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7" r:id="rId3"/>
    <p:sldId id="337" r:id="rId4"/>
    <p:sldId id="334" r:id="rId5"/>
    <p:sldId id="336" r:id="rId6"/>
    <p:sldId id="332" r:id="rId7"/>
    <p:sldId id="338" r:id="rId8"/>
    <p:sldId id="340" r:id="rId9"/>
    <p:sldId id="347" r:id="rId10"/>
    <p:sldId id="335" r:id="rId11"/>
    <p:sldId id="345" r:id="rId12"/>
    <p:sldId id="314" r:id="rId13"/>
    <p:sldId id="327" r:id="rId14"/>
    <p:sldId id="346" r:id="rId15"/>
    <p:sldId id="348" r:id="rId16"/>
  </p:sldIdLst>
  <p:sldSz cx="9144000" cy="6858000" type="screen4x3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3300"/>
    <a:srgbClr val="FF0000"/>
    <a:srgbClr val="ECCCA2"/>
    <a:srgbClr val="F1D9B9"/>
    <a:srgbClr val="B2B2B2"/>
    <a:srgbClr val="C0C0C0"/>
    <a:srgbClr val="F1F6C0"/>
    <a:srgbClr val="EFF5B5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C4C3E-4105-487A-8711-453B264A8D78}" type="doc">
      <dgm:prSet loTypeId="urn:microsoft.com/office/officeart/2005/8/layout/arrow5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713AA5-AFF0-41B3-96E2-33BC9B025025}">
      <dgm:prSet phldrT="[Текст]" custT="1"/>
      <dgm:spPr>
        <a:solidFill>
          <a:srgbClr val="993300"/>
        </a:solidFill>
      </dgm:spPr>
      <dgm:t>
        <a:bodyPr/>
        <a:lstStyle/>
        <a:p>
          <a:r>
            <a:rPr lang="ru-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Потребность в квалифицированных педагогических кадрах, имеющих высокий уровень практической подготовки</a:t>
          </a:r>
          <a:endParaRPr lang="ru-RU" sz="1400" dirty="0"/>
        </a:p>
      </dgm:t>
    </dgm:pt>
    <dgm:pt modelId="{0F479A96-EB0D-4B03-9410-ADA112074987}" type="parTrans" cxnId="{544D56DA-E6CA-4073-A84F-10E5274FB529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48848E81-1F76-4E29-A1EA-20AA1A63DCF7}" type="sibTrans" cxnId="{544D56DA-E6CA-4073-A84F-10E5274FB529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767A7F76-813F-4A32-9BD5-0C80CD27E6D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возможности спроектировать и реализовать подготовку востребованных кадров на основе требований работодателей в условиях сетевого взаимодействия  </a:t>
          </a:r>
          <a:endParaRPr lang="ru-RU" sz="1400" b="1" dirty="0">
            <a:solidFill>
              <a:srgbClr val="993300"/>
            </a:solidFill>
          </a:endParaRPr>
        </a:p>
      </dgm:t>
    </dgm:pt>
    <dgm:pt modelId="{8CF02C24-56DB-4686-8E24-28A11BACE300}" type="parTrans" cxnId="{EF2C01F3-22B8-4B80-8091-F0E1B2FDBEFA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699B424F-1829-468D-8A3E-A29DB421F226}" type="sibTrans" cxnId="{EF2C01F3-22B8-4B80-8091-F0E1B2FDBEFA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CC20B060-4DDF-40E1-BF02-549ADA9AE7D8}" type="pres">
      <dgm:prSet presAssocID="{23CC4C3E-4105-487A-8711-453B264A8D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4A6456-3504-4644-8CAA-2817EAAED1C8}" type="pres">
      <dgm:prSet presAssocID="{00713AA5-AFF0-41B3-96E2-33BC9B02502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B942B-2C6B-418B-9478-A606426F059B}" type="pres">
      <dgm:prSet presAssocID="{767A7F76-813F-4A32-9BD5-0C80CD27E6D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C01F3-22B8-4B80-8091-F0E1B2FDBEFA}" srcId="{23CC4C3E-4105-487A-8711-453B264A8D78}" destId="{767A7F76-813F-4A32-9BD5-0C80CD27E6D9}" srcOrd="1" destOrd="0" parTransId="{8CF02C24-56DB-4686-8E24-28A11BACE300}" sibTransId="{699B424F-1829-468D-8A3E-A29DB421F226}"/>
    <dgm:cxn modelId="{34168985-9D40-4D43-8051-3E348566CFC1}" type="presOf" srcId="{23CC4C3E-4105-487A-8711-453B264A8D78}" destId="{CC20B060-4DDF-40E1-BF02-549ADA9AE7D8}" srcOrd="0" destOrd="0" presId="urn:microsoft.com/office/officeart/2005/8/layout/arrow5"/>
    <dgm:cxn modelId="{30BE3C58-DFE8-4743-B976-5C52B82ACD8D}" type="presOf" srcId="{767A7F76-813F-4A32-9BD5-0C80CD27E6D9}" destId="{42CB942B-2C6B-418B-9478-A606426F059B}" srcOrd="0" destOrd="0" presId="urn:microsoft.com/office/officeart/2005/8/layout/arrow5"/>
    <dgm:cxn modelId="{544D56DA-E6CA-4073-A84F-10E5274FB529}" srcId="{23CC4C3E-4105-487A-8711-453B264A8D78}" destId="{00713AA5-AFF0-41B3-96E2-33BC9B025025}" srcOrd="0" destOrd="0" parTransId="{0F479A96-EB0D-4B03-9410-ADA112074987}" sibTransId="{48848E81-1F76-4E29-A1EA-20AA1A63DCF7}"/>
    <dgm:cxn modelId="{74B0B233-9550-4A38-AD58-8E6BCBAE8BED}" type="presOf" srcId="{00713AA5-AFF0-41B3-96E2-33BC9B025025}" destId="{CE4A6456-3504-4644-8CAA-2817EAAED1C8}" srcOrd="0" destOrd="0" presId="urn:microsoft.com/office/officeart/2005/8/layout/arrow5"/>
    <dgm:cxn modelId="{689E65DF-9499-4D30-8FA6-B00349D28B09}" type="presParOf" srcId="{CC20B060-4DDF-40E1-BF02-549ADA9AE7D8}" destId="{CE4A6456-3504-4644-8CAA-2817EAAED1C8}" srcOrd="0" destOrd="0" presId="urn:microsoft.com/office/officeart/2005/8/layout/arrow5"/>
    <dgm:cxn modelId="{682700BD-6D15-4779-9614-0A58A85E9399}" type="presParOf" srcId="{CC20B060-4DDF-40E1-BF02-549ADA9AE7D8}" destId="{42CB942B-2C6B-418B-9478-A606426F059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05EE82-7AB4-40B2-886A-2238E5994814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30EA4-04A6-4E89-97AE-093A9E3A83E8}">
      <dgm:prSet phldrT="[Текст]" custT="1"/>
      <dgm:spPr/>
      <dgm:t>
        <a:bodyPr/>
        <a:lstStyle/>
        <a:p>
          <a:r>
            <a:rPr lang="ru-RU" sz="1400" b="1" dirty="0" smtClean="0"/>
            <a:t>Мотивационный</a:t>
          </a:r>
          <a:endParaRPr lang="ru-RU" sz="1400" b="1" dirty="0"/>
        </a:p>
      </dgm:t>
    </dgm:pt>
    <dgm:pt modelId="{8B69AB86-BA5A-4EF2-80D8-AE2CD2D227E4}" type="parTrans" cxnId="{231A0237-25ED-4C9B-99DC-AA3702E01D9E}">
      <dgm:prSet/>
      <dgm:spPr/>
      <dgm:t>
        <a:bodyPr/>
        <a:lstStyle/>
        <a:p>
          <a:endParaRPr lang="ru-RU"/>
        </a:p>
      </dgm:t>
    </dgm:pt>
    <dgm:pt modelId="{5B546514-7655-4329-BA0C-9D6F8196B4DF}" type="sibTrans" cxnId="{231A0237-25ED-4C9B-99DC-AA3702E01D9E}">
      <dgm:prSet/>
      <dgm:spPr/>
      <dgm:t>
        <a:bodyPr/>
        <a:lstStyle/>
        <a:p>
          <a:endParaRPr lang="ru-RU"/>
        </a:p>
      </dgm:t>
    </dgm:pt>
    <dgm:pt modelId="{D1B67832-F4D2-4424-95A1-78ED50B6AFB3}">
      <dgm:prSet phldrT="[Текст]"/>
      <dgm:spPr/>
      <dgm:t>
        <a:bodyPr/>
        <a:lstStyle/>
        <a:p>
          <a:r>
            <a:rPr lang="ru-RU" dirty="0" smtClean="0"/>
            <a:t>высокий уровень </a:t>
          </a:r>
          <a:r>
            <a:rPr lang="ru-RU" dirty="0" err="1" smtClean="0"/>
            <a:t>мотивированности</a:t>
          </a:r>
          <a:r>
            <a:rPr lang="ru-RU" dirty="0" smtClean="0"/>
            <a:t>  работодателей</a:t>
          </a:r>
          <a:endParaRPr lang="ru-RU" dirty="0"/>
        </a:p>
      </dgm:t>
    </dgm:pt>
    <dgm:pt modelId="{4FA5A7EA-FD1C-4AED-BE6C-DE1089194677}" type="parTrans" cxnId="{AC1FBD68-3DD4-49B4-BADF-C79C011AF610}">
      <dgm:prSet/>
      <dgm:spPr/>
      <dgm:t>
        <a:bodyPr/>
        <a:lstStyle/>
        <a:p>
          <a:endParaRPr lang="ru-RU"/>
        </a:p>
      </dgm:t>
    </dgm:pt>
    <dgm:pt modelId="{605D6914-7AF3-42E7-B654-2E0811AFCDA3}" type="sibTrans" cxnId="{AC1FBD68-3DD4-49B4-BADF-C79C011AF610}">
      <dgm:prSet/>
      <dgm:spPr/>
      <dgm:t>
        <a:bodyPr/>
        <a:lstStyle/>
        <a:p>
          <a:endParaRPr lang="ru-RU"/>
        </a:p>
      </dgm:t>
    </dgm:pt>
    <dgm:pt modelId="{7CBC0FD3-6553-41D9-9F0A-94D15FE76C79}">
      <dgm:prSet phldrT="[Текст]" custT="1"/>
      <dgm:spPr/>
      <dgm:t>
        <a:bodyPr/>
        <a:lstStyle/>
        <a:p>
          <a:r>
            <a:rPr lang="ru-RU" sz="1400" b="1" dirty="0" smtClean="0"/>
            <a:t>Содержательный </a:t>
          </a:r>
          <a:endParaRPr lang="ru-RU" sz="1400" b="1" dirty="0"/>
        </a:p>
      </dgm:t>
    </dgm:pt>
    <dgm:pt modelId="{6D40A3A8-FE83-4258-8F7F-3A177C26DC4C}" type="parTrans" cxnId="{5FF9F9A4-FFE6-43EF-A6A3-C708567F3B67}">
      <dgm:prSet/>
      <dgm:spPr/>
      <dgm:t>
        <a:bodyPr/>
        <a:lstStyle/>
        <a:p>
          <a:endParaRPr lang="ru-RU"/>
        </a:p>
      </dgm:t>
    </dgm:pt>
    <dgm:pt modelId="{5F3112E9-6E36-4972-A1FC-BF07F0B32263}" type="sibTrans" cxnId="{5FF9F9A4-FFE6-43EF-A6A3-C708567F3B67}">
      <dgm:prSet/>
      <dgm:spPr/>
      <dgm:t>
        <a:bodyPr/>
        <a:lstStyle/>
        <a:p>
          <a:endParaRPr lang="ru-RU"/>
        </a:p>
      </dgm:t>
    </dgm:pt>
    <dgm:pt modelId="{7F95DF80-C7E3-4B63-859F-4DA0D36628E5}">
      <dgm:prSet phldrT="[Текст]"/>
      <dgm:spPr/>
      <dgm:t>
        <a:bodyPr/>
        <a:lstStyle/>
        <a:p>
          <a:r>
            <a:rPr lang="ru-RU" dirty="0" smtClean="0"/>
            <a:t>расширение образовательных практик социального партнерства и вовлечение педагогов </a:t>
          </a:r>
          <a:r>
            <a:rPr lang="ru-RU" dirty="0" err="1" smtClean="0"/>
            <a:t>ОО</a:t>
          </a:r>
          <a:r>
            <a:rPr lang="ru-RU" dirty="0" smtClean="0"/>
            <a:t> в проектирование процесса  подготовки будущих специалистов на содержательном и технологическом уровнях</a:t>
          </a:r>
          <a:endParaRPr lang="ru-RU" dirty="0"/>
        </a:p>
      </dgm:t>
    </dgm:pt>
    <dgm:pt modelId="{E2F61153-8062-4CB5-A863-F5374CFDE44D}" type="parTrans" cxnId="{BE317408-DA61-4E2F-9A32-C30FC9C4DD7F}">
      <dgm:prSet/>
      <dgm:spPr/>
      <dgm:t>
        <a:bodyPr/>
        <a:lstStyle/>
        <a:p>
          <a:endParaRPr lang="ru-RU"/>
        </a:p>
      </dgm:t>
    </dgm:pt>
    <dgm:pt modelId="{FE36DBC0-96DA-46F6-BD71-2EDB996699AC}" type="sibTrans" cxnId="{BE317408-DA61-4E2F-9A32-C30FC9C4DD7F}">
      <dgm:prSet/>
      <dgm:spPr/>
      <dgm:t>
        <a:bodyPr/>
        <a:lstStyle/>
        <a:p>
          <a:endParaRPr lang="ru-RU"/>
        </a:p>
      </dgm:t>
    </dgm:pt>
    <dgm:pt modelId="{DEA012C3-BBCF-46C2-92EB-BF0967A1D89A}">
      <dgm:prSet phldrT="[Текст]" custT="1"/>
      <dgm:spPr/>
      <dgm:t>
        <a:bodyPr/>
        <a:lstStyle/>
        <a:p>
          <a:r>
            <a:rPr lang="ru-RU" sz="1400" b="1" dirty="0" err="1" smtClean="0"/>
            <a:t>Деятельностный</a:t>
          </a:r>
          <a:endParaRPr lang="ru-RU" sz="1400" b="1" dirty="0"/>
        </a:p>
      </dgm:t>
    </dgm:pt>
    <dgm:pt modelId="{9553255B-12BF-4393-9332-9A4AED76389A}" type="parTrans" cxnId="{239B33E8-2309-476F-8843-A0D85628B679}">
      <dgm:prSet/>
      <dgm:spPr/>
      <dgm:t>
        <a:bodyPr/>
        <a:lstStyle/>
        <a:p>
          <a:endParaRPr lang="ru-RU"/>
        </a:p>
      </dgm:t>
    </dgm:pt>
    <dgm:pt modelId="{C21393AD-77F0-489A-BFDB-B5B0FC315003}" type="sibTrans" cxnId="{239B33E8-2309-476F-8843-A0D85628B679}">
      <dgm:prSet/>
      <dgm:spPr/>
      <dgm:t>
        <a:bodyPr/>
        <a:lstStyle/>
        <a:p>
          <a:endParaRPr lang="ru-RU"/>
        </a:p>
      </dgm:t>
    </dgm:pt>
    <dgm:pt modelId="{3E098A98-FEF6-46B3-8C01-6406335C8B0E}">
      <dgm:prSet/>
      <dgm:spPr/>
      <dgm:t>
        <a:bodyPr/>
        <a:lstStyle/>
        <a:p>
          <a:r>
            <a:rPr lang="ru-RU" dirty="0" smtClean="0"/>
            <a:t>положительная динамика участия школьников в профессиональных пробах, Днях открытых дверей, работе Школы юного педагога, научного общества «Пеликан».</a:t>
          </a:r>
          <a:endParaRPr lang="ru-RU" dirty="0"/>
        </a:p>
      </dgm:t>
    </dgm:pt>
    <dgm:pt modelId="{09AF99C1-9A21-4317-9447-27AA3363EB54}" type="parTrans" cxnId="{502DAEC4-F259-4662-BB0C-86971469A424}">
      <dgm:prSet/>
      <dgm:spPr/>
      <dgm:t>
        <a:bodyPr/>
        <a:lstStyle/>
        <a:p>
          <a:endParaRPr lang="ru-RU"/>
        </a:p>
      </dgm:t>
    </dgm:pt>
    <dgm:pt modelId="{9C3C06E7-8BD0-4635-AE27-41FCC7C44331}" type="sibTrans" cxnId="{502DAEC4-F259-4662-BB0C-86971469A424}">
      <dgm:prSet/>
      <dgm:spPr/>
      <dgm:t>
        <a:bodyPr/>
        <a:lstStyle/>
        <a:p>
          <a:endParaRPr lang="ru-RU"/>
        </a:p>
      </dgm:t>
    </dgm:pt>
    <dgm:pt modelId="{B9412166-EC69-400B-A5D3-CA50CAFB870D}">
      <dgm:prSet/>
      <dgm:spPr/>
      <dgm:t>
        <a:bodyPr/>
        <a:lstStyle/>
        <a:p>
          <a:r>
            <a:rPr lang="ru-RU" dirty="0" smtClean="0"/>
            <a:t>обновление содержания профессионального образования</a:t>
          </a:r>
          <a:endParaRPr lang="ru-RU" dirty="0"/>
        </a:p>
      </dgm:t>
    </dgm:pt>
    <dgm:pt modelId="{6C2D1E07-EFA3-40F4-939B-06F13FEE5118}" type="parTrans" cxnId="{58F8B3EB-6D9F-4142-97C9-66C0CFC84A39}">
      <dgm:prSet/>
      <dgm:spPr/>
      <dgm:t>
        <a:bodyPr/>
        <a:lstStyle/>
        <a:p>
          <a:endParaRPr lang="ru-RU"/>
        </a:p>
      </dgm:t>
    </dgm:pt>
    <dgm:pt modelId="{6C88E909-81D8-46DE-B307-CD262BC72613}" type="sibTrans" cxnId="{58F8B3EB-6D9F-4142-97C9-66C0CFC84A39}">
      <dgm:prSet/>
      <dgm:spPr/>
      <dgm:t>
        <a:bodyPr/>
        <a:lstStyle/>
        <a:p>
          <a:endParaRPr lang="ru-RU"/>
        </a:p>
      </dgm:t>
    </dgm:pt>
    <dgm:pt modelId="{BBB358D2-FBF0-4C8D-B6D7-FAA999BCF6A4}">
      <dgm:prSet custT="1"/>
      <dgm:spPr/>
      <dgm:t>
        <a:bodyPr/>
        <a:lstStyle/>
        <a:p>
          <a:r>
            <a:rPr lang="ru-RU" sz="1400" b="1" dirty="0" smtClean="0"/>
            <a:t>Рефлексивный</a:t>
          </a:r>
          <a:endParaRPr lang="ru-RU" sz="1400" b="1" dirty="0"/>
        </a:p>
      </dgm:t>
    </dgm:pt>
    <dgm:pt modelId="{3D700435-02B5-4D29-BDA3-27FA6D0D1AD8}" type="sibTrans" cxnId="{805565C1-857D-4081-88C6-9524DC781927}">
      <dgm:prSet/>
      <dgm:spPr/>
      <dgm:t>
        <a:bodyPr/>
        <a:lstStyle/>
        <a:p>
          <a:endParaRPr lang="ru-RU"/>
        </a:p>
      </dgm:t>
    </dgm:pt>
    <dgm:pt modelId="{8327208D-EC77-4B05-8A79-08A5BA6A2397}" type="parTrans" cxnId="{805565C1-857D-4081-88C6-9524DC781927}">
      <dgm:prSet/>
      <dgm:spPr/>
      <dgm:t>
        <a:bodyPr/>
        <a:lstStyle/>
        <a:p>
          <a:endParaRPr lang="ru-RU"/>
        </a:p>
      </dgm:t>
    </dgm:pt>
    <dgm:pt modelId="{A7BFB927-B140-44F6-81AD-F0B68FA2FB41}">
      <dgm:prSet phldrT="[Текст]"/>
      <dgm:spPr/>
      <dgm:t>
        <a:bodyPr/>
        <a:lstStyle/>
        <a:p>
          <a:r>
            <a:rPr lang="ru-RU" dirty="0" smtClean="0"/>
            <a:t>увеличение современных форм и методов сетевого взаимодействия образовательных организаций </a:t>
          </a:r>
          <a:r>
            <a:rPr lang="ru-RU" dirty="0" err="1" smtClean="0"/>
            <a:t>ГАПК</a:t>
          </a:r>
          <a:endParaRPr lang="ru-RU" dirty="0"/>
        </a:p>
      </dgm:t>
    </dgm:pt>
    <dgm:pt modelId="{D88EC764-1A65-445B-866B-8E3161AA7F8B}" type="sibTrans" cxnId="{1CF4D199-A8CD-422B-8F0B-5012879A8562}">
      <dgm:prSet/>
      <dgm:spPr/>
      <dgm:t>
        <a:bodyPr/>
        <a:lstStyle/>
        <a:p>
          <a:endParaRPr lang="ru-RU"/>
        </a:p>
      </dgm:t>
    </dgm:pt>
    <dgm:pt modelId="{DE8AF6C8-8F96-4653-A21E-340DEC2A4DD5}" type="parTrans" cxnId="{1CF4D199-A8CD-422B-8F0B-5012879A8562}">
      <dgm:prSet/>
      <dgm:spPr/>
      <dgm:t>
        <a:bodyPr/>
        <a:lstStyle/>
        <a:p>
          <a:endParaRPr lang="ru-RU"/>
        </a:p>
      </dgm:t>
    </dgm:pt>
    <dgm:pt modelId="{6024E704-D284-4D54-8DAB-129F2FD26035}">
      <dgm:prSet/>
      <dgm:spPr/>
      <dgm:t>
        <a:bodyPr/>
        <a:lstStyle/>
        <a:p>
          <a:r>
            <a:rPr lang="ru-RU" dirty="0" smtClean="0"/>
            <a:t>реализация права выбора обучающихся образовательных организаций содержания и форм </a:t>
          </a:r>
          <a:r>
            <a:rPr lang="ru-RU" dirty="0" err="1" smtClean="0"/>
            <a:t>допрофессиональной</a:t>
          </a:r>
          <a:r>
            <a:rPr lang="ru-RU" dirty="0" smtClean="0"/>
            <a:t>  подготовки в </a:t>
          </a:r>
          <a:r>
            <a:rPr lang="ru-RU" dirty="0" err="1" smtClean="0"/>
            <a:t>ГАПК</a:t>
          </a:r>
          <a:r>
            <a:rPr lang="ru-RU" dirty="0" smtClean="0"/>
            <a:t> с учетом их личных интересов и возможностей;</a:t>
          </a:r>
          <a:endParaRPr lang="ru-RU" dirty="0"/>
        </a:p>
      </dgm:t>
    </dgm:pt>
    <dgm:pt modelId="{3C57AAB2-93D6-4C5D-B1D1-3817751E0DB7}" type="parTrans" cxnId="{82BC8931-ABE7-4FA4-9203-98607A806509}">
      <dgm:prSet/>
      <dgm:spPr/>
      <dgm:t>
        <a:bodyPr/>
        <a:lstStyle/>
        <a:p>
          <a:endParaRPr lang="ru-RU"/>
        </a:p>
      </dgm:t>
    </dgm:pt>
    <dgm:pt modelId="{2D10B5A9-C5FB-4687-B8E1-76C34054D118}" type="sibTrans" cxnId="{82BC8931-ABE7-4FA4-9203-98607A806509}">
      <dgm:prSet/>
      <dgm:spPr/>
      <dgm:t>
        <a:bodyPr/>
        <a:lstStyle/>
        <a:p>
          <a:endParaRPr lang="ru-RU"/>
        </a:p>
      </dgm:t>
    </dgm:pt>
    <dgm:pt modelId="{55E9FB9D-49A6-4C53-BF1B-33E9EBB128F6}">
      <dgm:prSet/>
      <dgm:spPr/>
      <dgm:t>
        <a:bodyPr/>
        <a:lstStyle/>
        <a:p>
          <a:r>
            <a:rPr lang="ru-RU" dirty="0" smtClean="0"/>
            <a:t>увеличение охвата выпускников, прошедших испытания демонстрационного экзамена</a:t>
          </a:r>
          <a:endParaRPr lang="ru-RU" dirty="0"/>
        </a:p>
      </dgm:t>
    </dgm:pt>
    <dgm:pt modelId="{905BA452-1916-4179-88B2-6967EE94A950}" type="parTrans" cxnId="{D6227D3A-4DB7-4780-BFB2-9DCD4BEA83FD}">
      <dgm:prSet/>
      <dgm:spPr/>
      <dgm:t>
        <a:bodyPr/>
        <a:lstStyle/>
        <a:p>
          <a:endParaRPr lang="ru-RU"/>
        </a:p>
      </dgm:t>
    </dgm:pt>
    <dgm:pt modelId="{F3C85C1C-5C4C-4C75-A553-91298ADFA8FA}" type="sibTrans" cxnId="{D6227D3A-4DB7-4780-BFB2-9DCD4BEA83FD}">
      <dgm:prSet/>
      <dgm:spPr/>
      <dgm:t>
        <a:bodyPr/>
        <a:lstStyle/>
        <a:p>
          <a:endParaRPr lang="ru-RU"/>
        </a:p>
      </dgm:t>
    </dgm:pt>
    <dgm:pt modelId="{2745EF8D-A842-4793-844E-5710056467E9}">
      <dgm:prSet/>
      <dgm:spPr/>
      <dgm:t>
        <a:bodyPr/>
        <a:lstStyle/>
        <a:p>
          <a:r>
            <a:rPr lang="ru-RU" dirty="0" smtClean="0"/>
            <a:t>наличие методических рекомендаций, материалов обобщения опыта</a:t>
          </a:r>
          <a:endParaRPr lang="ru-RU" dirty="0"/>
        </a:p>
      </dgm:t>
    </dgm:pt>
    <dgm:pt modelId="{A9068369-5FC7-485D-8FB3-D6432C86F170}" type="parTrans" cxnId="{CB0A1A1E-CF3C-4D89-9BE3-5C3445580786}">
      <dgm:prSet/>
      <dgm:spPr/>
      <dgm:t>
        <a:bodyPr/>
        <a:lstStyle/>
        <a:p>
          <a:endParaRPr lang="ru-RU"/>
        </a:p>
      </dgm:t>
    </dgm:pt>
    <dgm:pt modelId="{B5A0C181-F7A5-4415-B6FE-1C96ABD880B6}" type="sibTrans" cxnId="{CB0A1A1E-CF3C-4D89-9BE3-5C3445580786}">
      <dgm:prSet/>
      <dgm:spPr/>
      <dgm:t>
        <a:bodyPr/>
        <a:lstStyle/>
        <a:p>
          <a:endParaRPr lang="ru-RU"/>
        </a:p>
      </dgm:t>
    </dgm:pt>
    <dgm:pt modelId="{D6E1BD05-E09F-420F-ACA3-A59F7CAC9B53}">
      <dgm:prSet/>
      <dgm:spPr/>
      <dgm:t>
        <a:bodyPr/>
        <a:lstStyle/>
        <a:p>
          <a:r>
            <a:rPr lang="ru-RU" dirty="0" smtClean="0"/>
            <a:t>повышение доли учителей, транслирующих свой опыт в области применения современных технологий, в условиях сетевого взаимодействия.</a:t>
          </a:r>
          <a:endParaRPr lang="ru-RU" dirty="0"/>
        </a:p>
      </dgm:t>
    </dgm:pt>
    <dgm:pt modelId="{1370C54F-5B1E-4E3B-BB64-E97D087CE9A6}" type="parTrans" cxnId="{EC54F04B-0745-4046-BA43-AC213EAFA4E9}">
      <dgm:prSet/>
      <dgm:spPr/>
      <dgm:t>
        <a:bodyPr/>
        <a:lstStyle/>
        <a:p>
          <a:endParaRPr lang="ru-RU"/>
        </a:p>
      </dgm:t>
    </dgm:pt>
    <dgm:pt modelId="{1F77D9D0-EA97-4F5D-8DE7-EBC9EDDC30A0}" type="sibTrans" cxnId="{EC54F04B-0745-4046-BA43-AC213EAFA4E9}">
      <dgm:prSet/>
      <dgm:spPr/>
      <dgm:t>
        <a:bodyPr/>
        <a:lstStyle/>
        <a:p>
          <a:endParaRPr lang="ru-RU"/>
        </a:p>
      </dgm:t>
    </dgm:pt>
    <dgm:pt modelId="{625EBA54-6193-4E22-B1FF-63A8226514AF}">
      <dgm:prSet/>
      <dgm:spPr/>
      <dgm:t>
        <a:bodyPr/>
        <a:lstStyle/>
        <a:p>
          <a:r>
            <a:rPr lang="ru-RU" dirty="0" smtClean="0"/>
            <a:t>наличие сетевых социальных и культурно-образовательных проектов, обеспечивающих дальнейшее расширение  сетевого взаимодействия  </a:t>
          </a:r>
          <a:r>
            <a:rPr lang="ru-RU" dirty="0" err="1" smtClean="0"/>
            <a:t>ОО</a:t>
          </a:r>
          <a:r>
            <a:rPr lang="ru-RU" dirty="0" smtClean="0"/>
            <a:t> с учреждениями </a:t>
          </a:r>
          <a:r>
            <a:rPr lang="ru-RU" dirty="0" err="1" smtClean="0"/>
            <a:t>СПО</a:t>
          </a:r>
          <a:endParaRPr lang="ru-RU" dirty="0"/>
        </a:p>
      </dgm:t>
    </dgm:pt>
    <dgm:pt modelId="{65AA7314-4E11-412F-BCC4-A2292969BABD}" type="parTrans" cxnId="{4BDEF723-DB60-44E9-83B8-9545D63C855D}">
      <dgm:prSet/>
      <dgm:spPr/>
      <dgm:t>
        <a:bodyPr/>
        <a:lstStyle/>
        <a:p>
          <a:endParaRPr lang="ru-RU"/>
        </a:p>
      </dgm:t>
    </dgm:pt>
    <dgm:pt modelId="{4CDC2900-B454-44B6-A62D-6338F14CF019}" type="sibTrans" cxnId="{4BDEF723-DB60-44E9-83B8-9545D63C855D}">
      <dgm:prSet/>
      <dgm:spPr/>
      <dgm:t>
        <a:bodyPr/>
        <a:lstStyle/>
        <a:p>
          <a:endParaRPr lang="ru-RU"/>
        </a:p>
      </dgm:t>
    </dgm:pt>
    <dgm:pt modelId="{A4F7487D-5526-4EBB-A68C-1B13187C052C}">
      <dgm:prSet phldrT="[Текст]"/>
      <dgm:spPr/>
      <dgm:t>
        <a:bodyPr/>
        <a:lstStyle/>
        <a:p>
          <a:r>
            <a:rPr lang="ru-RU" dirty="0" smtClean="0"/>
            <a:t>осознание потребности участников сетевого взаимодействия в важности и необходимости создания практико-ориентированной модели становления будущего педагога в условиях образовательного процесса колледжа;</a:t>
          </a:r>
          <a:endParaRPr lang="ru-RU" dirty="0"/>
        </a:p>
      </dgm:t>
    </dgm:pt>
    <dgm:pt modelId="{A074B000-CA69-4504-93F5-FB9D818FEB5E}" type="parTrans" cxnId="{D0CE6381-7EC8-46D0-A4F1-C8C7ADE3B6B4}">
      <dgm:prSet/>
      <dgm:spPr/>
      <dgm:t>
        <a:bodyPr/>
        <a:lstStyle/>
        <a:p>
          <a:endParaRPr lang="ru-RU"/>
        </a:p>
      </dgm:t>
    </dgm:pt>
    <dgm:pt modelId="{66495598-D3CA-438B-8BB9-8200A32BE46C}" type="sibTrans" cxnId="{D0CE6381-7EC8-46D0-A4F1-C8C7ADE3B6B4}">
      <dgm:prSet/>
      <dgm:spPr/>
      <dgm:t>
        <a:bodyPr/>
        <a:lstStyle/>
        <a:p>
          <a:endParaRPr lang="ru-RU"/>
        </a:p>
      </dgm:t>
    </dgm:pt>
    <dgm:pt modelId="{49BC1069-D233-460C-8408-B11D166C1C59}">
      <dgm:prSet/>
      <dgm:spPr/>
      <dgm:t>
        <a:bodyPr/>
        <a:lstStyle/>
        <a:p>
          <a:r>
            <a:rPr lang="ru-RU" dirty="0" smtClean="0"/>
            <a:t>эффективное использование различных форм сетевого взаимодействия</a:t>
          </a:r>
          <a:endParaRPr lang="ru-RU" dirty="0"/>
        </a:p>
      </dgm:t>
    </dgm:pt>
    <dgm:pt modelId="{EB706582-D28F-48A2-A8B2-A8296D292A32}" type="parTrans" cxnId="{A38E7394-709D-42A4-B642-3DAD7195FC44}">
      <dgm:prSet/>
      <dgm:spPr/>
      <dgm:t>
        <a:bodyPr/>
        <a:lstStyle/>
        <a:p>
          <a:endParaRPr lang="ru-RU"/>
        </a:p>
      </dgm:t>
    </dgm:pt>
    <dgm:pt modelId="{25106416-AF62-4235-9F4F-67653748CC90}" type="sibTrans" cxnId="{A38E7394-709D-42A4-B642-3DAD7195FC44}">
      <dgm:prSet/>
      <dgm:spPr/>
      <dgm:t>
        <a:bodyPr/>
        <a:lstStyle/>
        <a:p>
          <a:endParaRPr lang="ru-RU"/>
        </a:p>
      </dgm:t>
    </dgm:pt>
    <dgm:pt modelId="{A945A065-ADB3-4A1E-9B12-D52539254B7E}">
      <dgm:prSet/>
      <dgm:spPr/>
      <dgm:t>
        <a:bodyPr/>
        <a:lstStyle/>
        <a:p>
          <a:r>
            <a:rPr lang="ru-RU" dirty="0" smtClean="0"/>
            <a:t>совмещение общеобразовательной и профессиональной образовательных программ.</a:t>
          </a:r>
          <a:endParaRPr lang="ru-RU" dirty="0"/>
        </a:p>
      </dgm:t>
    </dgm:pt>
    <dgm:pt modelId="{E193797B-A1DF-46EC-A1B4-8F820A4304E9}" type="parTrans" cxnId="{D9B999FD-03A1-4C85-9C1A-4501D37BE506}">
      <dgm:prSet/>
      <dgm:spPr/>
      <dgm:t>
        <a:bodyPr/>
        <a:lstStyle/>
        <a:p>
          <a:endParaRPr lang="ru-RU"/>
        </a:p>
      </dgm:t>
    </dgm:pt>
    <dgm:pt modelId="{413AF385-7B21-4F38-997C-4C5331196FF8}" type="sibTrans" cxnId="{D9B999FD-03A1-4C85-9C1A-4501D37BE506}">
      <dgm:prSet/>
      <dgm:spPr/>
      <dgm:t>
        <a:bodyPr/>
        <a:lstStyle/>
        <a:p>
          <a:endParaRPr lang="ru-RU"/>
        </a:p>
      </dgm:t>
    </dgm:pt>
    <dgm:pt modelId="{C5DC7D8F-5004-4000-84B3-7CE78B5EC191}">
      <dgm:prSet/>
      <dgm:spPr/>
      <dgm:t>
        <a:bodyPr/>
        <a:lstStyle/>
        <a:p>
          <a:r>
            <a:rPr lang="ru-RU" dirty="0" smtClean="0"/>
            <a:t>освещение результатов сетевого взаимодействия в СМИ, научно-методических журналах;</a:t>
          </a:r>
          <a:endParaRPr lang="ru-RU" dirty="0"/>
        </a:p>
      </dgm:t>
    </dgm:pt>
    <dgm:pt modelId="{189A78DC-9E34-455E-BB26-95F31A38583D}" type="parTrans" cxnId="{CA681CC7-AB7F-423D-93E6-7690F6915391}">
      <dgm:prSet/>
      <dgm:spPr/>
      <dgm:t>
        <a:bodyPr/>
        <a:lstStyle/>
        <a:p>
          <a:endParaRPr lang="ru-RU"/>
        </a:p>
      </dgm:t>
    </dgm:pt>
    <dgm:pt modelId="{36165E83-ED4D-4B63-8AA3-A660CBC689F7}" type="sibTrans" cxnId="{CA681CC7-AB7F-423D-93E6-7690F6915391}">
      <dgm:prSet/>
      <dgm:spPr/>
      <dgm:t>
        <a:bodyPr/>
        <a:lstStyle/>
        <a:p>
          <a:endParaRPr lang="ru-RU"/>
        </a:p>
      </dgm:t>
    </dgm:pt>
    <dgm:pt modelId="{195B8135-8D97-4A38-9F66-98AB1A2240DB}" type="pres">
      <dgm:prSet presAssocID="{3805EE82-7AB4-40B2-886A-2238E5994814}" presName="Name0" presStyleCnt="0">
        <dgm:presLayoutVars>
          <dgm:dir/>
          <dgm:animLvl val="lvl"/>
          <dgm:resizeHandles val="exact"/>
        </dgm:presLayoutVars>
      </dgm:prSet>
      <dgm:spPr/>
    </dgm:pt>
    <dgm:pt modelId="{450BABA3-4545-493E-A818-90CC1AB51F8E}" type="pres">
      <dgm:prSet presAssocID="{3AF30EA4-04A6-4E89-97AE-093A9E3A83E8}" presName="composite" presStyleCnt="0"/>
      <dgm:spPr/>
    </dgm:pt>
    <dgm:pt modelId="{0F902494-D445-4145-9827-309EB0A487A2}" type="pres">
      <dgm:prSet presAssocID="{3AF30EA4-04A6-4E89-97AE-093A9E3A83E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38505E9-6D2B-41AD-A80B-DEA7BCF732EA}" type="pres">
      <dgm:prSet presAssocID="{3AF30EA4-04A6-4E89-97AE-093A9E3A83E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7BAAF-EE65-48C8-9F89-4D25802023CF}" type="pres">
      <dgm:prSet presAssocID="{5B546514-7655-4329-BA0C-9D6F8196B4DF}" presName="space" presStyleCnt="0"/>
      <dgm:spPr/>
    </dgm:pt>
    <dgm:pt modelId="{9B5A7B21-3612-4F3A-AC38-FE54C9F9484D}" type="pres">
      <dgm:prSet presAssocID="{7CBC0FD3-6553-41D9-9F0A-94D15FE76C79}" presName="composite" presStyleCnt="0"/>
      <dgm:spPr/>
    </dgm:pt>
    <dgm:pt modelId="{DC27D7F5-181B-4FA9-A517-3EB07826431E}" type="pres">
      <dgm:prSet presAssocID="{7CBC0FD3-6553-41D9-9F0A-94D15FE76C7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25D5EDA-4997-428E-8E1D-CCCA1CA958EF}" type="pres">
      <dgm:prSet presAssocID="{7CBC0FD3-6553-41D9-9F0A-94D15FE76C7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53F68-BF36-4F16-AC4E-CCAC64A27A2F}" type="pres">
      <dgm:prSet presAssocID="{5F3112E9-6E36-4972-A1FC-BF07F0B32263}" presName="space" presStyleCnt="0"/>
      <dgm:spPr/>
    </dgm:pt>
    <dgm:pt modelId="{6E0BA479-537A-48ED-957E-34298FF2162E}" type="pres">
      <dgm:prSet presAssocID="{DEA012C3-BBCF-46C2-92EB-BF0967A1D89A}" presName="composite" presStyleCnt="0"/>
      <dgm:spPr/>
    </dgm:pt>
    <dgm:pt modelId="{5E5A22E8-755A-4170-9538-B79CD5B97429}" type="pres">
      <dgm:prSet presAssocID="{DEA012C3-BBCF-46C2-92EB-BF0967A1D89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C44CD53-B13E-42F8-AA00-25F3593A9392}" type="pres">
      <dgm:prSet presAssocID="{DEA012C3-BBCF-46C2-92EB-BF0967A1D89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38610-66F6-4220-9D99-8DDBABA3CC6B}" type="pres">
      <dgm:prSet presAssocID="{C21393AD-77F0-489A-BFDB-B5B0FC315003}" presName="space" presStyleCnt="0"/>
      <dgm:spPr/>
    </dgm:pt>
    <dgm:pt modelId="{4BEE76B3-0CAB-4122-9A78-D4CF601CCDFA}" type="pres">
      <dgm:prSet presAssocID="{BBB358D2-FBF0-4C8D-B6D7-FAA999BCF6A4}" presName="composite" presStyleCnt="0"/>
      <dgm:spPr/>
    </dgm:pt>
    <dgm:pt modelId="{091473CB-92C2-47C1-A780-6B3E6D00ED24}" type="pres">
      <dgm:prSet presAssocID="{BBB358D2-FBF0-4C8D-B6D7-FAA999BCF6A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29D50-ED18-4DED-85F9-C0C6C23C5A3C}" type="pres">
      <dgm:prSet presAssocID="{BBB358D2-FBF0-4C8D-B6D7-FAA999BCF6A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2F942A-E642-460A-9FB0-F65BE4EDF6C3}" type="presOf" srcId="{BBB358D2-FBF0-4C8D-B6D7-FAA999BCF6A4}" destId="{091473CB-92C2-47C1-A780-6B3E6D00ED24}" srcOrd="0" destOrd="0" presId="urn:microsoft.com/office/officeart/2005/8/layout/hList1"/>
    <dgm:cxn modelId="{D8EC1D49-0ED7-4A0F-9878-221FE76EF108}" type="presOf" srcId="{55E9FB9D-49A6-4C53-BF1B-33E9EBB128F6}" destId="{6C44CD53-B13E-42F8-AA00-25F3593A9392}" srcOrd="0" destOrd="2" presId="urn:microsoft.com/office/officeart/2005/8/layout/hList1"/>
    <dgm:cxn modelId="{805565C1-857D-4081-88C6-9524DC781927}" srcId="{3805EE82-7AB4-40B2-886A-2238E5994814}" destId="{BBB358D2-FBF0-4C8D-B6D7-FAA999BCF6A4}" srcOrd="3" destOrd="0" parTransId="{8327208D-EC77-4B05-8A79-08A5BA6A2397}" sibTransId="{3D700435-02B5-4D29-BDA3-27FA6D0D1AD8}"/>
    <dgm:cxn modelId="{4617A619-5B34-478A-B151-8D7EC4044D9C}" type="presOf" srcId="{B9412166-EC69-400B-A5D3-CA50CAFB870D}" destId="{D25D5EDA-4997-428E-8E1D-CCCA1CA958EF}" srcOrd="0" destOrd="1" presId="urn:microsoft.com/office/officeart/2005/8/layout/hList1"/>
    <dgm:cxn modelId="{9D05D837-449C-48EC-8664-723E184FFC64}" type="presOf" srcId="{49BC1069-D233-460C-8408-B11D166C1C59}" destId="{6C44CD53-B13E-42F8-AA00-25F3593A9392}" srcOrd="0" destOrd="3" presId="urn:microsoft.com/office/officeart/2005/8/layout/hList1"/>
    <dgm:cxn modelId="{58F8B3EB-6D9F-4142-97C9-66C0CFC84A39}" srcId="{7CBC0FD3-6553-41D9-9F0A-94D15FE76C79}" destId="{B9412166-EC69-400B-A5D3-CA50CAFB870D}" srcOrd="1" destOrd="0" parTransId="{6C2D1E07-EFA3-40F4-939B-06F13FEE5118}" sibTransId="{6C88E909-81D8-46DE-B307-CD262BC72613}"/>
    <dgm:cxn modelId="{548DC0A4-0472-49B1-885F-59D85C92424C}" type="presOf" srcId="{3E098A98-FEF6-46B3-8C01-6406335C8B0E}" destId="{238505E9-6D2B-41AD-A80B-DEA7BCF732EA}" srcOrd="0" destOrd="2" presId="urn:microsoft.com/office/officeart/2005/8/layout/hList1"/>
    <dgm:cxn modelId="{CA681CC7-AB7F-423D-93E6-7690F6915391}" srcId="{BBB358D2-FBF0-4C8D-B6D7-FAA999BCF6A4}" destId="{C5DC7D8F-5004-4000-84B3-7CE78B5EC191}" srcOrd="1" destOrd="0" parTransId="{189A78DC-9E34-455E-BB26-95F31A38583D}" sibTransId="{36165E83-ED4D-4B63-8AA3-A660CBC689F7}"/>
    <dgm:cxn modelId="{019C71EE-F423-4BDA-9634-88EC4FA5D471}" type="presOf" srcId="{A7BFB927-B140-44F6-81AD-F0B68FA2FB41}" destId="{6C44CD53-B13E-42F8-AA00-25F3593A9392}" srcOrd="0" destOrd="0" presId="urn:microsoft.com/office/officeart/2005/8/layout/hList1"/>
    <dgm:cxn modelId="{94B4543A-3E08-4ED5-822F-4BFCD7781CF7}" type="presOf" srcId="{C5DC7D8F-5004-4000-84B3-7CE78B5EC191}" destId="{F9F29D50-ED18-4DED-85F9-C0C6C23C5A3C}" srcOrd="0" destOrd="1" presId="urn:microsoft.com/office/officeart/2005/8/layout/hList1"/>
    <dgm:cxn modelId="{C25BFA22-F6D1-4EA6-B343-85C658AB94A0}" type="presOf" srcId="{A4F7487D-5526-4EBB-A68C-1B13187C052C}" destId="{238505E9-6D2B-41AD-A80B-DEA7BCF732EA}" srcOrd="0" destOrd="1" presId="urn:microsoft.com/office/officeart/2005/8/layout/hList1"/>
    <dgm:cxn modelId="{5FF9F9A4-FFE6-43EF-A6A3-C708567F3B67}" srcId="{3805EE82-7AB4-40B2-886A-2238E5994814}" destId="{7CBC0FD3-6553-41D9-9F0A-94D15FE76C79}" srcOrd="1" destOrd="0" parTransId="{6D40A3A8-FE83-4258-8F7F-3A177C26DC4C}" sibTransId="{5F3112E9-6E36-4972-A1FC-BF07F0B32263}"/>
    <dgm:cxn modelId="{961C3BC6-92A3-4A1E-9642-554FE1538E51}" type="presOf" srcId="{6024E704-D284-4D54-8DAB-129F2FD26035}" destId="{6C44CD53-B13E-42F8-AA00-25F3593A9392}" srcOrd="0" destOrd="1" presId="urn:microsoft.com/office/officeart/2005/8/layout/hList1"/>
    <dgm:cxn modelId="{239B33E8-2309-476F-8843-A0D85628B679}" srcId="{3805EE82-7AB4-40B2-886A-2238E5994814}" destId="{DEA012C3-BBCF-46C2-92EB-BF0967A1D89A}" srcOrd="2" destOrd="0" parTransId="{9553255B-12BF-4393-9332-9A4AED76389A}" sibTransId="{C21393AD-77F0-489A-BFDB-B5B0FC315003}"/>
    <dgm:cxn modelId="{D04FC45F-B971-4767-BFEC-221190477837}" type="presOf" srcId="{A945A065-ADB3-4A1E-9B12-D52539254B7E}" destId="{D25D5EDA-4997-428E-8E1D-CCCA1CA958EF}" srcOrd="0" destOrd="2" presId="urn:microsoft.com/office/officeart/2005/8/layout/hList1"/>
    <dgm:cxn modelId="{D9B999FD-03A1-4C85-9C1A-4501D37BE506}" srcId="{7CBC0FD3-6553-41D9-9F0A-94D15FE76C79}" destId="{A945A065-ADB3-4A1E-9B12-D52539254B7E}" srcOrd="2" destOrd="0" parTransId="{E193797B-A1DF-46EC-A1B4-8F820A4304E9}" sibTransId="{413AF385-7B21-4F38-997C-4C5331196FF8}"/>
    <dgm:cxn modelId="{502DAEC4-F259-4662-BB0C-86971469A424}" srcId="{3AF30EA4-04A6-4E89-97AE-093A9E3A83E8}" destId="{3E098A98-FEF6-46B3-8C01-6406335C8B0E}" srcOrd="2" destOrd="0" parTransId="{09AF99C1-9A21-4317-9447-27AA3363EB54}" sibTransId="{9C3C06E7-8BD0-4635-AE27-41FCC7C44331}"/>
    <dgm:cxn modelId="{D0CE6381-7EC8-46D0-A4F1-C8C7ADE3B6B4}" srcId="{3AF30EA4-04A6-4E89-97AE-093A9E3A83E8}" destId="{A4F7487D-5526-4EBB-A68C-1B13187C052C}" srcOrd="1" destOrd="0" parTransId="{A074B000-CA69-4504-93F5-FB9D818FEB5E}" sibTransId="{66495598-D3CA-438B-8BB9-8200A32BE46C}"/>
    <dgm:cxn modelId="{CB0A1A1E-CF3C-4D89-9BE3-5C3445580786}" srcId="{BBB358D2-FBF0-4C8D-B6D7-FAA999BCF6A4}" destId="{2745EF8D-A842-4793-844E-5710056467E9}" srcOrd="0" destOrd="0" parTransId="{A9068369-5FC7-485D-8FB3-D6432C86F170}" sibTransId="{B5A0C181-F7A5-4415-B6FE-1C96ABD880B6}"/>
    <dgm:cxn modelId="{D9B1C8FE-43EE-453E-8FB3-CCFB1EE1E8D1}" type="presOf" srcId="{7F95DF80-C7E3-4B63-859F-4DA0D36628E5}" destId="{D25D5EDA-4997-428E-8E1D-CCCA1CA958EF}" srcOrd="0" destOrd="0" presId="urn:microsoft.com/office/officeart/2005/8/layout/hList1"/>
    <dgm:cxn modelId="{BA7290B2-4467-4E61-8D34-4CF45485E711}" type="presOf" srcId="{D1B67832-F4D2-4424-95A1-78ED50B6AFB3}" destId="{238505E9-6D2B-41AD-A80B-DEA7BCF732EA}" srcOrd="0" destOrd="0" presId="urn:microsoft.com/office/officeart/2005/8/layout/hList1"/>
    <dgm:cxn modelId="{A34254BF-E627-4EB4-B91B-151ED22105BB}" type="presOf" srcId="{2745EF8D-A842-4793-844E-5710056467E9}" destId="{F9F29D50-ED18-4DED-85F9-C0C6C23C5A3C}" srcOrd="0" destOrd="0" presId="urn:microsoft.com/office/officeart/2005/8/layout/hList1"/>
    <dgm:cxn modelId="{0898AC1D-2D23-4662-9E6F-853804331D60}" type="presOf" srcId="{7CBC0FD3-6553-41D9-9F0A-94D15FE76C79}" destId="{DC27D7F5-181B-4FA9-A517-3EB07826431E}" srcOrd="0" destOrd="0" presId="urn:microsoft.com/office/officeart/2005/8/layout/hList1"/>
    <dgm:cxn modelId="{B33CD113-1E0D-4F87-8707-E2E5D1A5898F}" type="presOf" srcId="{DEA012C3-BBCF-46C2-92EB-BF0967A1D89A}" destId="{5E5A22E8-755A-4170-9538-B79CD5B97429}" srcOrd="0" destOrd="0" presId="urn:microsoft.com/office/officeart/2005/8/layout/hList1"/>
    <dgm:cxn modelId="{3D1FF8E8-1022-4E31-9572-C166D240496B}" type="presOf" srcId="{D6E1BD05-E09F-420F-ACA3-A59F7CAC9B53}" destId="{F9F29D50-ED18-4DED-85F9-C0C6C23C5A3C}" srcOrd="0" destOrd="2" presId="urn:microsoft.com/office/officeart/2005/8/layout/hList1"/>
    <dgm:cxn modelId="{BE317408-DA61-4E2F-9A32-C30FC9C4DD7F}" srcId="{7CBC0FD3-6553-41D9-9F0A-94D15FE76C79}" destId="{7F95DF80-C7E3-4B63-859F-4DA0D36628E5}" srcOrd="0" destOrd="0" parTransId="{E2F61153-8062-4CB5-A863-F5374CFDE44D}" sibTransId="{FE36DBC0-96DA-46F6-BD71-2EDB996699AC}"/>
    <dgm:cxn modelId="{54DA4005-D286-4283-9886-B0929E86B2E9}" type="presOf" srcId="{625EBA54-6193-4E22-B1FF-63A8226514AF}" destId="{F9F29D50-ED18-4DED-85F9-C0C6C23C5A3C}" srcOrd="0" destOrd="3" presId="urn:microsoft.com/office/officeart/2005/8/layout/hList1"/>
    <dgm:cxn modelId="{231A0237-25ED-4C9B-99DC-AA3702E01D9E}" srcId="{3805EE82-7AB4-40B2-886A-2238E5994814}" destId="{3AF30EA4-04A6-4E89-97AE-093A9E3A83E8}" srcOrd="0" destOrd="0" parTransId="{8B69AB86-BA5A-4EF2-80D8-AE2CD2D227E4}" sibTransId="{5B546514-7655-4329-BA0C-9D6F8196B4DF}"/>
    <dgm:cxn modelId="{4BDEF723-DB60-44E9-83B8-9545D63C855D}" srcId="{BBB358D2-FBF0-4C8D-B6D7-FAA999BCF6A4}" destId="{625EBA54-6193-4E22-B1FF-63A8226514AF}" srcOrd="3" destOrd="0" parTransId="{65AA7314-4E11-412F-BCC4-A2292969BABD}" sibTransId="{4CDC2900-B454-44B6-A62D-6338F14CF019}"/>
    <dgm:cxn modelId="{AC1FBD68-3DD4-49B4-BADF-C79C011AF610}" srcId="{3AF30EA4-04A6-4E89-97AE-093A9E3A83E8}" destId="{D1B67832-F4D2-4424-95A1-78ED50B6AFB3}" srcOrd="0" destOrd="0" parTransId="{4FA5A7EA-FD1C-4AED-BE6C-DE1089194677}" sibTransId="{605D6914-7AF3-42E7-B654-2E0811AFCDA3}"/>
    <dgm:cxn modelId="{EC54F04B-0745-4046-BA43-AC213EAFA4E9}" srcId="{BBB358D2-FBF0-4C8D-B6D7-FAA999BCF6A4}" destId="{D6E1BD05-E09F-420F-ACA3-A59F7CAC9B53}" srcOrd="2" destOrd="0" parTransId="{1370C54F-5B1E-4E3B-BB64-E97D087CE9A6}" sibTransId="{1F77D9D0-EA97-4F5D-8DE7-EBC9EDDC30A0}"/>
    <dgm:cxn modelId="{D6227D3A-4DB7-4780-BFB2-9DCD4BEA83FD}" srcId="{DEA012C3-BBCF-46C2-92EB-BF0967A1D89A}" destId="{55E9FB9D-49A6-4C53-BF1B-33E9EBB128F6}" srcOrd="2" destOrd="0" parTransId="{905BA452-1916-4179-88B2-6967EE94A950}" sibTransId="{F3C85C1C-5C4C-4C75-A553-91298ADFA8FA}"/>
    <dgm:cxn modelId="{82BC8931-ABE7-4FA4-9203-98607A806509}" srcId="{DEA012C3-BBCF-46C2-92EB-BF0967A1D89A}" destId="{6024E704-D284-4D54-8DAB-129F2FD26035}" srcOrd="1" destOrd="0" parTransId="{3C57AAB2-93D6-4C5D-B1D1-3817751E0DB7}" sibTransId="{2D10B5A9-C5FB-4687-B8E1-76C34054D118}"/>
    <dgm:cxn modelId="{D072264B-099A-4284-BF0C-DC5F1AA4A67E}" type="presOf" srcId="{3805EE82-7AB4-40B2-886A-2238E5994814}" destId="{195B8135-8D97-4A38-9F66-98AB1A2240DB}" srcOrd="0" destOrd="0" presId="urn:microsoft.com/office/officeart/2005/8/layout/hList1"/>
    <dgm:cxn modelId="{A38E7394-709D-42A4-B642-3DAD7195FC44}" srcId="{DEA012C3-BBCF-46C2-92EB-BF0967A1D89A}" destId="{49BC1069-D233-460C-8408-B11D166C1C59}" srcOrd="3" destOrd="0" parTransId="{EB706582-D28F-48A2-A8B2-A8296D292A32}" sibTransId="{25106416-AF62-4235-9F4F-67653748CC90}"/>
    <dgm:cxn modelId="{1CF4D199-A8CD-422B-8F0B-5012879A8562}" srcId="{DEA012C3-BBCF-46C2-92EB-BF0967A1D89A}" destId="{A7BFB927-B140-44F6-81AD-F0B68FA2FB41}" srcOrd="0" destOrd="0" parTransId="{DE8AF6C8-8F96-4653-A21E-340DEC2A4DD5}" sibTransId="{D88EC764-1A65-445B-866B-8E3161AA7F8B}"/>
    <dgm:cxn modelId="{EA103857-BA5B-4588-9402-C49F526858C8}" type="presOf" srcId="{3AF30EA4-04A6-4E89-97AE-093A9E3A83E8}" destId="{0F902494-D445-4145-9827-309EB0A487A2}" srcOrd="0" destOrd="0" presId="urn:microsoft.com/office/officeart/2005/8/layout/hList1"/>
    <dgm:cxn modelId="{D8BDF944-0578-4D83-8E3A-BDE6B36A1765}" type="presParOf" srcId="{195B8135-8D97-4A38-9F66-98AB1A2240DB}" destId="{450BABA3-4545-493E-A818-90CC1AB51F8E}" srcOrd="0" destOrd="0" presId="urn:microsoft.com/office/officeart/2005/8/layout/hList1"/>
    <dgm:cxn modelId="{87F3035B-BE33-47E4-9407-B76D37C9EE91}" type="presParOf" srcId="{450BABA3-4545-493E-A818-90CC1AB51F8E}" destId="{0F902494-D445-4145-9827-309EB0A487A2}" srcOrd="0" destOrd="0" presId="urn:microsoft.com/office/officeart/2005/8/layout/hList1"/>
    <dgm:cxn modelId="{245D3285-D7E5-45B4-9BF4-71BB6DB386F5}" type="presParOf" srcId="{450BABA3-4545-493E-A818-90CC1AB51F8E}" destId="{238505E9-6D2B-41AD-A80B-DEA7BCF732EA}" srcOrd="1" destOrd="0" presId="urn:microsoft.com/office/officeart/2005/8/layout/hList1"/>
    <dgm:cxn modelId="{A853D9F8-CFAC-4DA1-9D65-026DD13EE3F0}" type="presParOf" srcId="{195B8135-8D97-4A38-9F66-98AB1A2240DB}" destId="{4567BAAF-EE65-48C8-9F89-4D25802023CF}" srcOrd="1" destOrd="0" presId="urn:microsoft.com/office/officeart/2005/8/layout/hList1"/>
    <dgm:cxn modelId="{A53EFEC3-B23C-484D-AD21-2EEEF3C5F0AE}" type="presParOf" srcId="{195B8135-8D97-4A38-9F66-98AB1A2240DB}" destId="{9B5A7B21-3612-4F3A-AC38-FE54C9F9484D}" srcOrd="2" destOrd="0" presId="urn:microsoft.com/office/officeart/2005/8/layout/hList1"/>
    <dgm:cxn modelId="{963DB5D2-77D5-4C1C-9445-4F2787C4749F}" type="presParOf" srcId="{9B5A7B21-3612-4F3A-AC38-FE54C9F9484D}" destId="{DC27D7F5-181B-4FA9-A517-3EB07826431E}" srcOrd="0" destOrd="0" presId="urn:microsoft.com/office/officeart/2005/8/layout/hList1"/>
    <dgm:cxn modelId="{4A3E6C0D-DFB4-4BE4-B9D8-5CD7F3AEAFE4}" type="presParOf" srcId="{9B5A7B21-3612-4F3A-AC38-FE54C9F9484D}" destId="{D25D5EDA-4997-428E-8E1D-CCCA1CA958EF}" srcOrd="1" destOrd="0" presId="urn:microsoft.com/office/officeart/2005/8/layout/hList1"/>
    <dgm:cxn modelId="{36B09257-93EA-412B-958F-CDC49AD4CE3B}" type="presParOf" srcId="{195B8135-8D97-4A38-9F66-98AB1A2240DB}" destId="{FD653F68-BF36-4F16-AC4E-CCAC64A27A2F}" srcOrd="3" destOrd="0" presId="urn:microsoft.com/office/officeart/2005/8/layout/hList1"/>
    <dgm:cxn modelId="{0670462A-EE46-4751-8E02-D0BD637D7F0D}" type="presParOf" srcId="{195B8135-8D97-4A38-9F66-98AB1A2240DB}" destId="{6E0BA479-537A-48ED-957E-34298FF2162E}" srcOrd="4" destOrd="0" presId="urn:microsoft.com/office/officeart/2005/8/layout/hList1"/>
    <dgm:cxn modelId="{032E4349-A311-45B5-9C24-0B8C1808C7D9}" type="presParOf" srcId="{6E0BA479-537A-48ED-957E-34298FF2162E}" destId="{5E5A22E8-755A-4170-9538-B79CD5B97429}" srcOrd="0" destOrd="0" presId="urn:microsoft.com/office/officeart/2005/8/layout/hList1"/>
    <dgm:cxn modelId="{F25937F6-24EE-4DC2-93CE-28C9D676767F}" type="presParOf" srcId="{6E0BA479-537A-48ED-957E-34298FF2162E}" destId="{6C44CD53-B13E-42F8-AA00-25F3593A9392}" srcOrd="1" destOrd="0" presId="urn:microsoft.com/office/officeart/2005/8/layout/hList1"/>
    <dgm:cxn modelId="{DE798335-222C-4B6B-B58A-BBA2E9D55DC1}" type="presParOf" srcId="{195B8135-8D97-4A38-9F66-98AB1A2240DB}" destId="{ECD38610-66F6-4220-9D99-8DDBABA3CC6B}" srcOrd="5" destOrd="0" presId="urn:microsoft.com/office/officeart/2005/8/layout/hList1"/>
    <dgm:cxn modelId="{53025328-0EAF-4CE1-A122-E2DF1FEB6827}" type="presParOf" srcId="{195B8135-8D97-4A38-9F66-98AB1A2240DB}" destId="{4BEE76B3-0CAB-4122-9A78-D4CF601CCDFA}" srcOrd="6" destOrd="0" presId="urn:microsoft.com/office/officeart/2005/8/layout/hList1"/>
    <dgm:cxn modelId="{C87CE76B-25FC-46EF-9202-47E52252FD09}" type="presParOf" srcId="{4BEE76B3-0CAB-4122-9A78-D4CF601CCDFA}" destId="{091473CB-92C2-47C1-A780-6B3E6D00ED24}" srcOrd="0" destOrd="0" presId="urn:microsoft.com/office/officeart/2005/8/layout/hList1"/>
    <dgm:cxn modelId="{AA5612D8-5657-42ED-86CF-8B5EE653CC6C}" type="presParOf" srcId="{4BEE76B3-0CAB-4122-9A78-D4CF601CCDFA}" destId="{F9F29D50-ED18-4DED-85F9-C0C6C23C5A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AE16C5-D6B2-43D4-95F5-F80525716CFB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20778C3-DC20-48B6-8B3A-F2D3065CC74F}">
      <dgm:prSet phldrT="[Текст]"/>
      <dgm:spPr/>
      <dgm:t>
        <a:bodyPr/>
        <a:lstStyle/>
        <a:p>
          <a:r>
            <a:rPr lang="ru-RU" dirty="0" smtClean="0"/>
            <a:t>укрепление субъектов сетевого взаимодействия как необходимого условия повышения качества подготовки специалистов для системы образования Республики Алтай</a:t>
          </a:r>
          <a:endParaRPr lang="ru-RU" dirty="0"/>
        </a:p>
      </dgm:t>
    </dgm:pt>
    <dgm:pt modelId="{7F0E872B-94B2-4055-814F-43D06B16BB4B}" type="parTrans" cxnId="{2C6EED5E-6C86-4D90-A951-595716C83D55}">
      <dgm:prSet/>
      <dgm:spPr/>
      <dgm:t>
        <a:bodyPr/>
        <a:lstStyle/>
        <a:p>
          <a:endParaRPr lang="ru-RU"/>
        </a:p>
      </dgm:t>
    </dgm:pt>
    <dgm:pt modelId="{3013C66A-B9F7-4ED0-8FD3-BEDACB9D8F7E}" type="sibTrans" cxnId="{2C6EED5E-6C86-4D90-A951-595716C83D55}">
      <dgm:prSet/>
      <dgm:spPr/>
      <dgm:t>
        <a:bodyPr/>
        <a:lstStyle/>
        <a:p>
          <a:endParaRPr lang="ru-RU"/>
        </a:p>
      </dgm:t>
    </dgm:pt>
    <dgm:pt modelId="{F7718F1E-9374-43A5-9850-8DD22E20134D}">
      <dgm:prSet phldrT="[Текст]" phldr="1"/>
      <dgm:spPr/>
      <dgm:t>
        <a:bodyPr/>
        <a:lstStyle/>
        <a:p>
          <a:endParaRPr lang="ru-RU"/>
        </a:p>
      </dgm:t>
    </dgm:pt>
    <dgm:pt modelId="{0EFDA288-5BF7-422B-AACB-8CC7A2C75C13}" type="parTrans" cxnId="{B5AC7336-A253-4B31-B253-ADCDD68F0D49}">
      <dgm:prSet/>
      <dgm:spPr/>
      <dgm:t>
        <a:bodyPr/>
        <a:lstStyle/>
        <a:p>
          <a:endParaRPr lang="ru-RU"/>
        </a:p>
      </dgm:t>
    </dgm:pt>
    <dgm:pt modelId="{97958A59-D737-437D-834A-AB949F7864E3}" type="sibTrans" cxnId="{B5AC7336-A253-4B31-B253-ADCDD68F0D49}">
      <dgm:prSet/>
      <dgm:spPr/>
      <dgm:t>
        <a:bodyPr/>
        <a:lstStyle/>
        <a:p>
          <a:endParaRPr lang="ru-RU"/>
        </a:p>
      </dgm:t>
    </dgm:pt>
    <dgm:pt modelId="{5E9DDF58-D1DF-4C67-8C10-4768CFB4CAE4}">
      <dgm:prSet phldrT="[Текст]"/>
      <dgm:spPr/>
      <dgm:t>
        <a:bodyPr/>
        <a:lstStyle/>
        <a:p>
          <a:r>
            <a:rPr lang="ru-RU" dirty="0" smtClean="0"/>
            <a:t>повышение </a:t>
          </a:r>
          <a:r>
            <a:rPr lang="ru-RU" dirty="0" err="1" smtClean="0"/>
            <a:t>имиджевой</a:t>
          </a:r>
          <a:r>
            <a:rPr lang="ru-RU" dirty="0" smtClean="0"/>
            <a:t> привлекательности педагогического колледжа для потенциальных абитуриентов в контексте рейтинга учреждений профессионального образования</a:t>
          </a:r>
          <a:endParaRPr lang="ru-RU" dirty="0"/>
        </a:p>
      </dgm:t>
    </dgm:pt>
    <dgm:pt modelId="{D0FD4216-097B-4E7F-9FFB-4E0313B773B0}" type="parTrans" cxnId="{64979F54-8D76-45DE-AAC0-9474081C6388}">
      <dgm:prSet/>
      <dgm:spPr/>
      <dgm:t>
        <a:bodyPr/>
        <a:lstStyle/>
        <a:p>
          <a:endParaRPr lang="ru-RU"/>
        </a:p>
      </dgm:t>
    </dgm:pt>
    <dgm:pt modelId="{AE9C484E-6934-4A50-8ECD-FEFEDC48D3CF}" type="sibTrans" cxnId="{64979F54-8D76-45DE-AAC0-9474081C6388}">
      <dgm:prSet/>
      <dgm:spPr/>
      <dgm:t>
        <a:bodyPr/>
        <a:lstStyle/>
        <a:p>
          <a:endParaRPr lang="ru-RU"/>
        </a:p>
      </dgm:t>
    </dgm:pt>
    <dgm:pt modelId="{AACA278C-33DC-438A-9528-2DBCBAD2692C}">
      <dgm:prSet phldrT="[Текст]" phldr="1"/>
      <dgm:spPr/>
      <dgm:t>
        <a:bodyPr/>
        <a:lstStyle/>
        <a:p>
          <a:endParaRPr lang="ru-RU"/>
        </a:p>
      </dgm:t>
    </dgm:pt>
    <dgm:pt modelId="{1B7F790D-7A44-47D1-8D18-B667F39EFF10}" type="parTrans" cxnId="{8FC3E33F-9CC6-4437-B4B9-29656DFCB8E8}">
      <dgm:prSet/>
      <dgm:spPr/>
      <dgm:t>
        <a:bodyPr/>
        <a:lstStyle/>
        <a:p>
          <a:endParaRPr lang="ru-RU"/>
        </a:p>
      </dgm:t>
    </dgm:pt>
    <dgm:pt modelId="{D8A392BF-BF72-42B6-9E64-053A5FAE01C7}" type="sibTrans" cxnId="{8FC3E33F-9CC6-4437-B4B9-29656DFCB8E8}">
      <dgm:prSet/>
      <dgm:spPr/>
      <dgm:t>
        <a:bodyPr/>
        <a:lstStyle/>
        <a:p>
          <a:endParaRPr lang="ru-RU"/>
        </a:p>
      </dgm:t>
    </dgm:pt>
    <dgm:pt modelId="{AC996F85-783E-46F0-90ED-72F5E910D7C4}">
      <dgm:prSet phldrT="[Текст]"/>
      <dgm:spPr/>
      <dgm:t>
        <a:bodyPr/>
        <a:lstStyle/>
        <a:p>
          <a:r>
            <a:rPr lang="ru-RU" dirty="0" smtClean="0"/>
            <a:t>высокая степень удовлетворенности коллектива преподавателей и студентов организацией образовательного процесса</a:t>
          </a:r>
          <a:endParaRPr lang="ru-RU" dirty="0"/>
        </a:p>
      </dgm:t>
    </dgm:pt>
    <dgm:pt modelId="{8B0F1FD2-8433-4CE5-B07E-22CE659B7597}" type="parTrans" cxnId="{CC112854-82E7-40D5-A630-F7928B3CDF2A}">
      <dgm:prSet/>
      <dgm:spPr/>
      <dgm:t>
        <a:bodyPr/>
        <a:lstStyle/>
        <a:p>
          <a:endParaRPr lang="ru-RU"/>
        </a:p>
      </dgm:t>
    </dgm:pt>
    <dgm:pt modelId="{43E45443-114A-42F2-AC57-F738E839CDB5}" type="sibTrans" cxnId="{CC112854-82E7-40D5-A630-F7928B3CDF2A}">
      <dgm:prSet/>
      <dgm:spPr/>
      <dgm:t>
        <a:bodyPr/>
        <a:lstStyle/>
        <a:p>
          <a:endParaRPr lang="ru-RU"/>
        </a:p>
      </dgm:t>
    </dgm:pt>
    <dgm:pt modelId="{D95233A6-608C-456B-916E-85A024F8C5E9}">
      <dgm:prSet/>
      <dgm:spPr/>
      <dgm:t>
        <a:bodyPr/>
        <a:lstStyle/>
        <a:p>
          <a:endParaRPr lang="ru-RU"/>
        </a:p>
      </dgm:t>
    </dgm:pt>
    <dgm:pt modelId="{A86BD306-C7B4-4CFF-B86E-559CD397E3A4}" type="parTrans" cxnId="{587EABFD-BF25-4D0C-A798-510D708017BE}">
      <dgm:prSet/>
      <dgm:spPr/>
      <dgm:t>
        <a:bodyPr/>
        <a:lstStyle/>
        <a:p>
          <a:endParaRPr lang="ru-RU"/>
        </a:p>
      </dgm:t>
    </dgm:pt>
    <dgm:pt modelId="{211FD790-B754-4D27-B5A1-291BD202DC23}" type="sibTrans" cxnId="{587EABFD-BF25-4D0C-A798-510D708017BE}">
      <dgm:prSet/>
      <dgm:spPr/>
      <dgm:t>
        <a:bodyPr/>
        <a:lstStyle/>
        <a:p>
          <a:endParaRPr lang="ru-RU"/>
        </a:p>
      </dgm:t>
    </dgm:pt>
    <dgm:pt modelId="{850373E5-B657-4FF7-B41B-62C0CF491A04}">
      <dgm:prSet/>
      <dgm:spPr/>
      <dgm:t>
        <a:bodyPr/>
        <a:lstStyle/>
        <a:p>
          <a:endParaRPr lang="ru-RU"/>
        </a:p>
      </dgm:t>
    </dgm:pt>
    <dgm:pt modelId="{9546838B-7956-47AE-BB83-8BEB174204CA}" type="parTrans" cxnId="{55A534D1-8268-4763-9F65-2AFB1B3B0D69}">
      <dgm:prSet/>
      <dgm:spPr/>
      <dgm:t>
        <a:bodyPr/>
        <a:lstStyle/>
        <a:p>
          <a:endParaRPr lang="ru-RU"/>
        </a:p>
      </dgm:t>
    </dgm:pt>
    <dgm:pt modelId="{5141B01C-2E82-4C09-9165-900BB0BBCB9A}" type="sibTrans" cxnId="{55A534D1-8268-4763-9F65-2AFB1B3B0D69}">
      <dgm:prSet/>
      <dgm:spPr/>
      <dgm:t>
        <a:bodyPr/>
        <a:lstStyle/>
        <a:p>
          <a:endParaRPr lang="ru-RU"/>
        </a:p>
      </dgm:t>
    </dgm:pt>
    <dgm:pt modelId="{1AA5EC57-905D-42EB-9DE5-353CA6EA1737}">
      <dgm:prSet/>
      <dgm:spPr/>
      <dgm:t>
        <a:bodyPr/>
        <a:lstStyle/>
        <a:p>
          <a:r>
            <a:rPr lang="ru-RU" dirty="0" smtClean="0"/>
            <a:t>признание работодателями эффективности образовательного процесса в колледже как необходимого условия повышения качества подготовки выпускников</a:t>
          </a:r>
          <a:endParaRPr lang="ru-RU" dirty="0"/>
        </a:p>
      </dgm:t>
    </dgm:pt>
    <dgm:pt modelId="{9F5BB6D2-2D09-48D9-8251-046A22E789D0}" type="parTrans" cxnId="{B6310C98-2E61-4F0F-907A-9387908C5FD4}">
      <dgm:prSet/>
      <dgm:spPr/>
      <dgm:t>
        <a:bodyPr/>
        <a:lstStyle/>
        <a:p>
          <a:endParaRPr lang="ru-RU"/>
        </a:p>
      </dgm:t>
    </dgm:pt>
    <dgm:pt modelId="{10837C05-8A45-4FF0-B34D-1EC4DB7BE759}" type="sibTrans" cxnId="{B6310C98-2E61-4F0F-907A-9387908C5FD4}">
      <dgm:prSet/>
      <dgm:spPr/>
      <dgm:t>
        <a:bodyPr/>
        <a:lstStyle/>
        <a:p>
          <a:endParaRPr lang="ru-RU"/>
        </a:p>
      </dgm:t>
    </dgm:pt>
    <dgm:pt modelId="{E6342CF8-474C-4C56-BA2C-414F0CC0451C}">
      <dgm:prSet/>
      <dgm:spPr/>
      <dgm:t>
        <a:bodyPr/>
        <a:lstStyle/>
        <a:p>
          <a:r>
            <a:rPr lang="ru-RU" dirty="0" smtClean="0"/>
            <a:t>повышение статуса образовательного учреждения как конкурентоспособного современного учреждения среднего профессионального образования</a:t>
          </a:r>
          <a:endParaRPr lang="ru-RU" dirty="0"/>
        </a:p>
      </dgm:t>
    </dgm:pt>
    <dgm:pt modelId="{C7E1E80C-D20D-495F-8847-EB8E7C4012C5}" type="parTrans" cxnId="{FE710E9D-9828-4F7D-B482-C3A9B0DE12ED}">
      <dgm:prSet/>
      <dgm:spPr/>
      <dgm:t>
        <a:bodyPr/>
        <a:lstStyle/>
        <a:p>
          <a:endParaRPr lang="ru-RU"/>
        </a:p>
      </dgm:t>
    </dgm:pt>
    <dgm:pt modelId="{7DC26E7D-3979-44A7-B1AD-5F4F482F24E3}" type="sibTrans" cxnId="{FE710E9D-9828-4F7D-B482-C3A9B0DE12ED}">
      <dgm:prSet/>
      <dgm:spPr/>
      <dgm:t>
        <a:bodyPr/>
        <a:lstStyle/>
        <a:p>
          <a:endParaRPr lang="ru-RU"/>
        </a:p>
      </dgm:t>
    </dgm:pt>
    <dgm:pt modelId="{D78913AB-8A73-4E23-AE52-FD9FCFE1AC9C}">
      <dgm:prSet/>
      <dgm:spPr/>
      <dgm:t>
        <a:bodyPr/>
        <a:lstStyle/>
        <a:p>
          <a:endParaRPr lang="ru-RU"/>
        </a:p>
      </dgm:t>
    </dgm:pt>
    <dgm:pt modelId="{C3DEC924-546F-4CD7-887C-4FB489972517}" type="parTrans" cxnId="{6B747997-1B63-46D2-97A4-E25176461187}">
      <dgm:prSet/>
      <dgm:spPr/>
      <dgm:t>
        <a:bodyPr/>
        <a:lstStyle/>
        <a:p>
          <a:endParaRPr lang="ru-RU"/>
        </a:p>
      </dgm:t>
    </dgm:pt>
    <dgm:pt modelId="{6B5F155E-0F15-400A-B840-99DDEC4A7D56}" type="sibTrans" cxnId="{6B747997-1B63-46D2-97A4-E25176461187}">
      <dgm:prSet/>
      <dgm:spPr/>
      <dgm:t>
        <a:bodyPr/>
        <a:lstStyle/>
        <a:p>
          <a:endParaRPr lang="ru-RU"/>
        </a:p>
      </dgm:t>
    </dgm:pt>
    <dgm:pt modelId="{0CDF434D-DE81-4A17-B508-904596E9BF4C}">
      <dgm:prSet/>
      <dgm:spPr/>
      <dgm:t>
        <a:bodyPr/>
        <a:lstStyle/>
        <a:p>
          <a:r>
            <a:rPr lang="ru-RU" dirty="0" smtClean="0"/>
            <a:t>обеспечение преемственности между общим и профессиональным образованием в регионе</a:t>
          </a:r>
          <a:endParaRPr lang="ru-RU" dirty="0"/>
        </a:p>
      </dgm:t>
    </dgm:pt>
    <dgm:pt modelId="{A8CE4B6A-E879-4C46-A8C9-71DF1A743FF4}" type="parTrans" cxnId="{3673FCBD-17CD-4DAF-B906-02A93A243ED6}">
      <dgm:prSet/>
      <dgm:spPr/>
      <dgm:t>
        <a:bodyPr/>
        <a:lstStyle/>
        <a:p>
          <a:endParaRPr lang="ru-RU"/>
        </a:p>
      </dgm:t>
    </dgm:pt>
    <dgm:pt modelId="{13D6FD69-811D-42EC-BE4E-A957C6B4F274}" type="sibTrans" cxnId="{3673FCBD-17CD-4DAF-B906-02A93A243ED6}">
      <dgm:prSet/>
      <dgm:spPr/>
      <dgm:t>
        <a:bodyPr/>
        <a:lstStyle/>
        <a:p>
          <a:endParaRPr lang="ru-RU"/>
        </a:p>
      </dgm:t>
    </dgm:pt>
    <dgm:pt modelId="{1F3C3A61-EA9F-4C2A-8F62-3357E858C2BA}">
      <dgm:prSet phldrT="[Текст]" phldr="1"/>
      <dgm:spPr/>
      <dgm:t>
        <a:bodyPr/>
        <a:lstStyle/>
        <a:p>
          <a:endParaRPr lang="ru-RU"/>
        </a:p>
      </dgm:t>
    </dgm:pt>
    <dgm:pt modelId="{C1853A8B-617D-4D8E-AB8A-6D69D98D3141}" type="sibTrans" cxnId="{CB1F0F6E-6C53-4F85-A8DE-D91AEEEB3DDD}">
      <dgm:prSet/>
      <dgm:spPr/>
      <dgm:t>
        <a:bodyPr/>
        <a:lstStyle/>
        <a:p>
          <a:endParaRPr lang="ru-RU"/>
        </a:p>
      </dgm:t>
    </dgm:pt>
    <dgm:pt modelId="{4E6E0E1F-F17F-49F6-A6A5-0717CBE23027}" type="parTrans" cxnId="{CB1F0F6E-6C53-4F85-A8DE-D91AEEEB3DDD}">
      <dgm:prSet/>
      <dgm:spPr/>
      <dgm:t>
        <a:bodyPr/>
        <a:lstStyle/>
        <a:p>
          <a:endParaRPr lang="ru-RU"/>
        </a:p>
      </dgm:t>
    </dgm:pt>
    <dgm:pt modelId="{DF1E428A-57DF-4745-BF7C-603A51ECB321}" type="pres">
      <dgm:prSet presAssocID="{E1AE16C5-D6B2-43D4-95F5-F80525716CFB}" presName="linearFlow" presStyleCnt="0">
        <dgm:presLayoutVars>
          <dgm:dir/>
          <dgm:animLvl val="lvl"/>
          <dgm:resizeHandles val="exact"/>
        </dgm:presLayoutVars>
      </dgm:prSet>
      <dgm:spPr/>
    </dgm:pt>
    <dgm:pt modelId="{E0788B7C-BA93-4710-98CF-053B4D277426}" type="pres">
      <dgm:prSet presAssocID="{1F3C3A61-EA9F-4C2A-8F62-3357E858C2BA}" presName="composite" presStyleCnt="0"/>
      <dgm:spPr/>
    </dgm:pt>
    <dgm:pt modelId="{DADD621A-D0EA-4187-835C-C1BA70660396}" type="pres">
      <dgm:prSet presAssocID="{1F3C3A61-EA9F-4C2A-8F62-3357E858C2B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C8F3B-551C-4119-86C3-4D1C32C27814}" type="pres">
      <dgm:prSet presAssocID="{1F3C3A61-EA9F-4C2A-8F62-3357E858C2B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6472B-CE45-4594-9418-EBF958976595}" type="pres">
      <dgm:prSet presAssocID="{C1853A8B-617D-4D8E-AB8A-6D69D98D3141}" presName="sp" presStyleCnt="0"/>
      <dgm:spPr/>
    </dgm:pt>
    <dgm:pt modelId="{489463BF-66BC-4062-8205-E38CA6391FD4}" type="pres">
      <dgm:prSet presAssocID="{F7718F1E-9374-43A5-9850-8DD22E20134D}" presName="composite" presStyleCnt="0"/>
      <dgm:spPr/>
    </dgm:pt>
    <dgm:pt modelId="{73267A49-CBFB-4378-93F1-0F25D768A2FB}" type="pres">
      <dgm:prSet presAssocID="{F7718F1E-9374-43A5-9850-8DD22E20134D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63C61C1-FE58-48CD-AAB1-9E42D5B598E0}" type="pres">
      <dgm:prSet presAssocID="{F7718F1E-9374-43A5-9850-8DD22E20134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7D21C-1ADB-419A-9B23-F2A1F5977C68}" type="pres">
      <dgm:prSet presAssocID="{97958A59-D737-437D-834A-AB949F7864E3}" presName="sp" presStyleCnt="0"/>
      <dgm:spPr/>
    </dgm:pt>
    <dgm:pt modelId="{E7CCDEE5-00E4-444B-B44C-B153D018D2BE}" type="pres">
      <dgm:prSet presAssocID="{AACA278C-33DC-438A-9528-2DBCBAD2692C}" presName="composite" presStyleCnt="0"/>
      <dgm:spPr/>
    </dgm:pt>
    <dgm:pt modelId="{01639D05-C7E4-46F3-B2CA-8572EDC45EFC}" type="pres">
      <dgm:prSet presAssocID="{AACA278C-33DC-438A-9528-2DBCBAD2692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A55E3094-4855-4A97-8294-0B76C6CB9EA2}" type="pres">
      <dgm:prSet presAssocID="{AACA278C-33DC-438A-9528-2DBCBAD2692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F1022-C3FF-45DD-8D6A-E588A6E84DD3}" type="pres">
      <dgm:prSet presAssocID="{D8A392BF-BF72-42B6-9E64-053A5FAE01C7}" presName="sp" presStyleCnt="0"/>
      <dgm:spPr/>
    </dgm:pt>
    <dgm:pt modelId="{8C37EB14-4627-4138-9EDC-158105F891BF}" type="pres">
      <dgm:prSet presAssocID="{D95233A6-608C-456B-916E-85A024F8C5E9}" presName="composite" presStyleCnt="0"/>
      <dgm:spPr/>
    </dgm:pt>
    <dgm:pt modelId="{9F9B0E7F-01B7-4F3D-AEFE-873BB9356734}" type="pres">
      <dgm:prSet presAssocID="{D95233A6-608C-456B-916E-85A024F8C5E9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44487AC6-AD0F-47C3-B227-957AD3ED58C8}" type="pres">
      <dgm:prSet presAssocID="{D95233A6-608C-456B-916E-85A024F8C5E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D1A31-D594-4D72-B76C-A9DCE8714F3B}" type="pres">
      <dgm:prSet presAssocID="{211FD790-B754-4D27-B5A1-291BD202DC23}" presName="sp" presStyleCnt="0"/>
      <dgm:spPr/>
    </dgm:pt>
    <dgm:pt modelId="{5B7878C4-E683-43AB-A688-43CF12B06C88}" type="pres">
      <dgm:prSet presAssocID="{850373E5-B657-4FF7-B41B-62C0CF491A04}" presName="composite" presStyleCnt="0"/>
      <dgm:spPr/>
    </dgm:pt>
    <dgm:pt modelId="{18CC95D4-D55E-4DD3-9AAC-E878B6B5C5B0}" type="pres">
      <dgm:prSet presAssocID="{850373E5-B657-4FF7-B41B-62C0CF491A0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8F764179-962A-48F3-BC60-AFED87D2E238}" type="pres">
      <dgm:prSet presAssocID="{850373E5-B657-4FF7-B41B-62C0CF491A0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9CB54-3ADC-42A2-996A-F25C57C07414}" type="pres">
      <dgm:prSet presAssocID="{5141B01C-2E82-4C09-9165-900BB0BBCB9A}" presName="sp" presStyleCnt="0"/>
      <dgm:spPr/>
    </dgm:pt>
    <dgm:pt modelId="{A8D2F7FD-FC27-4680-AEB0-F8CFAD4D510C}" type="pres">
      <dgm:prSet presAssocID="{D78913AB-8A73-4E23-AE52-FD9FCFE1AC9C}" presName="composite" presStyleCnt="0"/>
      <dgm:spPr/>
    </dgm:pt>
    <dgm:pt modelId="{96FB64CB-272A-414A-A618-1430C7D93A72}" type="pres">
      <dgm:prSet presAssocID="{D78913AB-8A73-4E23-AE52-FD9FCFE1AC9C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928F6F73-4F7F-43E2-9756-70AE126A9DE6}" type="pres">
      <dgm:prSet presAssocID="{D78913AB-8A73-4E23-AE52-FD9FCFE1AC9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F657C9-EDA1-4D79-860C-CFF0C5BE70F0}" type="presOf" srcId="{1AA5EC57-905D-42EB-9DE5-353CA6EA1737}" destId="{44487AC6-AD0F-47C3-B227-957AD3ED58C8}" srcOrd="0" destOrd="0" presId="urn:microsoft.com/office/officeart/2005/8/layout/chevron2"/>
    <dgm:cxn modelId="{B6310C98-2E61-4F0F-907A-9387908C5FD4}" srcId="{D95233A6-608C-456B-916E-85A024F8C5E9}" destId="{1AA5EC57-905D-42EB-9DE5-353CA6EA1737}" srcOrd="0" destOrd="0" parTransId="{9F5BB6D2-2D09-48D9-8251-046A22E789D0}" sibTransId="{10837C05-8A45-4FF0-B34D-1EC4DB7BE759}"/>
    <dgm:cxn modelId="{B7350C99-D93F-4945-A432-79C5DDBA80F1}" type="presOf" srcId="{0CDF434D-DE81-4A17-B508-904596E9BF4C}" destId="{928F6F73-4F7F-43E2-9756-70AE126A9DE6}" srcOrd="0" destOrd="0" presId="urn:microsoft.com/office/officeart/2005/8/layout/chevron2"/>
    <dgm:cxn modelId="{07795588-A6B2-4019-B7A4-EB94F4A33F68}" type="presOf" srcId="{850373E5-B657-4FF7-B41B-62C0CF491A04}" destId="{18CC95D4-D55E-4DD3-9AAC-E878B6B5C5B0}" srcOrd="0" destOrd="0" presId="urn:microsoft.com/office/officeart/2005/8/layout/chevron2"/>
    <dgm:cxn modelId="{3673FCBD-17CD-4DAF-B906-02A93A243ED6}" srcId="{D78913AB-8A73-4E23-AE52-FD9FCFE1AC9C}" destId="{0CDF434D-DE81-4A17-B508-904596E9BF4C}" srcOrd="0" destOrd="0" parTransId="{A8CE4B6A-E879-4C46-A8C9-71DF1A743FF4}" sibTransId="{13D6FD69-811D-42EC-BE4E-A957C6B4F274}"/>
    <dgm:cxn modelId="{4F803512-8D7D-4199-B7F4-6625AAE85603}" type="presOf" srcId="{AACA278C-33DC-438A-9528-2DBCBAD2692C}" destId="{01639D05-C7E4-46F3-B2CA-8572EDC45EFC}" srcOrd="0" destOrd="0" presId="urn:microsoft.com/office/officeart/2005/8/layout/chevron2"/>
    <dgm:cxn modelId="{A0085C6F-20F3-4019-9B4C-602C40320195}" type="presOf" srcId="{1F3C3A61-EA9F-4C2A-8F62-3357E858C2BA}" destId="{DADD621A-D0EA-4187-835C-C1BA70660396}" srcOrd="0" destOrd="0" presId="urn:microsoft.com/office/officeart/2005/8/layout/chevron2"/>
    <dgm:cxn modelId="{587EABFD-BF25-4D0C-A798-510D708017BE}" srcId="{E1AE16C5-D6B2-43D4-95F5-F80525716CFB}" destId="{D95233A6-608C-456B-916E-85A024F8C5E9}" srcOrd="3" destOrd="0" parTransId="{A86BD306-C7B4-4CFF-B86E-559CD397E3A4}" sibTransId="{211FD790-B754-4D27-B5A1-291BD202DC23}"/>
    <dgm:cxn modelId="{DD23650B-1D7B-4B4E-B081-5191FE80EEE2}" type="presOf" srcId="{F7718F1E-9374-43A5-9850-8DD22E20134D}" destId="{73267A49-CBFB-4378-93F1-0F25D768A2FB}" srcOrd="0" destOrd="0" presId="urn:microsoft.com/office/officeart/2005/8/layout/chevron2"/>
    <dgm:cxn modelId="{8FC3E33F-9CC6-4437-B4B9-29656DFCB8E8}" srcId="{E1AE16C5-D6B2-43D4-95F5-F80525716CFB}" destId="{AACA278C-33DC-438A-9528-2DBCBAD2692C}" srcOrd="2" destOrd="0" parTransId="{1B7F790D-7A44-47D1-8D18-B667F39EFF10}" sibTransId="{D8A392BF-BF72-42B6-9E64-053A5FAE01C7}"/>
    <dgm:cxn modelId="{2C6EED5E-6C86-4D90-A951-595716C83D55}" srcId="{1F3C3A61-EA9F-4C2A-8F62-3357E858C2BA}" destId="{520778C3-DC20-48B6-8B3A-F2D3065CC74F}" srcOrd="0" destOrd="0" parTransId="{7F0E872B-94B2-4055-814F-43D06B16BB4B}" sibTransId="{3013C66A-B9F7-4ED0-8FD3-BEDACB9D8F7E}"/>
    <dgm:cxn modelId="{7B9A02A1-1875-4FD5-A73E-CB07629E49DA}" type="presOf" srcId="{520778C3-DC20-48B6-8B3A-F2D3065CC74F}" destId="{CF1C8F3B-551C-4119-86C3-4D1C32C27814}" srcOrd="0" destOrd="0" presId="urn:microsoft.com/office/officeart/2005/8/layout/chevron2"/>
    <dgm:cxn modelId="{A1715F75-2341-43DF-AAF3-1691329A91BC}" type="presOf" srcId="{AC996F85-783E-46F0-90ED-72F5E910D7C4}" destId="{A55E3094-4855-4A97-8294-0B76C6CB9EA2}" srcOrd="0" destOrd="0" presId="urn:microsoft.com/office/officeart/2005/8/layout/chevron2"/>
    <dgm:cxn modelId="{B5AC7336-A253-4B31-B253-ADCDD68F0D49}" srcId="{E1AE16C5-D6B2-43D4-95F5-F80525716CFB}" destId="{F7718F1E-9374-43A5-9850-8DD22E20134D}" srcOrd="1" destOrd="0" parTransId="{0EFDA288-5BF7-422B-AACB-8CC7A2C75C13}" sibTransId="{97958A59-D737-437D-834A-AB949F7864E3}"/>
    <dgm:cxn modelId="{64979F54-8D76-45DE-AAC0-9474081C6388}" srcId="{F7718F1E-9374-43A5-9850-8DD22E20134D}" destId="{5E9DDF58-D1DF-4C67-8C10-4768CFB4CAE4}" srcOrd="0" destOrd="0" parTransId="{D0FD4216-097B-4E7F-9FFB-4E0313B773B0}" sibTransId="{AE9C484E-6934-4A50-8ECD-FEFEDC48D3CF}"/>
    <dgm:cxn modelId="{FC74B9CA-DF11-4FBB-AFF1-BEDAE387BF99}" type="presOf" srcId="{D78913AB-8A73-4E23-AE52-FD9FCFE1AC9C}" destId="{96FB64CB-272A-414A-A618-1430C7D93A72}" srcOrd="0" destOrd="0" presId="urn:microsoft.com/office/officeart/2005/8/layout/chevron2"/>
    <dgm:cxn modelId="{6B747997-1B63-46D2-97A4-E25176461187}" srcId="{E1AE16C5-D6B2-43D4-95F5-F80525716CFB}" destId="{D78913AB-8A73-4E23-AE52-FD9FCFE1AC9C}" srcOrd="5" destOrd="0" parTransId="{C3DEC924-546F-4CD7-887C-4FB489972517}" sibTransId="{6B5F155E-0F15-400A-B840-99DDEC4A7D56}"/>
    <dgm:cxn modelId="{281F7A83-68E3-419F-9AE8-AA6B6CC32424}" type="presOf" srcId="{E6342CF8-474C-4C56-BA2C-414F0CC0451C}" destId="{8F764179-962A-48F3-BC60-AFED87D2E238}" srcOrd="0" destOrd="0" presId="urn:microsoft.com/office/officeart/2005/8/layout/chevron2"/>
    <dgm:cxn modelId="{47B100E9-1320-4E15-AF5B-88CF12B5102E}" type="presOf" srcId="{D95233A6-608C-456B-916E-85A024F8C5E9}" destId="{9F9B0E7F-01B7-4F3D-AEFE-873BB9356734}" srcOrd="0" destOrd="0" presId="urn:microsoft.com/office/officeart/2005/8/layout/chevron2"/>
    <dgm:cxn modelId="{59B7B417-42B1-4C10-81D9-091535B7AD70}" type="presOf" srcId="{E1AE16C5-D6B2-43D4-95F5-F80525716CFB}" destId="{DF1E428A-57DF-4745-BF7C-603A51ECB321}" srcOrd="0" destOrd="0" presId="urn:microsoft.com/office/officeart/2005/8/layout/chevron2"/>
    <dgm:cxn modelId="{CB1F0F6E-6C53-4F85-A8DE-D91AEEEB3DDD}" srcId="{E1AE16C5-D6B2-43D4-95F5-F80525716CFB}" destId="{1F3C3A61-EA9F-4C2A-8F62-3357E858C2BA}" srcOrd="0" destOrd="0" parTransId="{4E6E0E1F-F17F-49F6-A6A5-0717CBE23027}" sibTransId="{C1853A8B-617D-4D8E-AB8A-6D69D98D3141}"/>
    <dgm:cxn modelId="{CC112854-82E7-40D5-A630-F7928B3CDF2A}" srcId="{AACA278C-33DC-438A-9528-2DBCBAD2692C}" destId="{AC996F85-783E-46F0-90ED-72F5E910D7C4}" srcOrd="0" destOrd="0" parTransId="{8B0F1FD2-8433-4CE5-B07E-22CE659B7597}" sibTransId="{43E45443-114A-42F2-AC57-F738E839CDB5}"/>
    <dgm:cxn modelId="{55A534D1-8268-4763-9F65-2AFB1B3B0D69}" srcId="{E1AE16C5-D6B2-43D4-95F5-F80525716CFB}" destId="{850373E5-B657-4FF7-B41B-62C0CF491A04}" srcOrd="4" destOrd="0" parTransId="{9546838B-7956-47AE-BB83-8BEB174204CA}" sibTransId="{5141B01C-2E82-4C09-9165-900BB0BBCB9A}"/>
    <dgm:cxn modelId="{FE710E9D-9828-4F7D-B482-C3A9B0DE12ED}" srcId="{850373E5-B657-4FF7-B41B-62C0CF491A04}" destId="{E6342CF8-474C-4C56-BA2C-414F0CC0451C}" srcOrd="0" destOrd="0" parTransId="{C7E1E80C-D20D-495F-8847-EB8E7C4012C5}" sibTransId="{7DC26E7D-3979-44A7-B1AD-5F4F482F24E3}"/>
    <dgm:cxn modelId="{D929DD0A-8C79-4126-A9CB-F8C879B82E77}" type="presOf" srcId="{5E9DDF58-D1DF-4C67-8C10-4768CFB4CAE4}" destId="{663C61C1-FE58-48CD-AAB1-9E42D5B598E0}" srcOrd="0" destOrd="0" presId="urn:microsoft.com/office/officeart/2005/8/layout/chevron2"/>
    <dgm:cxn modelId="{94168CE7-2826-4E23-9D04-E9177E96F1E3}" type="presParOf" srcId="{DF1E428A-57DF-4745-BF7C-603A51ECB321}" destId="{E0788B7C-BA93-4710-98CF-053B4D277426}" srcOrd="0" destOrd="0" presId="urn:microsoft.com/office/officeart/2005/8/layout/chevron2"/>
    <dgm:cxn modelId="{30504A72-DE6B-4998-AEDC-1DE6652CD0A5}" type="presParOf" srcId="{E0788B7C-BA93-4710-98CF-053B4D277426}" destId="{DADD621A-D0EA-4187-835C-C1BA70660396}" srcOrd="0" destOrd="0" presId="urn:microsoft.com/office/officeart/2005/8/layout/chevron2"/>
    <dgm:cxn modelId="{9E69C139-990A-4A07-8DD5-8C37417425D8}" type="presParOf" srcId="{E0788B7C-BA93-4710-98CF-053B4D277426}" destId="{CF1C8F3B-551C-4119-86C3-4D1C32C27814}" srcOrd="1" destOrd="0" presId="urn:microsoft.com/office/officeart/2005/8/layout/chevron2"/>
    <dgm:cxn modelId="{33242A9C-3842-4677-B8BD-B967B478E673}" type="presParOf" srcId="{DF1E428A-57DF-4745-BF7C-603A51ECB321}" destId="{A656472B-CE45-4594-9418-EBF958976595}" srcOrd="1" destOrd="0" presId="urn:microsoft.com/office/officeart/2005/8/layout/chevron2"/>
    <dgm:cxn modelId="{A0AE403B-8FD0-43DC-A7C7-5046AC8AABB6}" type="presParOf" srcId="{DF1E428A-57DF-4745-BF7C-603A51ECB321}" destId="{489463BF-66BC-4062-8205-E38CA6391FD4}" srcOrd="2" destOrd="0" presId="urn:microsoft.com/office/officeart/2005/8/layout/chevron2"/>
    <dgm:cxn modelId="{85396FAF-C3C0-47C6-A229-C52257CD837C}" type="presParOf" srcId="{489463BF-66BC-4062-8205-E38CA6391FD4}" destId="{73267A49-CBFB-4378-93F1-0F25D768A2FB}" srcOrd="0" destOrd="0" presId="urn:microsoft.com/office/officeart/2005/8/layout/chevron2"/>
    <dgm:cxn modelId="{8E6E0CC3-00E2-4158-98DC-1552C1185354}" type="presParOf" srcId="{489463BF-66BC-4062-8205-E38CA6391FD4}" destId="{663C61C1-FE58-48CD-AAB1-9E42D5B598E0}" srcOrd="1" destOrd="0" presId="urn:microsoft.com/office/officeart/2005/8/layout/chevron2"/>
    <dgm:cxn modelId="{17E5421B-B8BC-4163-BBEF-44CC1D454F80}" type="presParOf" srcId="{DF1E428A-57DF-4745-BF7C-603A51ECB321}" destId="{E297D21C-1ADB-419A-9B23-F2A1F5977C68}" srcOrd="3" destOrd="0" presId="urn:microsoft.com/office/officeart/2005/8/layout/chevron2"/>
    <dgm:cxn modelId="{4599569D-123B-4A04-B762-99BB8079734B}" type="presParOf" srcId="{DF1E428A-57DF-4745-BF7C-603A51ECB321}" destId="{E7CCDEE5-00E4-444B-B44C-B153D018D2BE}" srcOrd="4" destOrd="0" presId="urn:microsoft.com/office/officeart/2005/8/layout/chevron2"/>
    <dgm:cxn modelId="{584607F3-82D4-4137-AD0E-8FA31B2CE86B}" type="presParOf" srcId="{E7CCDEE5-00E4-444B-B44C-B153D018D2BE}" destId="{01639D05-C7E4-46F3-B2CA-8572EDC45EFC}" srcOrd="0" destOrd="0" presId="urn:microsoft.com/office/officeart/2005/8/layout/chevron2"/>
    <dgm:cxn modelId="{24484951-09DA-4E96-B44B-8C7E6F22B658}" type="presParOf" srcId="{E7CCDEE5-00E4-444B-B44C-B153D018D2BE}" destId="{A55E3094-4855-4A97-8294-0B76C6CB9EA2}" srcOrd="1" destOrd="0" presId="urn:microsoft.com/office/officeart/2005/8/layout/chevron2"/>
    <dgm:cxn modelId="{2B0F2B1C-E849-405A-A058-EF3241914F88}" type="presParOf" srcId="{DF1E428A-57DF-4745-BF7C-603A51ECB321}" destId="{6FDF1022-C3FF-45DD-8D6A-E588A6E84DD3}" srcOrd="5" destOrd="0" presId="urn:microsoft.com/office/officeart/2005/8/layout/chevron2"/>
    <dgm:cxn modelId="{A0269184-6B72-4009-8F28-05EC95835D50}" type="presParOf" srcId="{DF1E428A-57DF-4745-BF7C-603A51ECB321}" destId="{8C37EB14-4627-4138-9EDC-158105F891BF}" srcOrd="6" destOrd="0" presId="urn:microsoft.com/office/officeart/2005/8/layout/chevron2"/>
    <dgm:cxn modelId="{B08231BB-D979-4ABE-A23F-9AA9F098CEF7}" type="presParOf" srcId="{8C37EB14-4627-4138-9EDC-158105F891BF}" destId="{9F9B0E7F-01B7-4F3D-AEFE-873BB9356734}" srcOrd="0" destOrd="0" presId="urn:microsoft.com/office/officeart/2005/8/layout/chevron2"/>
    <dgm:cxn modelId="{EC26B54A-B04C-4A78-95DF-1D79877F83ED}" type="presParOf" srcId="{8C37EB14-4627-4138-9EDC-158105F891BF}" destId="{44487AC6-AD0F-47C3-B227-957AD3ED58C8}" srcOrd="1" destOrd="0" presId="urn:microsoft.com/office/officeart/2005/8/layout/chevron2"/>
    <dgm:cxn modelId="{87C5CCE1-97B9-4834-A806-9810B1E22DC0}" type="presParOf" srcId="{DF1E428A-57DF-4745-BF7C-603A51ECB321}" destId="{CBBD1A31-D594-4D72-B76C-A9DCE8714F3B}" srcOrd="7" destOrd="0" presId="urn:microsoft.com/office/officeart/2005/8/layout/chevron2"/>
    <dgm:cxn modelId="{1C02923D-3D94-4366-9422-87C61EF5DBA7}" type="presParOf" srcId="{DF1E428A-57DF-4745-BF7C-603A51ECB321}" destId="{5B7878C4-E683-43AB-A688-43CF12B06C88}" srcOrd="8" destOrd="0" presId="urn:microsoft.com/office/officeart/2005/8/layout/chevron2"/>
    <dgm:cxn modelId="{F0DDEE87-AC6C-4F30-9B1F-CA3B93C2A2B4}" type="presParOf" srcId="{5B7878C4-E683-43AB-A688-43CF12B06C88}" destId="{18CC95D4-D55E-4DD3-9AAC-E878B6B5C5B0}" srcOrd="0" destOrd="0" presId="urn:microsoft.com/office/officeart/2005/8/layout/chevron2"/>
    <dgm:cxn modelId="{35628CC6-1F7F-4A21-8532-D1908E382DF0}" type="presParOf" srcId="{5B7878C4-E683-43AB-A688-43CF12B06C88}" destId="{8F764179-962A-48F3-BC60-AFED87D2E238}" srcOrd="1" destOrd="0" presId="urn:microsoft.com/office/officeart/2005/8/layout/chevron2"/>
    <dgm:cxn modelId="{938EF5F9-C509-4D9E-83D4-F2CC9015F423}" type="presParOf" srcId="{DF1E428A-57DF-4745-BF7C-603A51ECB321}" destId="{5E59CB54-3ADC-42A2-996A-F25C57C07414}" srcOrd="9" destOrd="0" presId="urn:microsoft.com/office/officeart/2005/8/layout/chevron2"/>
    <dgm:cxn modelId="{2133A4BF-459D-4242-9872-8ED97A396D0A}" type="presParOf" srcId="{DF1E428A-57DF-4745-BF7C-603A51ECB321}" destId="{A8D2F7FD-FC27-4680-AEB0-F8CFAD4D510C}" srcOrd="10" destOrd="0" presId="urn:microsoft.com/office/officeart/2005/8/layout/chevron2"/>
    <dgm:cxn modelId="{C3510B2B-443E-4E2A-AF4B-4387EA84D0E1}" type="presParOf" srcId="{A8D2F7FD-FC27-4680-AEB0-F8CFAD4D510C}" destId="{96FB64CB-272A-414A-A618-1430C7D93A72}" srcOrd="0" destOrd="0" presId="urn:microsoft.com/office/officeart/2005/8/layout/chevron2"/>
    <dgm:cxn modelId="{BB7805FE-C080-4A0E-A153-1A05537BB015}" type="presParOf" srcId="{A8D2F7FD-FC27-4680-AEB0-F8CFAD4D510C}" destId="{928F6F73-4F7F-43E2-9756-70AE126A9D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4A6700-1D3E-4E75-8305-90E05852E94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05C077-BDC2-4256-9D73-36554F697B43}">
      <dgm:prSet phldrT="[Текст]"/>
      <dgm:spPr/>
      <dgm:t>
        <a:bodyPr/>
        <a:lstStyle/>
        <a:p>
          <a:r>
            <a:rPr lang="ru-RU" dirty="0" smtClean="0"/>
            <a:t>Гибкость, открытость организационной структуры</a:t>
          </a:r>
          <a:endParaRPr lang="ru-RU" dirty="0"/>
        </a:p>
      </dgm:t>
    </dgm:pt>
    <dgm:pt modelId="{62A7F97D-3963-423A-B141-0B804F7EFD90}" type="parTrans" cxnId="{2DFA072C-9521-4596-8952-A947A8246C5B}">
      <dgm:prSet/>
      <dgm:spPr/>
      <dgm:t>
        <a:bodyPr/>
        <a:lstStyle/>
        <a:p>
          <a:endParaRPr lang="ru-RU"/>
        </a:p>
      </dgm:t>
    </dgm:pt>
    <dgm:pt modelId="{415A77F4-5C34-4726-A3D4-3BF04A69BC90}" type="sibTrans" cxnId="{2DFA072C-9521-4596-8952-A947A8246C5B}">
      <dgm:prSet/>
      <dgm:spPr/>
      <dgm:t>
        <a:bodyPr/>
        <a:lstStyle/>
        <a:p>
          <a:endParaRPr lang="ru-RU"/>
        </a:p>
      </dgm:t>
    </dgm:pt>
    <dgm:pt modelId="{76BFCAE3-2A27-4036-BB33-A2FB7E5945EE}">
      <dgm:prSet phldrT="[Текст]"/>
      <dgm:spPr/>
      <dgm:t>
        <a:bodyPr/>
        <a:lstStyle/>
        <a:p>
          <a:r>
            <a:rPr lang="ru-RU" dirty="0" smtClean="0"/>
            <a:t>Возможность реагировать на изменения, учитывать риски</a:t>
          </a:r>
          <a:endParaRPr lang="ru-RU" dirty="0"/>
        </a:p>
      </dgm:t>
    </dgm:pt>
    <dgm:pt modelId="{A8EBCB61-A0F5-49A9-9B95-8F94381836E9}" type="parTrans" cxnId="{066F648F-141B-4313-83AD-67C6115E5D1E}">
      <dgm:prSet/>
      <dgm:spPr/>
      <dgm:t>
        <a:bodyPr/>
        <a:lstStyle/>
        <a:p>
          <a:endParaRPr lang="ru-RU"/>
        </a:p>
      </dgm:t>
    </dgm:pt>
    <dgm:pt modelId="{B062A7C6-DD25-40F0-A5DF-3AD83E04C1AE}" type="sibTrans" cxnId="{066F648F-141B-4313-83AD-67C6115E5D1E}">
      <dgm:prSet/>
      <dgm:spPr/>
      <dgm:t>
        <a:bodyPr/>
        <a:lstStyle/>
        <a:p>
          <a:endParaRPr lang="ru-RU"/>
        </a:p>
      </dgm:t>
    </dgm:pt>
    <dgm:pt modelId="{3ACB133A-D8FD-41AD-AA8C-4EFBF73E08BD}">
      <dgm:prSet phldrT="[Текст]"/>
      <dgm:spPr/>
      <dgm:t>
        <a:bodyPr/>
        <a:lstStyle/>
        <a:p>
          <a:r>
            <a:rPr lang="ru-RU" dirty="0" smtClean="0"/>
            <a:t>Возможность учитывать региональные особенности</a:t>
          </a:r>
          <a:endParaRPr lang="ru-RU" dirty="0"/>
        </a:p>
      </dgm:t>
    </dgm:pt>
    <dgm:pt modelId="{171F1CF5-AFAA-432F-876B-819788D6E4C9}" type="parTrans" cxnId="{B6FB4A5F-1C87-403C-8CBB-8A8FA794D5DC}">
      <dgm:prSet/>
      <dgm:spPr/>
      <dgm:t>
        <a:bodyPr/>
        <a:lstStyle/>
        <a:p>
          <a:endParaRPr lang="ru-RU"/>
        </a:p>
      </dgm:t>
    </dgm:pt>
    <dgm:pt modelId="{C8B9C0D6-8A91-4CAB-A639-23DE8542C1D8}" type="sibTrans" cxnId="{B6FB4A5F-1C87-403C-8CBB-8A8FA794D5DC}">
      <dgm:prSet/>
      <dgm:spPr/>
      <dgm:t>
        <a:bodyPr/>
        <a:lstStyle/>
        <a:p>
          <a:endParaRPr lang="ru-RU"/>
        </a:p>
      </dgm:t>
    </dgm:pt>
    <dgm:pt modelId="{D879F74B-9223-4DCD-B52B-07DD446EBE89}">
      <dgm:prSet phldrT="[Текст]"/>
      <dgm:spPr/>
      <dgm:t>
        <a:bodyPr/>
        <a:lstStyle/>
        <a:p>
          <a:r>
            <a:rPr lang="ru-RU" dirty="0" smtClean="0"/>
            <a:t>Гибкость административного управления</a:t>
          </a:r>
          <a:endParaRPr lang="ru-RU" dirty="0"/>
        </a:p>
      </dgm:t>
    </dgm:pt>
    <dgm:pt modelId="{D2847672-9DEE-45B6-BCFB-0217316066A9}" type="parTrans" cxnId="{EDB8E1B8-04C8-4CC0-A158-0EEEFCA98FAC}">
      <dgm:prSet/>
      <dgm:spPr/>
      <dgm:t>
        <a:bodyPr/>
        <a:lstStyle/>
        <a:p>
          <a:endParaRPr lang="ru-RU"/>
        </a:p>
      </dgm:t>
    </dgm:pt>
    <dgm:pt modelId="{7C9CEBF4-7BB8-4589-983B-516630F5BC86}" type="sibTrans" cxnId="{EDB8E1B8-04C8-4CC0-A158-0EEEFCA98FAC}">
      <dgm:prSet/>
      <dgm:spPr/>
      <dgm:t>
        <a:bodyPr/>
        <a:lstStyle/>
        <a:p>
          <a:endParaRPr lang="ru-RU"/>
        </a:p>
      </dgm:t>
    </dgm:pt>
    <dgm:pt modelId="{35A7FA0F-8FA3-40C0-B7E7-6FEEA153DFDC}" type="pres">
      <dgm:prSet presAssocID="{E44A6700-1D3E-4E75-8305-90E05852E940}" presName="diagram" presStyleCnt="0">
        <dgm:presLayoutVars>
          <dgm:dir/>
          <dgm:resizeHandles val="exact"/>
        </dgm:presLayoutVars>
      </dgm:prSet>
      <dgm:spPr/>
    </dgm:pt>
    <dgm:pt modelId="{6AD4775F-67D6-4A17-B5A3-D670AE13B29D}" type="pres">
      <dgm:prSet presAssocID="{8205C077-BDC2-4256-9D73-36554F697B4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6DD2F-748A-435A-83B9-1002D9994862}" type="pres">
      <dgm:prSet presAssocID="{415A77F4-5C34-4726-A3D4-3BF04A69BC90}" presName="sibTrans" presStyleCnt="0"/>
      <dgm:spPr/>
    </dgm:pt>
    <dgm:pt modelId="{61B00BAA-D619-47CB-A48F-D2E322C46F8A}" type="pres">
      <dgm:prSet presAssocID="{76BFCAE3-2A27-4036-BB33-A2FB7E5945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F711A-F22C-4E28-8372-C81BEBAA3B14}" type="pres">
      <dgm:prSet presAssocID="{B062A7C6-DD25-40F0-A5DF-3AD83E04C1AE}" presName="sibTrans" presStyleCnt="0"/>
      <dgm:spPr/>
    </dgm:pt>
    <dgm:pt modelId="{B3EF031B-60A0-4582-857E-134640183BEE}" type="pres">
      <dgm:prSet presAssocID="{3ACB133A-D8FD-41AD-AA8C-4EFBF73E08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C145F-EEA6-4427-98DC-63D527DE69E9}" type="pres">
      <dgm:prSet presAssocID="{C8B9C0D6-8A91-4CAB-A639-23DE8542C1D8}" presName="sibTrans" presStyleCnt="0"/>
      <dgm:spPr/>
    </dgm:pt>
    <dgm:pt modelId="{E86D9EF6-EB67-41ED-B11D-F89DB55D5FB4}" type="pres">
      <dgm:prSet presAssocID="{D879F74B-9223-4DCD-B52B-07DD446EBE89}" presName="node" presStyleLbl="node1" presStyleIdx="3" presStyleCnt="4">
        <dgm:presLayoutVars>
          <dgm:bulletEnabled val="1"/>
        </dgm:presLayoutVars>
      </dgm:prSet>
      <dgm:spPr/>
    </dgm:pt>
  </dgm:ptLst>
  <dgm:cxnLst>
    <dgm:cxn modelId="{FC6632E4-6900-4586-B6DD-14FD3B8ADCE4}" type="presOf" srcId="{3ACB133A-D8FD-41AD-AA8C-4EFBF73E08BD}" destId="{B3EF031B-60A0-4582-857E-134640183BEE}" srcOrd="0" destOrd="0" presId="urn:microsoft.com/office/officeart/2005/8/layout/default"/>
    <dgm:cxn modelId="{2DFA072C-9521-4596-8952-A947A8246C5B}" srcId="{E44A6700-1D3E-4E75-8305-90E05852E940}" destId="{8205C077-BDC2-4256-9D73-36554F697B43}" srcOrd="0" destOrd="0" parTransId="{62A7F97D-3963-423A-B141-0B804F7EFD90}" sibTransId="{415A77F4-5C34-4726-A3D4-3BF04A69BC90}"/>
    <dgm:cxn modelId="{EDB8E1B8-04C8-4CC0-A158-0EEEFCA98FAC}" srcId="{E44A6700-1D3E-4E75-8305-90E05852E940}" destId="{D879F74B-9223-4DCD-B52B-07DD446EBE89}" srcOrd="3" destOrd="0" parTransId="{D2847672-9DEE-45B6-BCFB-0217316066A9}" sibTransId="{7C9CEBF4-7BB8-4589-983B-516630F5BC86}"/>
    <dgm:cxn modelId="{B6FB4A5F-1C87-403C-8CBB-8A8FA794D5DC}" srcId="{E44A6700-1D3E-4E75-8305-90E05852E940}" destId="{3ACB133A-D8FD-41AD-AA8C-4EFBF73E08BD}" srcOrd="2" destOrd="0" parTransId="{171F1CF5-AFAA-432F-876B-819788D6E4C9}" sibTransId="{C8B9C0D6-8A91-4CAB-A639-23DE8542C1D8}"/>
    <dgm:cxn modelId="{066F648F-141B-4313-83AD-67C6115E5D1E}" srcId="{E44A6700-1D3E-4E75-8305-90E05852E940}" destId="{76BFCAE3-2A27-4036-BB33-A2FB7E5945EE}" srcOrd="1" destOrd="0" parTransId="{A8EBCB61-A0F5-49A9-9B95-8F94381836E9}" sibTransId="{B062A7C6-DD25-40F0-A5DF-3AD83E04C1AE}"/>
    <dgm:cxn modelId="{7B6C6A7A-2D32-4454-BFE0-11EE3E5B5288}" type="presOf" srcId="{E44A6700-1D3E-4E75-8305-90E05852E940}" destId="{35A7FA0F-8FA3-40C0-B7E7-6FEEA153DFDC}" srcOrd="0" destOrd="0" presId="urn:microsoft.com/office/officeart/2005/8/layout/default"/>
    <dgm:cxn modelId="{4FCC9ABC-EB93-4456-BF5E-22BEEB613E7F}" type="presOf" srcId="{D879F74B-9223-4DCD-B52B-07DD446EBE89}" destId="{E86D9EF6-EB67-41ED-B11D-F89DB55D5FB4}" srcOrd="0" destOrd="0" presId="urn:microsoft.com/office/officeart/2005/8/layout/default"/>
    <dgm:cxn modelId="{A39592BD-BD60-4668-8E5E-B1FD057A7312}" type="presOf" srcId="{76BFCAE3-2A27-4036-BB33-A2FB7E5945EE}" destId="{61B00BAA-D619-47CB-A48F-D2E322C46F8A}" srcOrd="0" destOrd="0" presId="urn:microsoft.com/office/officeart/2005/8/layout/default"/>
    <dgm:cxn modelId="{4C65F1F7-16A1-4DFC-8F7F-2E5555FC4528}" type="presOf" srcId="{8205C077-BDC2-4256-9D73-36554F697B43}" destId="{6AD4775F-67D6-4A17-B5A3-D670AE13B29D}" srcOrd="0" destOrd="0" presId="urn:microsoft.com/office/officeart/2005/8/layout/default"/>
    <dgm:cxn modelId="{F6BB214E-5637-42AA-BC4D-4B51A563DE24}" type="presParOf" srcId="{35A7FA0F-8FA3-40C0-B7E7-6FEEA153DFDC}" destId="{6AD4775F-67D6-4A17-B5A3-D670AE13B29D}" srcOrd="0" destOrd="0" presId="urn:microsoft.com/office/officeart/2005/8/layout/default"/>
    <dgm:cxn modelId="{81C5C3FB-1A6C-4CE0-8AEB-59811C380B3E}" type="presParOf" srcId="{35A7FA0F-8FA3-40C0-B7E7-6FEEA153DFDC}" destId="{6996DD2F-748A-435A-83B9-1002D9994862}" srcOrd="1" destOrd="0" presId="urn:microsoft.com/office/officeart/2005/8/layout/default"/>
    <dgm:cxn modelId="{B65305C8-A03B-4331-9985-3A83460751E2}" type="presParOf" srcId="{35A7FA0F-8FA3-40C0-B7E7-6FEEA153DFDC}" destId="{61B00BAA-D619-47CB-A48F-D2E322C46F8A}" srcOrd="2" destOrd="0" presId="urn:microsoft.com/office/officeart/2005/8/layout/default"/>
    <dgm:cxn modelId="{58BC2A77-914F-4456-8FBB-589C2239E4AD}" type="presParOf" srcId="{35A7FA0F-8FA3-40C0-B7E7-6FEEA153DFDC}" destId="{FFCF711A-F22C-4E28-8372-C81BEBAA3B14}" srcOrd="3" destOrd="0" presId="urn:microsoft.com/office/officeart/2005/8/layout/default"/>
    <dgm:cxn modelId="{98FB1703-A398-4CD3-9B59-E6C5E5CE5E08}" type="presParOf" srcId="{35A7FA0F-8FA3-40C0-B7E7-6FEEA153DFDC}" destId="{B3EF031B-60A0-4582-857E-134640183BEE}" srcOrd="4" destOrd="0" presId="urn:microsoft.com/office/officeart/2005/8/layout/default"/>
    <dgm:cxn modelId="{AE5BDC35-C700-4D0E-808B-06A51C636EB2}" type="presParOf" srcId="{35A7FA0F-8FA3-40C0-B7E7-6FEEA153DFDC}" destId="{32EC145F-EEA6-4427-98DC-63D527DE69E9}" srcOrd="5" destOrd="0" presId="urn:microsoft.com/office/officeart/2005/8/layout/default"/>
    <dgm:cxn modelId="{606E13CF-5182-4EB1-A2EC-22B982B47AAF}" type="presParOf" srcId="{35A7FA0F-8FA3-40C0-B7E7-6FEEA153DFDC}" destId="{E86D9EF6-EB67-41ED-B11D-F89DB55D5F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601BF-4886-431D-8A48-0AB36B68BB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AD0B36E-AE7B-4948-B3D9-CFD12BBEC13D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993300"/>
              </a:solidFill>
            </a:rPr>
            <a:t>Внедрение структурных компонентов практико-ориентированной модели профессионального становления будущих специалистов в условиях сетевого взаимодействия педагогического колледжа с общеобразовательными организациями</a:t>
          </a:r>
          <a:endParaRPr lang="ru-RU" dirty="0">
            <a:solidFill>
              <a:srgbClr val="993300"/>
            </a:solidFill>
          </a:endParaRPr>
        </a:p>
      </dgm:t>
    </dgm:pt>
    <dgm:pt modelId="{C5D41679-A156-42AD-B2E7-A6C0C856D9DF}" type="parTrans" cxnId="{4C81B84F-B68E-432E-9A99-2B03EEB0EB7B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FACE37FC-6621-41B1-90BA-9969A01FCB22}" type="sibTrans" cxnId="{4C81B84F-B68E-432E-9A99-2B03EEB0EB7B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E8BFDFC3-4928-44C1-8F80-2F25910608F7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smtClean="0">
              <a:solidFill>
                <a:srgbClr val="993300"/>
              </a:solidFill>
            </a:rPr>
            <a:t>Содействие  эффективному использованию материально-технической и информационно-технологической базы педагогического колледжа  для осуществления качественной подготовки специалистов в условиях сетевого взаимодействия с образовательными организациями;</a:t>
          </a:r>
          <a:endParaRPr lang="ru-RU" sz="1400" dirty="0" smtClean="0">
            <a:solidFill>
              <a:srgbClr val="993300"/>
            </a:solidFill>
          </a:endParaRPr>
        </a:p>
      </dgm:t>
    </dgm:pt>
    <dgm:pt modelId="{C9A76F9D-A207-42F6-ACF0-BCF8A900E420}" type="parTrans" cxnId="{F255B07D-8DB1-4A39-B930-32A6C2A54ADD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FFCEFF59-3B3F-4E65-B4D2-92B64900F036}" type="sibTrans" cxnId="{F255B07D-8DB1-4A39-B930-32A6C2A54ADD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EF94061C-FE77-4DD5-8A23-9CBF4BA3B30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smtClean="0">
              <a:solidFill>
                <a:srgbClr val="993300"/>
              </a:solidFill>
            </a:rPr>
            <a:t>Создание организационных условий для развития содержательных форм сетевого взаимодействия педагогического колледжа с образовательными организациями региона;</a:t>
          </a:r>
          <a:endParaRPr lang="ru-RU" sz="1400" dirty="0" smtClean="0">
            <a:solidFill>
              <a:srgbClr val="993300"/>
            </a:solidFill>
          </a:endParaRPr>
        </a:p>
      </dgm:t>
    </dgm:pt>
    <dgm:pt modelId="{B8BE957D-8C22-4D76-88ED-3783B5B5330A}" type="parTrans" cxnId="{31B73BEF-1080-427F-ADB1-D0920CE4BA60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65AC9960-BC93-444B-8764-E69D28C73FE6}" type="sibTrans" cxnId="{31B73BEF-1080-427F-ADB1-D0920CE4BA60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4194055A-C908-4C44-8F39-AD720446750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smtClean="0">
              <a:solidFill>
                <a:srgbClr val="993300"/>
              </a:solidFill>
            </a:rPr>
            <a:t>Обеспечение кластерного подхода к реализации модели сетевого взаимодействия колледжа со школами и ДОУ города и республики.</a:t>
          </a:r>
          <a:endParaRPr lang="ru-RU" sz="1400" dirty="0" smtClean="0">
            <a:solidFill>
              <a:srgbClr val="993300"/>
            </a:solidFill>
          </a:endParaRPr>
        </a:p>
      </dgm:t>
    </dgm:pt>
    <dgm:pt modelId="{C10DE7DF-46FF-4E1A-AEDE-B30CDF3B7441}" type="parTrans" cxnId="{6F84332E-25BD-45D5-B359-B74013A99E96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F50A56AC-AB57-4AEB-ACB6-F76A63727A55}" type="sibTrans" cxnId="{6F84332E-25BD-45D5-B359-B74013A99E96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1E5F1822-F6D7-40E2-A6B7-2561EA55F6AA}" type="pres">
      <dgm:prSet presAssocID="{7C2601BF-4886-431D-8A48-0AB36B68BB86}" presName="Name0" presStyleCnt="0">
        <dgm:presLayoutVars>
          <dgm:chMax val="7"/>
          <dgm:chPref val="7"/>
          <dgm:dir/>
        </dgm:presLayoutVars>
      </dgm:prSet>
      <dgm:spPr/>
    </dgm:pt>
    <dgm:pt modelId="{8DBFF34C-2CA0-4701-A9EB-21543DFAF2CE}" type="pres">
      <dgm:prSet presAssocID="{7C2601BF-4886-431D-8A48-0AB36B68BB86}" presName="Name1" presStyleCnt="0"/>
      <dgm:spPr/>
    </dgm:pt>
    <dgm:pt modelId="{650B36FC-5848-492E-90EB-9DAF8FB6023F}" type="pres">
      <dgm:prSet presAssocID="{7C2601BF-4886-431D-8A48-0AB36B68BB86}" presName="cycle" presStyleCnt="0"/>
      <dgm:spPr/>
    </dgm:pt>
    <dgm:pt modelId="{09E4EC8B-52F0-4799-A00C-7EB432B5FE00}" type="pres">
      <dgm:prSet presAssocID="{7C2601BF-4886-431D-8A48-0AB36B68BB86}" presName="srcNode" presStyleLbl="node1" presStyleIdx="0" presStyleCnt="4"/>
      <dgm:spPr/>
    </dgm:pt>
    <dgm:pt modelId="{B357A16F-E2D0-44B1-B794-D5D20203A49C}" type="pres">
      <dgm:prSet presAssocID="{7C2601BF-4886-431D-8A48-0AB36B68BB86}" presName="conn" presStyleLbl="parChTrans1D2" presStyleIdx="0" presStyleCnt="1"/>
      <dgm:spPr/>
    </dgm:pt>
    <dgm:pt modelId="{FBBF2837-AB4D-47E2-A1A0-C31307FF9DC8}" type="pres">
      <dgm:prSet presAssocID="{7C2601BF-4886-431D-8A48-0AB36B68BB86}" presName="extraNode" presStyleLbl="node1" presStyleIdx="0" presStyleCnt="4"/>
      <dgm:spPr/>
    </dgm:pt>
    <dgm:pt modelId="{A29A944D-64FB-409A-8BE2-2CBF16A0567A}" type="pres">
      <dgm:prSet presAssocID="{7C2601BF-4886-431D-8A48-0AB36B68BB86}" presName="dstNode" presStyleLbl="node1" presStyleIdx="0" presStyleCnt="4"/>
      <dgm:spPr/>
    </dgm:pt>
    <dgm:pt modelId="{061800D6-2261-4FB9-A05F-564188E8ADAE}" type="pres">
      <dgm:prSet presAssocID="{FAD0B36E-AE7B-4948-B3D9-CFD12BBEC13D}" presName="text_1" presStyleLbl="node1" presStyleIdx="0" presStyleCnt="4">
        <dgm:presLayoutVars>
          <dgm:bulletEnabled val="1"/>
        </dgm:presLayoutVars>
      </dgm:prSet>
      <dgm:spPr/>
    </dgm:pt>
    <dgm:pt modelId="{A0BEFFAA-E7CF-4E52-9BBE-AEF5660BB0AB}" type="pres">
      <dgm:prSet presAssocID="{FAD0B36E-AE7B-4948-B3D9-CFD12BBEC13D}" presName="accent_1" presStyleCnt="0"/>
      <dgm:spPr/>
    </dgm:pt>
    <dgm:pt modelId="{02461937-B082-4A76-98F2-C79EFB3FE918}" type="pres">
      <dgm:prSet presAssocID="{FAD0B36E-AE7B-4948-B3D9-CFD12BBEC13D}" presName="accentRepeatNode" presStyleLbl="solidFgAcc1" presStyleIdx="0" presStyleCnt="4"/>
      <dgm:spPr/>
    </dgm:pt>
    <dgm:pt modelId="{B69FC8D9-EDE1-4D8B-9228-1D8016B429F0}" type="pres">
      <dgm:prSet presAssocID="{E8BFDFC3-4928-44C1-8F80-2F25910608F7}" presName="text_2" presStyleLbl="node1" presStyleIdx="1" presStyleCnt="4" custScaleY="133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A766F-10AA-414A-98A7-D72FB9142057}" type="pres">
      <dgm:prSet presAssocID="{E8BFDFC3-4928-44C1-8F80-2F25910608F7}" presName="accent_2" presStyleCnt="0"/>
      <dgm:spPr/>
    </dgm:pt>
    <dgm:pt modelId="{A3F1BF08-FF9F-4E2B-9E2B-5D81A865568C}" type="pres">
      <dgm:prSet presAssocID="{E8BFDFC3-4928-44C1-8F80-2F25910608F7}" presName="accentRepeatNode" presStyleLbl="solidFgAcc1" presStyleIdx="1" presStyleCnt="4"/>
      <dgm:spPr/>
    </dgm:pt>
    <dgm:pt modelId="{437DBBDF-8139-4AB1-92C9-018AC7C80AE4}" type="pres">
      <dgm:prSet presAssocID="{EF94061C-FE77-4DD5-8A23-9CBF4BA3B30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24B38-7CF7-4E01-9F35-6ACF9CE5898B}" type="pres">
      <dgm:prSet presAssocID="{EF94061C-FE77-4DD5-8A23-9CBF4BA3B303}" presName="accent_3" presStyleCnt="0"/>
      <dgm:spPr/>
    </dgm:pt>
    <dgm:pt modelId="{102BAB70-F6F0-4161-AA05-DBC9E6816674}" type="pres">
      <dgm:prSet presAssocID="{EF94061C-FE77-4DD5-8A23-9CBF4BA3B303}" presName="accentRepeatNode" presStyleLbl="solidFgAcc1" presStyleIdx="2" presStyleCnt="4"/>
      <dgm:spPr/>
    </dgm:pt>
    <dgm:pt modelId="{9AFD6249-3526-4109-8501-346A90BA7280}" type="pres">
      <dgm:prSet presAssocID="{4194055A-C908-4C44-8F39-AD720446750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FEE65-DFA1-4070-9CE9-58A8DA9AFC7A}" type="pres">
      <dgm:prSet presAssocID="{4194055A-C908-4C44-8F39-AD7204467501}" presName="accent_4" presStyleCnt="0"/>
      <dgm:spPr/>
    </dgm:pt>
    <dgm:pt modelId="{D169B8DF-A8D0-4E35-81FB-8A976C3E1C8D}" type="pres">
      <dgm:prSet presAssocID="{4194055A-C908-4C44-8F39-AD7204467501}" presName="accentRepeatNode" presStyleLbl="solidFgAcc1" presStyleIdx="3" presStyleCnt="4"/>
      <dgm:spPr/>
    </dgm:pt>
  </dgm:ptLst>
  <dgm:cxnLst>
    <dgm:cxn modelId="{4C81B84F-B68E-432E-9A99-2B03EEB0EB7B}" srcId="{7C2601BF-4886-431D-8A48-0AB36B68BB86}" destId="{FAD0B36E-AE7B-4948-B3D9-CFD12BBEC13D}" srcOrd="0" destOrd="0" parTransId="{C5D41679-A156-42AD-B2E7-A6C0C856D9DF}" sibTransId="{FACE37FC-6621-41B1-90BA-9969A01FCB22}"/>
    <dgm:cxn modelId="{97F58068-944B-4F5D-844F-A3F41F72A5B4}" type="presOf" srcId="{4194055A-C908-4C44-8F39-AD7204467501}" destId="{9AFD6249-3526-4109-8501-346A90BA7280}" srcOrd="0" destOrd="0" presId="urn:microsoft.com/office/officeart/2008/layout/VerticalCurvedList"/>
    <dgm:cxn modelId="{6F84332E-25BD-45D5-B359-B74013A99E96}" srcId="{7C2601BF-4886-431D-8A48-0AB36B68BB86}" destId="{4194055A-C908-4C44-8F39-AD7204467501}" srcOrd="3" destOrd="0" parTransId="{C10DE7DF-46FF-4E1A-AEDE-B30CDF3B7441}" sibTransId="{F50A56AC-AB57-4AEB-ACB6-F76A63727A55}"/>
    <dgm:cxn modelId="{D4FBB57C-35D5-415D-9B05-35E33D46ACAE}" type="presOf" srcId="{7C2601BF-4886-431D-8A48-0AB36B68BB86}" destId="{1E5F1822-F6D7-40E2-A6B7-2561EA55F6AA}" srcOrd="0" destOrd="0" presId="urn:microsoft.com/office/officeart/2008/layout/VerticalCurvedList"/>
    <dgm:cxn modelId="{F255B07D-8DB1-4A39-B930-32A6C2A54ADD}" srcId="{7C2601BF-4886-431D-8A48-0AB36B68BB86}" destId="{E8BFDFC3-4928-44C1-8F80-2F25910608F7}" srcOrd="1" destOrd="0" parTransId="{C9A76F9D-A207-42F6-ACF0-BCF8A900E420}" sibTransId="{FFCEFF59-3B3F-4E65-B4D2-92B64900F036}"/>
    <dgm:cxn modelId="{B15AF773-D1E0-4397-BD32-47F5553EF37F}" type="presOf" srcId="{FACE37FC-6621-41B1-90BA-9969A01FCB22}" destId="{B357A16F-E2D0-44B1-B794-D5D20203A49C}" srcOrd="0" destOrd="0" presId="urn:microsoft.com/office/officeart/2008/layout/VerticalCurvedList"/>
    <dgm:cxn modelId="{F431D4BB-511A-4E56-BCB9-72E1EF61F997}" type="presOf" srcId="{FAD0B36E-AE7B-4948-B3D9-CFD12BBEC13D}" destId="{061800D6-2261-4FB9-A05F-564188E8ADAE}" srcOrd="0" destOrd="0" presId="urn:microsoft.com/office/officeart/2008/layout/VerticalCurvedList"/>
    <dgm:cxn modelId="{31B73BEF-1080-427F-ADB1-D0920CE4BA60}" srcId="{7C2601BF-4886-431D-8A48-0AB36B68BB86}" destId="{EF94061C-FE77-4DD5-8A23-9CBF4BA3B303}" srcOrd="2" destOrd="0" parTransId="{B8BE957D-8C22-4D76-88ED-3783B5B5330A}" sibTransId="{65AC9960-BC93-444B-8764-E69D28C73FE6}"/>
    <dgm:cxn modelId="{A4ED2C91-3DC3-4A25-BD55-E82B44578B9C}" type="presOf" srcId="{E8BFDFC3-4928-44C1-8F80-2F25910608F7}" destId="{B69FC8D9-EDE1-4D8B-9228-1D8016B429F0}" srcOrd="0" destOrd="0" presId="urn:microsoft.com/office/officeart/2008/layout/VerticalCurvedList"/>
    <dgm:cxn modelId="{10CA5F6B-61E7-4B58-87B8-55B7E17E9B2F}" type="presOf" srcId="{EF94061C-FE77-4DD5-8A23-9CBF4BA3B303}" destId="{437DBBDF-8139-4AB1-92C9-018AC7C80AE4}" srcOrd="0" destOrd="0" presId="urn:microsoft.com/office/officeart/2008/layout/VerticalCurvedList"/>
    <dgm:cxn modelId="{6A2B71A0-4F4A-42CF-8077-E922970DA49D}" type="presParOf" srcId="{1E5F1822-F6D7-40E2-A6B7-2561EA55F6AA}" destId="{8DBFF34C-2CA0-4701-A9EB-21543DFAF2CE}" srcOrd="0" destOrd="0" presId="urn:microsoft.com/office/officeart/2008/layout/VerticalCurvedList"/>
    <dgm:cxn modelId="{E09BBA9E-D367-4D64-8D5F-041A81672F30}" type="presParOf" srcId="{8DBFF34C-2CA0-4701-A9EB-21543DFAF2CE}" destId="{650B36FC-5848-492E-90EB-9DAF8FB6023F}" srcOrd="0" destOrd="0" presId="urn:microsoft.com/office/officeart/2008/layout/VerticalCurvedList"/>
    <dgm:cxn modelId="{2885A36F-84D7-4BF7-A05E-F89138698808}" type="presParOf" srcId="{650B36FC-5848-492E-90EB-9DAF8FB6023F}" destId="{09E4EC8B-52F0-4799-A00C-7EB432B5FE00}" srcOrd="0" destOrd="0" presId="urn:microsoft.com/office/officeart/2008/layout/VerticalCurvedList"/>
    <dgm:cxn modelId="{5D54F735-A82A-4A83-A88E-55ECD0B6913C}" type="presParOf" srcId="{650B36FC-5848-492E-90EB-9DAF8FB6023F}" destId="{B357A16F-E2D0-44B1-B794-D5D20203A49C}" srcOrd="1" destOrd="0" presId="urn:microsoft.com/office/officeart/2008/layout/VerticalCurvedList"/>
    <dgm:cxn modelId="{EF27EF9E-2FB0-4B82-94E7-D757499201F5}" type="presParOf" srcId="{650B36FC-5848-492E-90EB-9DAF8FB6023F}" destId="{FBBF2837-AB4D-47E2-A1A0-C31307FF9DC8}" srcOrd="2" destOrd="0" presId="urn:microsoft.com/office/officeart/2008/layout/VerticalCurvedList"/>
    <dgm:cxn modelId="{C803748F-72D4-4E0A-AC54-732BF21AFE77}" type="presParOf" srcId="{650B36FC-5848-492E-90EB-9DAF8FB6023F}" destId="{A29A944D-64FB-409A-8BE2-2CBF16A0567A}" srcOrd="3" destOrd="0" presId="urn:microsoft.com/office/officeart/2008/layout/VerticalCurvedList"/>
    <dgm:cxn modelId="{67217C1F-6AE7-4252-8707-60F52DD3987F}" type="presParOf" srcId="{8DBFF34C-2CA0-4701-A9EB-21543DFAF2CE}" destId="{061800D6-2261-4FB9-A05F-564188E8ADAE}" srcOrd="1" destOrd="0" presId="urn:microsoft.com/office/officeart/2008/layout/VerticalCurvedList"/>
    <dgm:cxn modelId="{1EFEE5D5-A2D9-43E1-BDC5-80078BB90810}" type="presParOf" srcId="{8DBFF34C-2CA0-4701-A9EB-21543DFAF2CE}" destId="{A0BEFFAA-E7CF-4E52-9BBE-AEF5660BB0AB}" srcOrd="2" destOrd="0" presId="urn:microsoft.com/office/officeart/2008/layout/VerticalCurvedList"/>
    <dgm:cxn modelId="{FA125F81-4C30-4E67-9C30-FE1BD5226B04}" type="presParOf" srcId="{A0BEFFAA-E7CF-4E52-9BBE-AEF5660BB0AB}" destId="{02461937-B082-4A76-98F2-C79EFB3FE918}" srcOrd="0" destOrd="0" presId="urn:microsoft.com/office/officeart/2008/layout/VerticalCurvedList"/>
    <dgm:cxn modelId="{3F1581B3-2702-44B6-BD50-744975E88927}" type="presParOf" srcId="{8DBFF34C-2CA0-4701-A9EB-21543DFAF2CE}" destId="{B69FC8D9-EDE1-4D8B-9228-1D8016B429F0}" srcOrd="3" destOrd="0" presId="urn:microsoft.com/office/officeart/2008/layout/VerticalCurvedList"/>
    <dgm:cxn modelId="{AA20C687-7838-4D02-9B83-43E69B26D682}" type="presParOf" srcId="{8DBFF34C-2CA0-4701-A9EB-21543DFAF2CE}" destId="{0E9A766F-10AA-414A-98A7-D72FB9142057}" srcOrd="4" destOrd="0" presId="urn:microsoft.com/office/officeart/2008/layout/VerticalCurvedList"/>
    <dgm:cxn modelId="{C00FECB3-BA5D-4CEC-9485-30B8CDBFED6A}" type="presParOf" srcId="{0E9A766F-10AA-414A-98A7-D72FB9142057}" destId="{A3F1BF08-FF9F-4E2B-9E2B-5D81A865568C}" srcOrd="0" destOrd="0" presId="urn:microsoft.com/office/officeart/2008/layout/VerticalCurvedList"/>
    <dgm:cxn modelId="{15C4100B-C0A7-4C83-930A-D11C4D48979E}" type="presParOf" srcId="{8DBFF34C-2CA0-4701-A9EB-21543DFAF2CE}" destId="{437DBBDF-8139-4AB1-92C9-018AC7C80AE4}" srcOrd="5" destOrd="0" presId="urn:microsoft.com/office/officeart/2008/layout/VerticalCurvedList"/>
    <dgm:cxn modelId="{9D5A4A7D-4998-4F8C-A2E1-A80AAB596273}" type="presParOf" srcId="{8DBFF34C-2CA0-4701-A9EB-21543DFAF2CE}" destId="{C2724B38-7CF7-4E01-9F35-6ACF9CE5898B}" srcOrd="6" destOrd="0" presId="urn:microsoft.com/office/officeart/2008/layout/VerticalCurvedList"/>
    <dgm:cxn modelId="{41D4D890-EDDA-48CE-8B98-144FCDB2B1C3}" type="presParOf" srcId="{C2724B38-7CF7-4E01-9F35-6ACF9CE5898B}" destId="{102BAB70-F6F0-4161-AA05-DBC9E6816674}" srcOrd="0" destOrd="0" presId="urn:microsoft.com/office/officeart/2008/layout/VerticalCurvedList"/>
    <dgm:cxn modelId="{20F8BB2F-C24E-4DCB-8FA6-D6F0A5FC03C7}" type="presParOf" srcId="{8DBFF34C-2CA0-4701-A9EB-21543DFAF2CE}" destId="{9AFD6249-3526-4109-8501-346A90BA7280}" srcOrd="7" destOrd="0" presId="urn:microsoft.com/office/officeart/2008/layout/VerticalCurvedList"/>
    <dgm:cxn modelId="{CC58F4CA-2486-4AAA-AC19-A550B518AFA6}" type="presParOf" srcId="{8DBFF34C-2CA0-4701-A9EB-21543DFAF2CE}" destId="{840FEE65-DFA1-4070-9CE9-58A8DA9AFC7A}" srcOrd="8" destOrd="0" presId="urn:microsoft.com/office/officeart/2008/layout/VerticalCurvedList"/>
    <dgm:cxn modelId="{0BF444C9-0C30-44AE-9A1A-78FBCE8DF49A}" type="presParOf" srcId="{840FEE65-DFA1-4070-9CE9-58A8DA9AFC7A}" destId="{D169B8DF-A8D0-4E35-81FB-8A976C3E1C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22581-A678-455D-A5A7-B666D305FB54}" type="doc">
      <dgm:prSet loTypeId="urn:microsoft.com/office/officeart/2005/8/layout/radial2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B9323FB-4F3D-4866-9E76-3D70F19B3DA7}">
      <dgm:prSet phldrT="[Текст]"/>
      <dgm:spPr/>
      <dgm:t>
        <a:bodyPr/>
        <a:lstStyle/>
        <a:p>
          <a:r>
            <a:rPr lang="ru-RU" dirty="0" smtClean="0"/>
            <a:t>ДОУ</a:t>
          </a:r>
          <a:endParaRPr lang="ru-RU" dirty="0"/>
        </a:p>
      </dgm:t>
    </dgm:pt>
    <dgm:pt modelId="{80F3F0D1-5450-4590-B4BE-DF06A6689E77}" type="parTrans" cxnId="{91F1FB47-8CFD-452E-96D0-A6D31976644D}">
      <dgm:prSet/>
      <dgm:spPr/>
      <dgm:t>
        <a:bodyPr/>
        <a:lstStyle/>
        <a:p>
          <a:endParaRPr lang="ru-RU"/>
        </a:p>
      </dgm:t>
    </dgm:pt>
    <dgm:pt modelId="{37DFBF91-A310-4644-AD62-2F1EEAD41E55}" type="sibTrans" cxnId="{91F1FB47-8CFD-452E-96D0-A6D31976644D}">
      <dgm:prSet/>
      <dgm:spPr/>
      <dgm:t>
        <a:bodyPr/>
        <a:lstStyle/>
        <a:p>
          <a:endParaRPr lang="ru-RU"/>
        </a:p>
      </dgm:t>
    </dgm:pt>
    <dgm:pt modelId="{DD5AF3BA-41FD-4896-8A5B-9650A2AD4A2E}">
      <dgm:prSet phldrT="[Текст]"/>
      <dgm:spPr/>
      <dgm:t>
        <a:bodyPr/>
        <a:lstStyle/>
        <a:p>
          <a:r>
            <a:rPr lang="ru-RU" dirty="0" err="1" smtClean="0"/>
            <a:t>НОО</a:t>
          </a:r>
          <a:endParaRPr lang="ru-RU" dirty="0"/>
        </a:p>
      </dgm:t>
    </dgm:pt>
    <dgm:pt modelId="{F2D3FC6C-C146-4AA5-8B20-34A4DA00723B}" type="parTrans" cxnId="{42FB87C1-8DD9-45F0-A92F-6052907F1226}">
      <dgm:prSet/>
      <dgm:spPr/>
      <dgm:t>
        <a:bodyPr/>
        <a:lstStyle/>
        <a:p>
          <a:endParaRPr lang="ru-RU"/>
        </a:p>
      </dgm:t>
    </dgm:pt>
    <dgm:pt modelId="{87EB6D4F-712C-4AF6-81A3-D16E87402383}" type="sibTrans" cxnId="{42FB87C1-8DD9-45F0-A92F-6052907F1226}">
      <dgm:prSet/>
      <dgm:spPr/>
      <dgm:t>
        <a:bodyPr/>
        <a:lstStyle/>
        <a:p>
          <a:endParaRPr lang="ru-RU"/>
        </a:p>
      </dgm:t>
    </dgm:pt>
    <dgm:pt modelId="{903352DA-1D1F-4E0C-A7D8-0C455792A467}">
      <dgm:prSet phldrT="[Текст]"/>
      <dgm:spPr/>
      <dgm:t>
        <a:bodyPr/>
        <a:lstStyle/>
        <a:p>
          <a:r>
            <a:rPr lang="ru-RU" dirty="0" smtClean="0"/>
            <a:t>ООО</a:t>
          </a:r>
          <a:endParaRPr lang="ru-RU" dirty="0"/>
        </a:p>
      </dgm:t>
    </dgm:pt>
    <dgm:pt modelId="{7979E74C-7CA8-4696-B3F9-B6C3F5EDBFBA}" type="parTrans" cxnId="{C37AD568-A589-4DD1-90A1-8BEE551F8C64}">
      <dgm:prSet/>
      <dgm:spPr/>
      <dgm:t>
        <a:bodyPr/>
        <a:lstStyle/>
        <a:p>
          <a:endParaRPr lang="ru-RU"/>
        </a:p>
      </dgm:t>
    </dgm:pt>
    <dgm:pt modelId="{FDFD7D58-430D-45F5-89F9-E12F07C87084}" type="sibTrans" cxnId="{C37AD568-A589-4DD1-90A1-8BEE551F8C64}">
      <dgm:prSet/>
      <dgm:spPr/>
      <dgm:t>
        <a:bodyPr/>
        <a:lstStyle/>
        <a:p>
          <a:endParaRPr lang="ru-RU"/>
        </a:p>
      </dgm:t>
    </dgm:pt>
    <dgm:pt modelId="{EEBD4CC8-513A-425E-B2F3-B8DFA24D01C7}">
      <dgm:prSet/>
      <dgm:spPr/>
      <dgm:t>
        <a:bodyPr/>
        <a:lstStyle/>
        <a:p>
          <a:r>
            <a:rPr lang="ru-RU" dirty="0" err="1" smtClean="0"/>
            <a:t>СПО</a:t>
          </a:r>
          <a:endParaRPr lang="ru-RU" dirty="0"/>
        </a:p>
      </dgm:t>
    </dgm:pt>
    <dgm:pt modelId="{FB44AD45-90C3-4B6A-9F64-E459EBD0CB8F}" type="parTrans" cxnId="{0DDC4D9D-561B-4834-B811-114820E35D89}">
      <dgm:prSet/>
      <dgm:spPr/>
      <dgm:t>
        <a:bodyPr/>
        <a:lstStyle/>
        <a:p>
          <a:endParaRPr lang="ru-RU"/>
        </a:p>
      </dgm:t>
    </dgm:pt>
    <dgm:pt modelId="{683F72AB-C460-4FA7-B5E5-D31E07F3D420}" type="sibTrans" cxnId="{0DDC4D9D-561B-4834-B811-114820E35D89}">
      <dgm:prSet/>
      <dgm:spPr/>
      <dgm:t>
        <a:bodyPr/>
        <a:lstStyle/>
        <a:p>
          <a:endParaRPr lang="ru-RU"/>
        </a:p>
      </dgm:t>
    </dgm:pt>
    <dgm:pt modelId="{BAE054F0-AA0B-4FCA-AAFF-F91D70C4131A}" type="pres">
      <dgm:prSet presAssocID="{5EF22581-A678-455D-A5A7-B666D305FB5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0B5F9E4-3D41-4FC9-80F3-65B600800A08}" type="pres">
      <dgm:prSet presAssocID="{5EF22581-A678-455D-A5A7-B666D305FB54}" presName="cycle" presStyleCnt="0"/>
      <dgm:spPr/>
    </dgm:pt>
    <dgm:pt modelId="{56C43E05-8A04-4F06-B4A7-EB8A74D6EA7C}" type="pres">
      <dgm:prSet presAssocID="{5EF22581-A678-455D-A5A7-B666D305FB54}" presName="centerShape" presStyleCnt="0"/>
      <dgm:spPr/>
    </dgm:pt>
    <dgm:pt modelId="{8EF44384-E5EF-4025-A406-8466020293DD}" type="pres">
      <dgm:prSet presAssocID="{5EF22581-A678-455D-A5A7-B666D305FB54}" presName="connSite" presStyleLbl="node1" presStyleIdx="0" presStyleCnt="5"/>
      <dgm:spPr/>
    </dgm:pt>
    <dgm:pt modelId="{86EAFB8D-F67F-4141-9B88-252E45285015}" type="pres">
      <dgm:prSet presAssocID="{5EF22581-A678-455D-A5A7-B666D305FB54}" presName="visibl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9E30ED01-2920-4C2E-B51D-DAD11AD852D7}" type="pres">
      <dgm:prSet presAssocID="{80F3F0D1-5450-4590-B4BE-DF06A6689E77}" presName="Name25" presStyleLbl="parChTrans1D1" presStyleIdx="0" presStyleCnt="4"/>
      <dgm:spPr/>
    </dgm:pt>
    <dgm:pt modelId="{128AE455-06B6-4711-A5D3-B44C76BB54EC}" type="pres">
      <dgm:prSet presAssocID="{AB9323FB-4F3D-4866-9E76-3D70F19B3DA7}" presName="node" presStyleCnt="0"/>
      <dgm:spPr/>
    </dgm:pt>
    <dgm:pt modelId="{209038B9-C1AA-427B-A692-693FB15651DF}" type="pres">
      <dgm:prSet presAssocID="{AB9323FB-4F3D-4866-9E76-3D70F19B3DA7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CDA8-301C-47A1-BD89-56DE1CD5DA85}" type="pres">
      <dgm:prSet presAssocID="{AB9323FB-4F3D-4866-9E76-3D70F19B3DA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3CAE2-3133-43BD-BD85-E99662230CF8}" type="pres">
      <dgm:prSet presAssocID="{F2D3FC6C-C146-4AA5-8B20-34A4DA00723B}" presName="Name25" presStyleLbl="parChTrans1D1" presStyleIdx="1" presStyleCnt="4"/>
      <dgm:spPr/>
    </dgm:pt>
    <dgm:pt modelId="{3866A38A-A278-469C-A380-B9A865794F5D}" type="pres">
      <dgm:prSet presAssocID="{DD5AF3BA-41FD-4896-8A5B-9650A2AD4A2E}" presName="node" presStyleCnt="0"/>
      <dgm:spPr/>
    </dgm:pt>
    <dgm:pt modelId="{B32D578E-2C0C-4403-9F1B-E4E243652183}" type="pres">
      <dgm:prSet presAssocID="{DD5AF3BA-41FD-4896-8A5B-9650A2AD4A2E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B232145D-202C-4CA5-9721-0C73AC89F9E1}" type="pres">
      <dgm:prSet presAssocID="{DD5AF3BA-41FD-4896-8A5B-9650A2AD4A2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C26CC-DB16-4784-AF69-97BF2E632E9D}" type="pres">
      <dgm:prSet presAssocID="{7979E74C-7CA8-4696-B3F9-B6C3F5EDBFBA}" presName="Name25" presStyleLbl="parChTrans1D1" presStyleIdx="2" presStyleCnt="4"/>
      <dgm:spPr/>
    </dgm:pt>
    <dgm:pt modelId="{DA8630E3-650E-4BE4-B09D-91098FDC8F68}" type="pres">
      <dgm:prSet presAssocID="{903352DA-1D1F-4E0C-A7D8-0C455792A467}" presName="node" presStyleCnt="0"/>
      <dgm:spPr/>
    </dgm:pt>
    <dgm:pt modelId="{A1D96E24-9458-4683-A906-76CA442A4036}" type="pres">
      <dgm:prSet presAssocID="{903352DA-1D1F-4E0C-A7D8-0C455792A467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62965E3D-F43C-48A8-959D-80D3640EE13D}" type="pres">
      <dgm:prSet presAssocID="{903352DA-1D1F-4E0C-A7D8-0C455792A46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F2843-4724-42D1-819A-95B49574E9EE}" type="pres">
      <dgm:prSet presAssocID="{FB44AD45-90C3-4B6A-9F64-E459EBD0CB8F}" presName="Name25" presStyleLbl="parChTrans1D1" presStyleIdx="3" presStyleCnt="4"/>
      <dgm:spPr/>
    </dgm:pt>
    <dgm:pt modelId="{6505C7A3-89DF-441C-8536-375FA2B5FABB}" type="pres">
      <dgm:prSet presAssocID="{EEBD4CC8-513A-425E-B2F3-B8DFA24D01C7}" presName="node" presStyleCnt="0"/>
      <dgm:spPr/>
    </dgm:pt>
    <dgm:pt modelId="{726D9203-BA1C-4636-B3FC-ECAC80C784FF}" type="pres">
      <dgm:prSet presAssocID="{EEBD4CC8-513A-425E-B2F3-B8DFA24D01C7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28F7FAC1-571E-4D41-B5BE-F8D68BE3866C}" type="pres">
      <dgm:prSet presAssocID="{EEBD4CC8-513A-425E-B2F3-B8DFA24D01C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2FB87C1-8DD9-45F0-A92F-6052907F1226}" srcId="{5EF22581-A678-455D-A5A7-B666D305FB54}" destId="{DD5AF3BA-41FD-4896-8A5B-9650A2AD4A2E}" srcOrd="1" destOrd="0" parTransId="{F2D3FC6C-C146-4AA5-8B20-34A4DA00723B}" sibTransId="{87EB6D4F-712C-4AF6-81A3-D16E87402383}"/>
    <dgm:cxn modelId="{AD92E593-2C7E-4E6E-94E9-BBA5B72B52D4}" type="presOf" srcId="{5EF22581-A678-455D-A5A7-B666D305FB54}" destId="{BAE054F0-AA0B-4FCA-AAFF-F91D70C4131A}" srcOrd="0" destOrd="0" presId="urn:microsoft.com/office/officeart/2005/8/layout/radial2"/>
    <dgm:cxn modelId="{76823A15-D212-4AB3-A54A-5F9ABDBBDC1D}" type="presOf" srcId="{903352DA-1D1F-4E0C-A7D8-0C455792A467}" destId="{A1D96E24-9458-4683-A906-76CA442A4036}" srcOrd="0" destOrd="0" presId="urn:microsoft.com/office/officeart/2005/8/layout/radial2"/>
    <dgm:cxn modelId="{29BE9696-FF59-4B1A-987D-36E712F8CE70}" type="presOf" srcId="{F2D3FC6C-C146-4AA5-8B20-34A4DA00723B}" destId="{F833CAE2-3133-43BD-BD85-E99662230CF8}" srcOrd="0" destOrd="0" presId="urn:microsoft.com/office/officeart/2005/8/layout/radial2"/>
    <dgm:cxn modelId="{8110C178-F2FC-4659-A6BF-2C826F952C12}" type="presOf" srcId="{AB9323FB-4F3D-4866-9E76-3D70F19B3DA7}" destId="{209038B9-C1AA-427B-A692-693FB15651DF}" srcOrd="0" destOrd="0" presId="urn:microsoft.com/office/officeart/2005/8/layout/radial2"/>
    <dgm:cxn modelId="{91F1FB47-8CFD-452E-96D0-A6D31976644D}" srcId="{5EF22581-A678-455D-A5A7-B666D305FB54}" destId="{AB9323FB-4F3D-4866-9E76-3D70F19B3DA7}" srcOrd="0" destOrd="0" parTransId="{80F3F0D1-5450-4590-B4BE-DF06A6689E77}" sibTransId="{37DFBF91-A310-4644-AD62-2F1EEAD41E55}"/>
    <dgm:cxn modelId="{2F04A12B-FA35-44E4-8E32-8B195A7A5E1F}" type="presOf" srcId="{7979E74C-7CA8-4696-B3F9-B6C3F5EDBFBA}" destId="{C88C26CC-DB16-4784-AF69-97BF2E632E9D}" srcOrd="0" destOrd="0" presId="urn:microsoft.com/office/officeart/2005/8/layout/radial2"/>
    <dgm:cxn modelId="{0DDC4D9D-561B-4834-B811-114820E35D89}" srcId="{5EF22581-A678-455D-A5A7-B666D305FB54}" destId="{EEBD4CC8-513A-425E-B2F3-B8DFA24D01C7}" srcOrd="3" destOrd="0" parTransId="{FB44AD45-90C3-4B6A-9F64-E459EBD0CB8F}" sibTransId="{683F72AB-C460-4FA7-B5E5-D31E07F3D420}"/>
    <dgm:cxn modelId="{2EB8E57D-F568-46EB-8D36-92774E96FB44}" type="presOf" srcId="{EEBD4CC8-513A-425E-B2F3-B8DFA24D01C7}" destId="{726D9203-BA1C-4636-B3FC-ECAC80C784FF}" srcOrd="0" destOrd="0" presId="urn:microsoft.com/office/officeart/2005/8/layout/radial2"/>
    <dgm:cxn modelId="{1182D493-356C-412D-B142-6B330C28A790}" type="presOf" srcId="{FB44AD45-90C3-4B6A-9F64-E459EBD0CB8F}" destId="{257F2843-4724-42D1-819A-95B49574E9EE}" srcOrd="0" destOrd="0" presId="urn:microsoft.com/office/officeart/2005/8/layout/radial2"/>
    <dgm:cxn modelId="{C37AD568-A589-4DD1-90A1-8BEE551F8C64}" srcId="{5EF22581-A678-455D-A5A7-B666D305FB54}" destId="{903352DA-1D1F-4E0C-A7D8-0C455792A467}" srcOrd="2" destOrd="0" parTransId="{7979E74C-7CA8-4696-B3F9-B6C3F5EDBFBA}" sibTransId="{FDFD7D58-430D-45F5-89F9-E12F07C87084}"/>
    <dgm:cxn modelId="{249D43EC-5D04-4460-99E2-4DEDAB62799B}" type="presOf" srcId="{DD5AF3BA-41FD-4896-8A5B-9650A2AD4A2E}" destId="{B32D578E-2C0C-4403-9F1B-E4E243652183}" srcOrd="0" destOrd="0" presId="urn:microsoft.com/office/officeart/2005/8/layout/radial2"/>
    <dgm:cxn modelId="{F8240AC6-CF12-40FC-A928-B0F756935520}" type="presOf" srcId="{80F3F0D1-5450-4590-B4BE-DF06A6689E77}" destId="{9E30ED01-2920-4C2E-B51D-DAD11AD852D7}" srcOrd="0" destOrd="0" presId="urn:microsoft.com/office/officeart/2005/8/layout/radial2"/>
    <dgm:cxn modelId="{85FF5384-751D-43B0-87A3-32B83C38140E}" type="presParOf" srcId="{BAE054F0-AA0B-4FCA-AAFF-F91D70C4131A}" destId="{80B5F9E4-3D41-4FC9-80F3-65B600800A08}" srcOrd="0" destOrd="0" presId="urn:microsoft.com/office/officeart/2005/8/layout/radial2"/>
    <dgm:cxn modelId="{2570091E-4EB6-4D13-B821-E169F47A611F}" type="presParOf" srcId="{80B5F9E4-3D41-4FC9-80F3-65B600800A08}" destId="{56C43E05-8A04-4F06-B4A7-EB8A74D6EA7C}" srcOrd="0" destOrd="0" presId="urn:microsoft.com/office/officeart/2005/8/layout/radial2"/>
    <dgm:cxn modelId="{859F8003-D502-487E-9B49-14C1047EB402}" type="presParOf" srcId="{56C43E05-8A04-4F06-B4A7-EB8A74D6EA7C}" destId="{8EF44384-E5EF-4025-A406-8466020293DD}" srcOrd="0" destOrd="0" presId="urn:microsoft.com/office/officeart/2005/8/layout/radial2"/>
    <dgm:cxn modelId="{231221D2-E2F7-443E-9560-1908D6578DCE}" type="presParOf" srcId="{56C43E05-8A04-4F06-B4A7-EB8A74D6EA7C}" destId="{86EAFB8D-F67F-4141-9B88-252E45285015}" srcOrd="1" destOrd="0" presId="urn:microsoft.com/office/officeart/2005/8/layout/radial2"/>
    <dgm:cxn modelId="{0B384B36-31A8-4223-B2A2-7D7A3EE2200E}" type="presParOf" srcId="{80B5F9E4-3D41-4FC9-80F3-65B600800A08}" destId="{9E30ED01-2920-4C2E-B51D-DAD11AD852D7}" srcOrd="1" destOrd="0" presId="urn:microsoft.com/office/officeart/2005/8/layout/radial2"/>
    <dgm:cxn modelId="{60A7904F-6658-48AB-AB73-6D461B4A487D}" type="presParOf" srcId="{80B5F9E4-3D41-4FC9-80F3-65B600800A08}" destId="{128AE455-06B6-4711-A5D3-B44C76BB54EC}" srcOrd="2" destOrd="0" presId="urn:microsoft.com/office/officeart/2005/8/layout/radial2"/>
    <dgm:cxn modelId="{4ADB7BB2-E531-47BA-9A72-1D5CAEBE9099}" type="presParOf" srcId="{128AE455-06B6-4711-A5D3-B44C76BB54EC}" destId="{209038B9-C1AA-427B-A692-693FB15651DF}" srcOrd="0" destOrd="0" presId="urn:microsoft.com/office/officeart/2005/8/layout/radial2"/>
    <dgm:cxn modelId="{DB5D3518-3DE9-46B2-A23E-2ABEBB6B21FC}" type="presParOf" srcId="{128AE455-06B6-4711-A5D3-B44C76BB54EC}" destId="{2416CDA8-301C-47A1-BD89-56DE1CD5DA85}" srcOrd="1" destOrd="0" presId="urn:microsoft.com/office/officeart/2005/8/layout/radial2"/>
    <dgm:cxn modelId="{37235CD7-EE74-47BA-93BA-231DAE44ACC4}" type="presParOf" srcId="{80B5F9E4-3D41-4FC9-80F3-65B600800A08}" destId="{F833CAE2-3133-43BD-BD85-E99662230CF8}" srcOrd="3" destOrd="0" presId="urn:microsoft.com/office/officeart/2005/8/layout/radial2"/>
    <dgm:cxn modelId="{394423E2-4EE6-40F0-924E-006026EC4034}" type="presParOf" srcId="{80B5F9E4-3D41-4FC9-80F3-65B600800A08}" destId="{3866A38A-A278-469C-A380-B9A865794F5D}" srcOrd="4" destOrd="0" presId="urn:microsoft.com/office/officeart/2005/8/layout/radial2"/>
    <dgm:cxn modelId="{DC65678D-FA2D-4806-B47B-082F350A272F}" type="presParOf" srcId="{3866A38A-A278-469C-A380-B9A865794F5D}" destId="{B32D578E-2C0C-4403-9F1B-E4E243652183}" srcOrd="0" destOrd="0" presId="urn:microsoft.com/office/officeart/2005/8/layout/radial2"/>
    <dgm:cxn modelId="{04526608-EE86-4580-871D-DF805B9A486E}" type="presParOf" srcId="{3866A38A-A278-469C-A380-B9A865794F5D}" destId="{B232145D-202C-4CA5-9721-0C73AC89F9E1}" srcOrd="1" destOrd="0" presId="urn:microsoft.com/office/officeart/2005/8/layout/radial2"/>
    <dgm:cxn modelId="{66318D27-984A-4A81-8352-0A55CB24DD5E}" type="presParOf" srcId="{80B5F9E4-3D41-4FC9-80F3-65B600800A08}" destId="{C88C26CC-DB16-4784-AF69-97BF2E632E9D}" srcOrd="5" destOrd="0" presId="urn:microsoft.com/office/officeart/2005/8/layout/radial2"/>
    <dgm:cxn modelId="{86004C04-AA46-4B94-8CE5-38E7E012B005}" type="presParOf" srcId="{80B5F9E4-3D41-4FC9-80F3-65B600800A08}" destId="{DA8630E3-650E-4BE4-B09D-91098FDC8F68}" srcOrd="6" destOrd="0" presId="urn:microsoft.com/office/officeart/2005/8/layout/radial2"/>
    <dgm:cxn modelId="{9C6893F3-8882-439D-97BF-61DAE4E90DC7}" type="presParOf" srcId="{DA8630E3-650E-4BE4-B09D-91098FDC8F68}" destId="{A1D96E24-9458-4683-A906-76CA442A4036}" srcOrd="0" destOrd="0" presId="urn:microsoft.com/office/officeart/2005/8/layout/radial2"/>
    <dgm:cxn modelId="{9692F562-59D8-410E-8978-C439793D7CC6}" type="presParOf" srcId="{DA8630E3-650E-4BE4-B09D-91098FDC8F68}" destId="{62965E3D-F43C-48A8-959D-80D3640EE13D}" srcOrd="1" destOrd="0" presId="urn:microsoft.com/office/officeart/2005/8/layout/radial2"/>
    <dgm:cxn modelId="{4D7BA805-27E1-42EF-8A49-292A9729DB2F}" type="presParOf" srcId="{80B5F9E4-3D41-4FC9-80F3-65B600800A08}" destId="{257F2843-4724-42D1-819A-95B49574E9EE}" srcOrd="7" destOrd="0" presId="urn:microsoft.com/office/officeart/2005/8/layout/radial2"/>
    <dgm:cxn modelId="{D4630366-E244-4476-A934-69B11DF27A68}" type="presParOf" srcId="{80B5F9E4-3D41-4FC9-80F3-65B600800A08}" destId="{6505C7A3-89DF-441C-8536-375FA2B5FABB}" srcOrd="8" destOrd="0" presId="urn:microsoft.com/office/officeart/2005/8/layout/radial2"/>
    <dgm:cxn modelId="{49582FBF-5FCB-41C8-B44F-3483300AC851}" type="presParOf" srcId="{6505C7A3-89DF-441C-8536-375FA2B5FABB}" destId="{726D9203-BA1C-4636-B3FC-ECAC80C784FF}" srcOrd="0" destOrd="0" presId="urn:microsoft.com/office/officeart/2005/8/layout/radial2"/>
    <dgm:cxn modelId="{7001BAFC-F0BD-47BA-8371-4F1170E46DF2}" type="presParOf" srcId="{6505C7A3-89DF-441C-8536-375FA2B5FABB}" destId="{28F7FAC1-571E-4D41-B5BE-F8D68BE3866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9B1C58-B000-44A5-9F0E-856EE9F771B5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9FC0F7-BD58-42DD-AE44-A14C40C176AE}">
      <dgm:prSet phldrT="[Текст]" custT="1"/>
      <dgm:spPr/>
      <dgm:t>
        <a:bodyPr/>
        <a:lstStyle/>
        <a:p>
          <a:r>
            <a:rPr lang="ru-RU" sz="1000" b="1" smtClean="0"/>
            <a:t>Информа-ционные ресурсы</a:t>
          </a:r>
          <a:endParaRPr lang="ru-RU" sz="1000" b="1" dirty="0"/>
        </a:p>
      </dgm:t>
    </dgm:pt>
    <dgm:pt modelId="{CEADDEA6-DCDD-4637-ADA2-CD3D9066D93A}" type="parTrans" cxnId="{63CA8E72-23B6-43CA-A65F-5DD053142837}">
      <dgm:prSet/>
      <dgm:spPr/>
      <dgm:t>
        <a:bodyPr/>
        <a:lstStyle/>
        <a:p>
          <a:endParaRPr lang="ru-RU"/>
        </a:p>
      </dgm:t>
    </dgm:pt>
    <dgm:pt modelId="{9D081EB5-CE91-45CB-9A41-31B734A61865}" type="sibTrans" cxnId="{63CA8E72-23B6-43CA-A65F-5DD053142837}">
      <dgm:prSet/>
      <dgm:spPr/>
      <dgm:t>
        <a:bodyPr/>
        <a:lstStyle/>
        <a:p>
          <a:endParaRPr lang="ru-RU"/>
        </a:p>
      </dgm:t>
    </dgm:pt>
    <dgm:pt modelId="{F2E89C00-1EC6-4719-92C2-0F6F13814711}">
      <dgm:prSet phldrT="[Текст]" custT="1"/>
      <dgm:spPr/>
      <dgm:t>
        <a:bodyPr/>
        <a:lstStyle/>
        <a:p>
          <a:r>
            <a:rPr lang="ru-RU" sz="1000" b="1" smtClean="0"/>
            <a:t>Кадровые ресурсы</a:t>
          </a:r>
          <a:endParaRPr lang="ru-RU" sz="1000" b="1" dirty="0"/>
        </a:p>
      </dgm:t>
    </dgm:pt>
    <dgm:pt modelId="{7B247AB3-749D-4D22-AB38-29F4FDC122D8}" type="parTrans" cxnId="{0551B09D-ADCE-40D4-825B-D1AA6FF9AE34}">
      <dgm:prSet/>
      <dgm:spPr/>
      <dgm:t>
        <a:bodyPr/>
        <a:lstStyle/>
        <a:p>
          <a:endParaRPr lang="ru-RU"/>
        </a:p>
      </dgm:t>
    </dgm:pt>
    <dgm:pt modelId="{F0D0AE29-5DC2-4E60-87DC-BCE231834EAD}" type="sibTrans" cxnId="{0551B09D-ADCE-40D4-825B-D1AA6FF9AE34}">
      <dgm:prSet/>
      <dgm:spPr/>
      <dgm:t>
        <a:bodyPr/>
        <a:lstStyle/>
        <a:p>
          <a:endParaRPr lang="ru-RU"/>
        </a:p>
      </dgm:t>
    </dgm:pt>
    <dgm:pt modelId="{245F7655-3891-4418-B905-EDA90CF695D6}">
      <dgm:prSet phldrT="[Текст]" custT="1"/>
      <dgm:spPr/>
      <dgm:t>
        <a:bodyPr/>
        <a:lstStyle/>
        <a:p>
          <a:r>
            <a:rPr lang="ru-RU" sz="1000" b="1" smtClean="0"/>
            <a:t>Техничес-кие средства</a:t>
          </a:r>
          <a:endParaRPr lang="ru-RU" sz="1000" b="1" dirty="0"/>
        </a:p>
      </dgm:t>
    </dgm:pt>
    <dgm:pt modelId="{E676722C-F59B-47A1-BB8D-7F77F6FBE4EB}" type="parTrans" cxnId="{13307671-AE21-48BD-805D-AF3C1A07DA8A}">
      <dgm:prSet/>
      <dgm:spPr/>
      <dgm:t>
        <a:bodyPr/>
        <a:lstStyle/>
        <a:p>
          <a:endParaRPr lang="ru-RU"/>
        </a:p>
      </dgm:t>
    </dgm:pt>
    <dgm:pt modelId="{03DB7E5F-8110-4C60-A4E9-AB277A36A51E}" type="sibTrans" cxnId="{13307671-AE21-48BD-805D-AF3C1A07DA8A}">
      <dgm:prSet/>
      <dgm:spPr/>
      <dgm:t>
        <a:bodyPr/>
        <a:lstStyle/>
        <a:p>
          <a:endParaRPr lang="ru-RU"/>
        </a:p>
      </dgm:t>
    </dgm:pt>
    <dgm:pt modelId="{9D0F3E53-E0EA-4013-9168-77066961AFC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Достижение общей цели</a:t>
          </a:r>
          <a:endParaRPr lang="ru-RU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6021B7-B7D3-43FE-BA98-82CFD9C76FFA}" type="parTrans" cxnId="{E1A1E100-C646-43F7-82C7-698E745B6314}">
      <dgm:prSet/>
      <dgm:spPr/>
      <dgm:t>
        <a:bodyPr/>
        <a:lstStyle/>
        <a:p>
          <a:endParaRPr lang="ru-RU"/>
        </a:p>
      </dgm:t>
    </dgm:pt>
    <dgm:pt modelId="{D6001AE1-C2DC-40E4-BE1E-06032BE51D85}" type="sibTrans" cxnId="{E1A1E100-C646-43F7-82C7-698E745B6314}">
      <dgm:prSet/>
      <dgm:spPr/>
      <dgm:t>
        <a:bodyPr/>
        <a:lstStyle/>
        <a:p>
          <a:endParaRPr lang="ru-RU"/>
        </a:p>
      </dgm:t>
    </dgm:pt>
    <dgm:pt modelId="{D6ED56F0-B228-492C-8042-18A387ADBE62}" type="pres">
      <dgm:prSet presAssocID="{1A9B1C58-B000-44A5-9F0E-856EE9F771B5}" presName="Name0" presStyleCnt="0">
        <dgm:presLayoutVars>
          <dgm:chMax val="4"/>
          <dgm:resizeHandles val="exact"/>
        </dgm:presLayoutVars>
      </dgm:prSet>
      <dgm:spPr/>
    </dgm:pt>
    <dgm:pt modelId="{30F3AD68-A712-4C04-B582-CDA7F1D78F92}" type="pres">
      <dgm:prSet presAssocID="{1A9B1C58-B000-44A5-9F0E-856EE9F771B5}" presName="ellipse" presStyleLbl="trBgShp" presStyleIdx="0" presStyleCnt="1"/>
      <dgm:spPr/>
    </dgm:pt>
    <dgm:pt modelId="{8D6476D6-4AB3-428E-8262-103BA08FBDD4}" type="pres">
      <dgm:prSet presAssocID="{1A9B1C58-B000-44A5-9F0E-856EE9F771B5}" presName="arrow1" presStyleLbl="fgShp" presStyleIdx="0" presStyleCnt="1"/>
      <dgm:spPr>
        <a:solidFill>
          <a:schemeClr val="accent2">
            <a:lumMod val="75000"/>
          </a:schemeClr>
        </a:solidFill>
      </dgm:spPr>
    </dgm:pt>
    <dgm:pt modelId="{A4991943-53D4-47F4-9647-D2AD89B02DE2}" type="pres">
      <dgm:prSet presAssocID="{1A9B1C58-B000-44A5-9F0E-856EE9F771B5}" presName="rectangle" presStyleLbl="revTx" presStyleIdx="0" presStyleCnt="1">
        <dgm:presLayoutVars>
          <dgm:bulletEnabled val="1"/>
        </dgm:presLayoutVars>
      </dgm:prSet>
      <dgm:spPr/>
    </dgm:pt>
    <dgm:pt modelId="{2261D0B2-54B5-49BC-A7DA-C594126C1453}" type="pres">
      <dgm:prSet presAssocID="{F2E89C00-1EC6-4719-92C2-0F6F13814711}" presName="item1" presStyleLbl="node1" presStyleIdx="0" presStyleCnt="3">
        <dgm:presLayoutVars>
          <dgm:bulletEnabled val="1"/>
        </dgm:presLayoutVars>
      </dgm:prSet>
      <dgm:spPr/>
    </dgm:pt>
    <dgm:pt modelId="{F53CAA35-37BB-4CE5-A73D-4603D4AD5750}" type="pres">
      <dgm:prSet presAssocID="{245F7655-3891-4418-B905-EDA90CF695D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AD5DA-AE09-47EF-87AC-965A6B9F534B}" type="pres">
      <dgm:prSet presAssocID="{9D0F3E53-E0EA-4013-9168-77066961AFC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E98F1-DFA5-4463-8773-CCC1813B1126}" type="pres">
      <dgm:prSet presAssocID="{1A9B1C58-B000-44A5-9F0E-856EE9F771B5}" presName="funnel" presStyleLbl="trAlignAcc1" presStyleIdx="0" presStyleCnt="1" custLinFactNeighborX="714" custLinFactNeighborY="4464"/>
      <dgm:spPr/>
    </dgm:pt>
  </dgm:ptLst>
  <dgm:cxnLst>
    <dgm:cxn modelId="{13307671-AE21-48BD-805D-AF3C1A07DA8A}" srcId="{1A9B1C58-B000-44A5-9F0E-856EE9F771B5}" destId="{245F7655-3891-4418-B905-EDA90CF695D6}" srcOrd="2" destOrd="0" parTransId="{E676722C-F59B-47A1-BB8D-7F77F6FBE4EB}" sibTransId="{03DB7E5F-8110-4C60-A4E9-AB277A36A51E}"/>
    <dgm:cxn modelId="{87DF2389-5C2B-4D10-8878-57736859C6DB}" type="presOf" srcId="{245F7655-3891-4418-B905-EDA90CF695D6}" destId="{2261D0B2-54B5-49BC-A7DA-C594126C1453}" srcOrd="0" destOrd="0" presId="urn:microsoft.com/office/officeart/2005/8/layout/funnel1"/>
    <dgm:cxn modelId="{E1A1E100-C646-43F7-82C7-698E745B6314}" srcId="{1A9B1C58-B000-44A5-9F0E-856EE9F771B5}" destId="{9D0F3E53-E0EA-4013-9168-77066961AFCD}" srcOrd="3" destOrd="0" parTransId="{D46021B7-B7D3-43FE-BA98-82CFD9C76FFA}" sibTransId="{D6001AE1-C2DC-40E4-BE1E-06032BE51D85}"/>
    <dgm:cxn modelId="{0551B09D-ADCE-40D4-825B-D1AA6FF9AE34}" srcId="{1A9B1C58-B000-44A5-9F0E-856EE9F771B5}" destId="{F2E89C00-1EC6-4719-92C2-0F6F13814711}" srcOrd="1" destOrd="0" parTransId="{7B247AB3-749D-4D22-AB38-29F4FDC122D8}" sibTransId="{F0D0AE29-5DC2-4E60-87DC-BCE231834EAD}"/>
    <dgm:cxn modelId="{5F776AF7-A53D-44A4-980E-781FBED13246}" type="presOf" srcId="{F2E89C00-1EC6-4719-92C2-0F6F13814711}" destId="{F53CAA35-37BB-4CE5-A73D-4603D4AD5750}" srcOrd="0" destOrd="0" presId="urn:microsoft.com/office/officeart/2005/8/layout/funnel1"/>
    <dgm:cxn modelId="{9BFFBC20-A133-4298-B3FD-82FA3470BAAF}" type="presOf" srcId="{1A9B1C58-B000-44A5-9F0E-856EE9F771B5}" destId="{D6ED56F0-B228-492C-8042-18A387ADBE62}" srcOrd="0" destOrd="0" presId="urn:microsoft.com/office/officeart/2005/8/layout/funnel1"/>
    <dgm:cxn modelId="{A320A79E-601E-4548-BEAA-C2D8CA4D7C09}" type="presOf" srcId="{9D0F3E53-E0EA-4013-9168-77066961AFCD}" destId="{A4991943-53D4-47F4-9647-D2AD89B02DE2}" srcOrd="0" destOrd="0" presId="urn:microsoft.com/office/officeart/2005/8/layout/funnel1"/>
    <dgm:cxn modelId="{0DB2EADE-6AC0-490D-8E9A-A3156CD68807}" type="presOf" srcId="{929FC0F7-BD58-42DD-AE44-A14C40C176AE}" destId="{A6AAD5DA-AE09-47EF-87AC-965A6B9F534B}" srcOrd="0" destOrd="0" presId="urn:microsoft.com/office/officeart/2005/8/layout/funnel1"/>
    <dgm:cxn modelId="{63CA8E72-23B6-43CA-A65F-5DD053142837}" srcId="{1A9B1C58-B000-44A5-9F0E-856EE9F771B5}" destId="{929FC0F7-BD58-42DD-AE44-A14C40C176AE}" srcOrd="0" destOrd="0" parTransId="{CEADDEA6-DCDD-4637-ADA2-CD3D9066D93A}" sibTransId="{9D081EB5-CE91-45CB-9A41-31B734A61865}"/>
    <dgm:cxn modelId="{CDB11EA1-A790-4C21-BA82-AC169A30E208}" type="presParOf" srcId="{D6ED56F0-B228-492C-8042-18A387ADBE62}" destId="{30F3AD68-A712-4C04-B582-CDA7F1D78F92}" srcOrd="0" destOrd="0" presId="urn:microsoft.com/office/officeart/2005/8/layout/funnel1"/>
    <dgm:cxn modelId="{A4401ACB-EB97-419F-A9A8-CFF490E89614}" type="presParOf" srcId="{D6ED56F0-B228-492C-8042-18A387ADBE62}" destId="{8D6476D6-4AB3-428E-8262-103BA08FBDD4}" srcOrd="1" destOrd="0" presId="urn:microsoft.com/office/officeart/2005/8/layout/funnel1"/>
    <dgm:cxn modelId="{FD9A27DB-5DE7-43F2-9EE3-736688A7E753}" type="presParOf" srcId="{D6ED56F0-B228-492C-8042-18A387ADBE62}" destId="{A4991943-53D4-47F4-9647-D2AD89B02DE2}" srcOrd="2" destOrd="0" presId="urn:microsoft.com/office/officeart/2005/8/layout/funnel1"/>
    <dgm:cxn modelId="{B1C3D08E-8B24-48D2-925E-1478A4C345BA}" type="presParOf" srcId="{D6ED56F0-B228-492C-8042-18A387ADBE62}" destId="{2261D0B2-54B5-49BC-A7DA-C594126C1453}" srcOrd="3" destOrd="0" presId="urn:microsoft.com/office/officeart/2005/8/layout/funnel1"/>
    <dgm:cxn modelId="{9E798DB5-E566-4449-A585-747E593B6EF3}" type="presParOf" srcId="{D6ED56F0-B228-492C-8042-18A387ADBE62}" destId="{F53CAA35-37BB-4CE5-A73D-4603D4AD5750}" srcOrd="4" destOrd="0" presId="urn:microsoft.com/office/officeart/2005/8/layout/funnel1"/>
    <dgm:cxn modelId="{E1F74B76-2062-4BCF-8467-A8D59CBB1283}" type="presParOf" srcId="{D6ED56F0-B228-492C-8042-18A387ADBE62}" destId="{A6AAD5DA-AE09-47EF-87AC-965A6B9F534B}" srcOrd="5" destOrd="0" presId="urn:microsoft.com/office/officeart/2005/8/layout/funnel1"/>
    <dgm:cxn modelId="{8FBF60AD-7C7C-4CDA-94DD-FBD710294676}" type="presParOf" srcId="{D6ED56F0-B228-492C-8042-18A387ADBE62}" destId="{609E98F1-DFA5-4463-8773-CCC1813B112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C13D2D-0A00-4A78-B5E5-F6F05B356E5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95D1E3-5834-4A2B-88CA-CF8A85931D5C}">
      <dgm:prSet phldrT="[Текст]" custT="1"/>
      <dgm:spPr/>
      <dgm:t>
        <a:bodyPr/>
        <a:lstStyle/>
        <a:p>
          <a:r>
            <a:rPr lang="ru-RU" sz="800" b="1" dirty="0" smtClean="0">
              <a:solidFill>
                <a:schemeClr val="accent2">
                  <a:lumMod val="75000"/>
                </a:schemeClr>
              </a:solidFill>
            </a:rPr>
            <a:t>Научно-методическое направление</a:t>
          </a:r>
          <a:endParaRPr lang="ru-RU" sz="800" b="1" dirty="0">
            <a:solidFill>
              <a:schemeClr val="accent2">
                <a:lumMod val="75000"/>
              </a:schemeClr>
            </a:solidFill>
          </a:endParaRPr>
        </a:p>
      </dgm:t>
    </dgm:pt>
    <dgm:pt modelId="{D33DAFF4-779C-4AA9-997E-8EFD29C39801}" type="parTrans" cxnId="{6D440297-3850-4A37-9A67-24344B5F12B7}">
      <dgm:prSet/>
      <dgm:spPr/>
      <dgm:t>
        <a:bodyPr/>
        <a:lstStyle/>
        <a:p>
          <a:endParaRPr lang="ru-RU"/>
        </a:p>
      </dgm:t>
    </dgm:pt>
    <dgm:pt modelId="{A5490667-B014-45A9-92C4-B062E7EA2A6D}" type="sibTrans" cxnId="{6D440297-3850-4A37-9A67-24344B5F12B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5A817BED-DCFE-438A-B785-2E2DA4936408}">
      <dgm:prSet phldrT="[Текст]" custT="1"/>
      <dgm:spPr/>
      <dgm:t>
        <a:bodyPr/>
        <a:lstStyle/>
        <a:p>
          <a:r>
            <a:rPr lang="ru-RU" sz="800" b="1" dirty="0" smtClean="0">
              <a:solidFill>
                <a:schemeClr val="accent2">
                  <a:lumMod val="75000"/>
                </a:schemeClr>
              </a:solidFill>
            </a:rPr>
            <a:t>Экспериментальное направление</a:t>
          </a:r>
          <a:endParaRPr lang="ru-RU" sz="800" b="1" dirty="0">
            <a:solidFill>
              <a:schemeClr val="accent2">
                <a:lumMod val="75000"/>
              </a:schemeClr>
            </a:solidFill>
          </a:endParaRPr>
        </a:p>
      </dgm:t>
    </dgm:pt>
    <dgm:pt modelId="{22BD5A18-218D-421F-A3DE-C284BA1C6E80}" type="parTrans" cxnId="{5B36FEF9-62FA-48E8-AE56-0025A980CF47}">
      <dgm:prSet/>
      <dgm:spPr/>
      <dgm:t>
        <a:bodyPr/>
        <a:lstStyle/>
        <a:p>
          <a:endParaRPr lang="ru-RU"/>
        </a:p>
      </dgm:t>
    </dgm:pt>
    <dgm:pt modelId="{C7848C99-4E68-47A5-ACC0-95E94ACC7B0C}" type="sibTrans" cxnId="{5B36FEF9-62FA-48E8-AE56-0025A980CF4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1D31C4-BCE5-465A-AAF0-E40459BEEE6F}">
      <dgm:prSet custT="1"/>
      <dgm:spPr/>
      <dgm:t>
        <a:bodyPr/>
        <a:lstStyle/>
        <a:p>
          <a:r>
            <a:rPr lang="ru-RU" sz="800" b="1" dirty="0" err="1" smtClean="0">
              <a:solidFill>
                <a:schemeClr val="accent2">
                  <a:lumMod val="75000"/>
                </a:schemeClr>
              </a:solidFill>
            </a:rPr>
            <a:t>Профориентационное</a:t>
          </a:r>
          <a:r>
            <a:rPr lang="ru-RU" sz="800" b="1" dirty="0" smtClean="0">
              <a:solidFill>
                <a:schemeClr val="accent2">
                  <a:lumMod val="75000"/>
                </a:schemeClr>
              </a:solidFill>
            </a:rPr>
            <a:t> направление</a:t>
          </a:r>
          <a:endParaRPr lang="ru-RU" sz="800" b="1" dirty="0">
            <a:solidFill>
              <a:schemeClr val="accent2">
                <a:lumMod val="75000"/>
              </a:schemeClr>
            </a:solidFill>
          </a:endParaRPr>
        </a:p>
      </dgm:t>
    </dgm:pt>
    <dgm:pt modelId="{DD515003-ADB5-4E8C-9C93-0A76DED99596}" type="parTrans" cxnId="{5890A21A-6BB7-4ABB-B7B7-E9F59C3203CD}">
      <dgm:prSet/>
      <dgm:spPr/>
      <dgm:t>
        <a:bodyPr/>
        <a:lstStyle/>
        <a:p>
          <a:endParaRPr lang="ru-RU"/>
        </a:p>
      </dgm:t>
    </dgm:pt>
    <dgm:pt modelId="{F813E852-785D-4BD7-B726-D5B4906DE9FD}" type="sibTrans" cxnId="{5890A21A-6BB7-4ABB-B7B7-E9F59C3203C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04258BE9-83C8-43B9-AD0C-0D1223ECBCFC}">
      <dgm:prSet custT="1"/>
      <dgm:spPr/>
      <dgm:t>
        <a:bodyPr/>
        <a:lstStyle/>
        <a:p>
          <a:r>
            <a:rPr lang="ru-RU" sz="800" b="1" dirty="0" smtClean="0">
              <a:solidFill>
                <a:schemeClr val="accent2">
                  <a:lumMod val="75000"/>
                </a:schemeClr>
              </a:solidFill>
            </a:rPr>
            <a:t>Кадровое направление</a:t>
          </a:r>
          <a:endParaRPr lang="ru-RU" sz="800" b="1" dirty="0">
            <a:solidFill>
              <a:schemeClr val="accent2">
                <a:lumMod val="75000"/>
              </a:schemeClr>
            </a:solidFill>
          </a:endParaRPr>
        </a:p>
      </dgm:t>
    </dgm:pt>
    <dgm:pt modelId="{F3B530F2-12C1-4D7B-9C96-FE4B987A02F8}" type="parTrans" cxnId="{E8612A3D-1DB5-4DF9-9D54-FC33F2CD6686}">
      <dgm:prSet/>
      <dgm:spPr/>
      <dgm:t>
        <a:bodyPr/>
        <a:lstStyle/>
        <a:p>
          <a:endParaRPr lang="ru-RU"/>
        </a:p>
      </dgm:t>
    </dgm:pt>
    <dgm:pt modelId="{048116AE-8532-4D52-AFD7-4AE0D63D45D3}" type="sibTrans" cxnId="{E8612A3D-1DB5-4DF9-9D54-FC33F2CD6686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53F0C6FD-20E6-4C5D-B943-01C84908E430}" type="pres">
      <dgm:prSet presAssocID="{4DC13D2D-0A00-4A78-B5E5-F6F05B356E5F}" presName="Name0" presStyleCnt="0">
        <dgm:presLayoutVars>
          <dgm:chMax val="7"/>
          <dgm:chPref val="7"/>
          <dgm:dir/>
        </dgm:presLayoutVars>
      </dgm:prSet>
      <dgm:spPr/>
    </dgm:pt>
    <dgm:pt modelId="{B42617C2-2DAF-4F85-AC77-51FDC2CAB47A}" type="pres">
      <dgm:prSet presAssocID="{4DC13D2D-0A00-4A78-B5E5-F6F05B356E5F}" presName="dot1" presStyleLbl="alignNode1" presStyleIdx="0" presStyleCnt="13"/>
      <dgm:spPr/>
    </dgm:pt>
    <dgm:pt modelId="{79F5096C-0362-458B-8D3F-9B2A4248E39E}" type="pres">
      <dgm:prSet presAssocID="{4DC13D2D-0A00-4A78-B5E5-F6F05B356E5F}" presName="dot2" presStyleLbl="alignNode1" presStyleIdx="1" presStyleCnt="13"/>
      <dgm:spPr/>
    </dgm:pt>
    <dgm:pt modelId="{D5519102-3411-4B19-A731-7CF437E2072D}" type="pres">
      <dgm:prSet presAssocID="{4DC13D2D-0A00-4A78-B5E5-F6F05B356E5F}" presName="dot3" presStyleLbl="alignNode1" presStyleIdx="2" presStyleCnt="13"/>
      <dgm:spPr/>
    </dgm:pt>
    <dgm:pt modelId="{1E7159CA-3334-4792-954C-EE32CC111436}" type="pres">
      <dgm:prSet presAssocID="{4DC13D2D-0A00-4A78-B5E5-F6F05B356E5F}" presName="dot4" presStyleLbl="alignNode1" presStyleIdx="3" presStyleCnt="13"/>
      <dgm:spPr/>
    </dgm:pt>
    <dgm:pt modelId="{BA946695-2C49-4386-9031-A4D694D0B3B6}" type="pres">
      <dgm:prSet presAssocID="{4DC13D2D-0A00-4A78-B5E5-F6F05B356E5F}" presName="dot5" presStyleLbl="alignNode1" presStyleIdx="4" presStyleCnt="13"/>
      <dgm:spPr/>
    </dgm:pt>
    <dgm:pt modelId="{D7CBDCB5-CD0A-41FA-B498-1E4472954E42}" type="pres">
      <dgm:prSet presAssocID="{4DC13D2D-0A00-4A78-B5E5-F6F05B356E5F}" presName="dot6" presStyleLbl="alignNode1" presStyleIdx="5" presStyleCnt="13"/>
      <dgm:spPr/>
    </dgm:pt>
    <dgm:pt modelId="{EC1C753C-4C8A-405F-A8F1-266F68DEA079}" type="pres">
      <dgm:prSet presAssocID="{4DC13D2D-0A00-4A78-B5E5-F6F05B356E5F}" presName="dotArrow1" presStyleLbl="alignNode1" presStyleIdx="6" presStyleCnt="13"/>
      <dgm:spPr/>
    </dgm:pt>
    <dgm:pt modelId="{545A534E-F531-4F84-B985-C06642E634ED}" type="pres">
      <dgm:prSet presAssocID="{4DC13D2D-0A00-4A78-B5E5-F6F05B356E5F}" presName="dotArrow2" presStyleLbl="alignNode1" presStyleIdx="7" presStyleCnt="13"/>
      <dgm:spPr/>
    </dgm:pt>
    <dgm:pt modelId="{46FEBE52-7287-4907-A5F7-F62C4976201E}" type="pres">
      <dgm:prSet presAssocID="{4DC13D2D-0A00-4A78-B5E5-F6F05B356E5F}" presName="dotArrow3" presStyleLbl="alignNode1" presStyleIdx="8" presStyleCnt="13"/>
      <dgm:spPr/>
    </dgm:pt>
    <dgm:pt modelId="{A6D85A9D-9DE8-44D9-B0E0-731BB77A9F11}" type="pres">
      <dgm:prSet presAssocID="{4DC13D2D-0A00-4A78-B5E5-F6F05B356E5F}" presName="dotArrow4" presStyleLbl="alignNode1" presStyleIdx="9" presStyleCnt="13"/>
      <dgm:spPr/>
    </dgm:pt>
    <dgm:pt modelId="{EB9BA296-A078-42FE-8E5A-85DDF7BA763C}" type="pres">
      <dgm:prSet presAssocID="{4DC13D2D-0A00-4A78-B5E5-F6F05B356E5F}" presName="dotArrow5" presStyleLbl="alignNode1" presStyleIdx="10" presStyleCnt="13"/>
      <dgm:spPr/>
    </dgm:pt>
    <dgm:pt modelId="{95D4C1BB-EC1B-43B3-8FAC-611E890C2404}" type="pres">
      <dgm:prSet presAssocID="{4DC13D2D-0A00-4A78-B5E5-F6F05B356E5F}" presName="dotArrow6" presStyleLbl="alignNode1" presStyleIdx="11" presStyleCnt="13"/>
      <dgm:spPr/>
    </dgm:pt>
    <dgm:pt modelId="{6AC49601-D544-4DBB-9B5E-A75AF5844612}" type="pres">
      <dgm:prSet presAssocID="{4DC13D2D-0A00-4A78-B5E5-F6F05B356E5F}" presName="dotArrow7" presStyleLbl="alignNode1" presStyleIdx="12" presStyleCnt="13"/>
      <dgm:spPr/>
    </dgm:pt>
    <dgm:pt modelId="{0A38C9B5-D092-4A14-A3A5-D477F77BE69F}" type="pres">
      <dgm:prSet presAssocID="{E195D1E3-5834-4A2B-88CA-CF8A85931D5C}" presName="parTx1" presStyleLbl="node1" presStyleIdx="0" presStyleCnt="4" custScaleX="257467" custScaleY="166622" custLinFactNeighborX="33704" custLinFactNeighborY="60829"/>
      <dgm:spPr/>
      <dgm:t>
        <a:bodyPr/>
        <a:lstStyle/>
        <a:p>
          <a:endParaRPr lang="ru-RU"/>
        </a:p>
      </dgm:t>
    </dgm:pt>
    <dgm:pt modelId="{B901B8AA-F593-42FD-9EF6-2D5D6F446274}" type="pres">
      <dgm:prSet presAssocID="{A5490667-B014-45A9-92C4-B062E7EA2A6D}" presName="picture1" presStyleCnt="0"/>
      <dgm:spPr/>
    </dgm:pt>
    <dgm:pt modelId="{63BFC249-77B4-48A2-A1E4-E24EED90E020}" type="pres">
      <dgm:prSet presAssocID="{A5490667-B014-45A9-92C4-B062E7EA2A6D}" presName="imageRepeatNode" presStyleLbl="fgImgPlace1" presStyleIdx="0" presStyleCnt="4" custLinFactNeighborX="-76396" custLinFactNeighborY="24454"/>
      <dgm:spPr/>
    </dgm:pt>
    <dgm:pt modelId="{6CF85C30-D234-421E-83CB-C99498C8B92A}" type="pres">
      <dgm:prSet presAssocID="{5A817BED-DCFE-438A-B785-2E2DA4936408}" presName="parTx2" presStyleLbl="node1" presStyleIdx="1" presStyleCnt="4" custScaleX="183499" custScaleY="136834"/>
      <dgm:spPr/>
    </dgm:pt>
    <dgm:pt modelId="{639D2032-19E5-4B66-B0A4-1059430DAA88}" type="pres">
      <dgm:prSet presAssocID="{C7848C99-4E68-47A5-ACC0-95E94ACC7B0C}" presName="picture2" presStyleCnt="0"/>
      <dgm:spPr/>
    </dgm:pt>
    <dgm:pt modelId="{CB853B52-8FCF-44C8-9BF1-3C65E5A3C337}" type="pres">
      <dgm:prSet presAssocID="{C7848C99-4E68-47A5-ACC0-95E94ACC7B0C}" presName="imageRepeatNode" presStyleLbl="fgImgPlace1" presStyleIdx="1" presStyleCnt="4" custLinFactX="-19077" custLinFactNeighborX="-100000" custLinFactNeighborY="26795"/>
      <dgm:spPr/>
    </dgm:pt>
    <dgm:pt modelId="{B6EAAA30-3F13-469C-8666-C9E9321FB91E}" type="pres">
      <dgm:prSet presAssocID="{B81D31C4-BCE5-465A-AAF0-E40459BEEE6F}" presName="parTx3" presStyleLbl="node1" presStyleIdx="2" presStyleCnt="4" custScaleX="218256" custScaleY="156080"/>
      <dgm:spPr/>
    </dgm:pt>
    <dgm:pt modelId="{6316A809-67F3-4E06-8FDB-00CCCD2281F7}" type="pres">
      <dgm:prSet presAssocID="{F813E852-785D-4BD7-B726-D5B4906DE9FD}" presName="picture3" presStyleCnt="0"/>
      <dgm:spPr/>
    </dgm:pt>
    <dgm:pt modelId="{7A732654-C193-4454-9DB2-DB3EE30ABBC5}" type="pres">
      <dgm:prSet presAssocID="{F813E852-785D-4BD7-B726-D5B4906DE9FD}" presName="imageRepeatNode" presStyleLbl="fgImgPlace1" presStyleIdx="2" presStyleCnt="4" custLinFactX="-36098" custLinFactNeighborX="-100000" custLinFactNeighborY="1956"/>
      <dgm:spPr/>
    </dgm:pt>
    <dgm:pt modelId="{C282583C-A979-4239-814D-8E9B1A747297}" type="pres">
      <dgm:prSet presAssocID="{04258BE9-83C8-43B9-AD0C-0D1223ECBCFC}" presName="parTx4" presStyleLbl="node1" presStyleIdx="3" presStyleCnt="4" custScaleX="183499" custScaleY="164128"/>
      <dgm:spPr/>
    </dgm:pt>
    <dgm:pt modelId="{DB18D33F-7C4F-4297-A6D6-C3EF6A500F0E}" type="pres">
      <dgm:prSet presAssocID="{048116AE-8532-4D52-AFD7-4AE0D63D45D3}" presName="picture4" presStyleCnt="0"/>
      <dgm:spPr/>
    </dgm:pt>
    <dgm:pt modelId="{1F9488B0-20EA-40A9-A29B-C4266D777437}" type="pres">
      <dgm:prSet presAssocID="{048116AE-8532-4D52-AFD7-4AE0D63D45D3}" presName="imageRepeatNode" presStyleLbl="fgImgPlace1" presStyleIdx="3" presStyleCnt="4" custLinFactNeighborX="-94494" custLinFactNeighborY="-1824"/>
      <dgm:spPr/>
    </dgm:pt>
  </dgm:ptLst>
  <dgm:cxnLst>
    <dgm:cxn modelId="{34139320-73E4-435F-B06A-C4D3A50CDE2F}" type="presOf" srcId="{B81D31C4-BCE5-465A-AAF0-E40459BEEE6F}" destId="{B6EAAA30-3F13-469C-8666-C9E9321FB91E}" srcOrd="0" destOrd="0" presId="urn:microsoft.com/office/officeart/2008/layout/AscendingPictureAccentProcess"/>
    <dgm:cxn modelId="{E9B8E1F6-BD8F-4A1D-AFE4-A144EDC28604}" type="presOf" srcId="{E195D1E3-5834-4A2B-88CA-CF8A85931D5C}" destId="{0A38C9B5-D092-4A14-A3A5-D477F77BE69F}" srcOrd="0" destOrd="0" presId="urn:microsoft.com/office/officeart/2008/layout/AscendingPictureAccentProcess"/>
    <dgm:cxn modelId="{5B36FEF9-62FA-48E8-AE56-0025A980CF47}" srcId="{4DC13D2D-0A00-4A78-B5E5-F6F05B356E5F}" destId="{5A817BED-DCFE-438A-B785-2E2DA4936408}" srcOrd="1" destOrd="0" parTransId="{22BD5A18-218D-421F-A3DE-C284BA1C6E80}" sibTransId="{C7848C99-4E68-47A5-ACC0-95E94ACC7B0C}"/>
    <dgm:cxn modelId="{5890A21A-6BB7-4ABB-B7B7-E9F59C3203CD}" srcId="{4DC13D2D-0A00-4A78-B5E5-F6F05B356E5F}" destId="{B81D31C4-BCE5-465A-AAF0-E40459BEEE6F}" srcOrd="2" destOrd="0" parTransId="{DD515003-ADB5-4E8C-9C93-0A76DED99596}" sibTransId="{F813E852-785D-4BD7-B726-D5B4906DE9FD}"/>
    <dgm:cxn modelId="{B1646DCF-4356-4E39-9232-0B3A0BA03B44}" type="presOf" srcId="{04258BE9-83C8-43B9-AD0C-0D1223ECBCFC}" destId="{C282583C-A979-4239-814D-8E9B1A747297}" srcOrd="0" destOrd="0" presId="urn:microsoft.com/office/officeart/2008/layout/AscendingPictureAccentProcess"/>
    <dgm:cxn modelId="{E8612A3D-1DB5-4DF9-9D54-FC33F2CD6686}" srcId="{4DC13D2D-0A00-4A78-B5E5-F6F05B356E5F}" destId="{04258BE9-83C8-43B9-AD0C-0D1223ECBCFC}" srcOrd="3" destOrd="0" parTransId="{F3B530F2-12C1-4D7B-9C96-FE4B987A02F8}" sibTransId="{048116AE-8532-4D52-AFD7-4AE0D63D45D3}"/>
    <dgm:cxn modelId="{46A70FC2-267C-4EFA-949D-632DBE65070D}" type="presOf" srcId="{C7848C99-4E68-47A5-ACC0-95E94ACC7B0C}" destId="{CB853B52-8FCF-44C8-9BF1-3C65E5A3C337}" srcOrd="0" destOrd="0" presId="urn:microsoft.com/office/officeart/2008/layout/AscendingPictureAccentProcess"/>
    <dgm:cxn modelId="{B9DCA4AD-F1EF-428F-ADEC-3D33ED053480}" type="presOf" srcId="{048116AE-8532-4D52-AFD7-4AE0D63D45D3}" destId="{1F9488B0-20EA-40A9-A29B-C4266D777437}" srcOrd="0" destOrd="0" presId="urn:microsoft.com/office/officeart/2008/layout/AscendingPictureAccentProcess"/>
    <dgm:cxn modelId="{6D440297-3850-4A37-9A67-24344B5F12B7}" srcId="{4DC13D2D-0A00-4A78-B5E5-F6F05B356E5F}" destId="{E195D1E3-5834-4A2B-88CA-CF8A85931D5C}" srcOrd="0" destOrd="0" parTransId="{D33DAFF4-779C-4AA9-997E-8EFD29C39801}" sibTransId="{A5490667-B014-45A9-92C4-B062E7EA2A6D}"/>
    <dgm:cxn modelId="{20F0E043-B25B-4151-88C3-6C1C711E0B7A}" type="presOf" srcId="{4DC13D2D-0A00-4A78-B5E5-F6F05B356E5F}" destId="{53F0C6FD-20E6-4C5D-B943-01C84908E430}" srcOrd="0" destOrd="0" presId="urn:microsoft.com/office/officeart/2008/layout/AscendingPictureAccentProcess"/>
    <dgm:cxn modelId="{028C65C5-9C81-4B2D-B356-498020B97475}" type="presOf" srcId="{5A817BED-DCFE-438A-B785-2E2DA4936408}" destId="{6CF85C30-D234-421E-83CB-C99498C8B92A}" srcOrd="0" destOrd="0" presId="urn:microsoft.com/office/officeart/2008/layout/AscendingPictureAccentProcess"/>
    <dgm:cxn modelId="{B6B4F787-4614-4809-966E-B170496CC9CA}" type="presOf" srcId="{A5490667-B014-45A9-92C4-B062E7EA2A6D}" destId="{63BFC249-77B4-48A2-A1E4-E24EED90E020}" srcOrd="0" destOrd="0" presId="urn:microsoft.com/office/officeart/2008/layout/AscendingPictureAccentProcess"/>
    <dgm:cxn modelId="{3E61BC25-FF55-4139-824E-A3332180C684}" type="presOf" srcId="{F813E852-785D-4BD7-B726-D5B4906DE9FD}" destId="{7A732654-C193-4454-9DB2-DB3EE30ABBC5}" srcOrd="0" destOrd="0" presId="urn:microsoft.com/office/officeart/2008/layout/AscendingPictureAccentProcess"/>
    <dgm:cxn modelId="{E318BD0E-DA81-427F-94E3-F22B60D83EB5}" type="presParOf" srcId="{53F0C6FD-20E6-4C5D-B943-01C84908E430}" destId="{B42617C2-2DAF-4F85-AC77-51FDC2CAB47A}" srcOrd="0" destOrd="0" presId="urn:microsoft.com/office/officeart/2008/layout/AscendingPictureAccentProcess"/>
    <dgm:cxn modelId="{07D6BC5F-5586-4547-93BC-5041A942BEC2}" type="presParOf" srcId="{53F0C6FD-20E6-4C5D-B943-01C84908E430}" destId="{79F5096C-0362-458B-8D3F-9B2A4248E39E}" srcOrd="1" destOrd="0" presId="urn:microsoft.com/office/officeart/2008/layout/AscendingPictureAccentProcess"/>
    <dgm:cxn modelId="{9320AC7A-9901-4600-ADBA-9A6C1272A84F}" type="presParOf" srcId="{53F0C6FD-20E6-4C5D-B943-01C84908E430}" destId="{D5519102-3411-4B19-A731-7CF437E2072D}" srcOrd="2" destOrd="0" presId="urn:microsoft.com/office/officeart/2008/layout/AscendingPictureAccentProcess"/>
    <dgm:cxn modelId="{289F0EDC-3B12-4672-86BF-A9E4EE105C5A}" type="presParOf" srcId="{53F0C6FD-20E6-4C5D-B943-01C84908E430}" destId="{1E7159CA-3334-4792-954C-EE32CC111436}" srcOrd="3" destOrd="0" presId="urn:microsoft.com/office/officeart/2008/layout/AscendingPictureAccentProcess"/>
    <dgm:cxn modelId="{11B53842-16B3-46BF-B922-FBF3C8266A76}" type="presParOf" srcId="{53F0C6FD-20E6-4C5D-B943-01C84908E430}" destId="{BA946695-2C49-4386-9031-A4D694D0B3B6}" srcOrd="4" destOrd="0" presId="urn:microsoft.com/office/officeart/2008/layout/AscendingPictureAccentProcess"/>
    <dgm:cxn modelId="{3860FB51-B88E-486D-BA8B-E9A4C4AB20FE}" type="presParOf" srcId="{53F0C6FD-20E6-4C5D-B943-01C84908E430}" destId="{D7CBDCB5-CD0A-41FA-B498-1E4472954E42}" srcOrd="5" destOrd="0" presId="urn:microsoft.com/office/officeart/2008/layout/AscendingPictureAccentProcess"/>
    <dgm:cxn modelId="{DE90CA94-EF79-41CC-939E-587AECAD8CD9}" type="presParOf" srcId="{53F0C6FD-20E6-4C5D-B943-01C84908E430}" destId="{EC1C753C-4C8A-405F-A8F1-266F68DEA079}" srcOrd="6" destOrd="0" presId="urn:microsoft.com/office/officeart/2008/layout/AscendingPictureAccentProcess"/>
    <dgm:cxn modelId="{E35C5DBD-916F-4308-BFEE-A0EB55E6C7CB}" type="presParOf" srcId="{53F0C6FD-20E6-4C5D-B943-01C84908E430}" destId="{545A534E-F531-4F84-B985-C06642E634ED}" srcOrd="7" destOrd="0" presId="urn:microsoft.com/office/officeart/2008/layout/AscendingPictureAccentProcess"/>
    <dgm:cxn modelId="{E907F19A-8137-47DC-AD0A-116EA569388C}" type="presParOf" srcId="{53F0C6FD-20E6-4C5D-B943-01C84908E430}" destId="{46FEBE52-7287-4907-A5F7-F62C4976201E}" srcOrd="8" destOrd="0" presId="urn:microsoft.com/office/officeart/2008/layout/AscendingPictureAccentProcess"/>
    <dgm:cxn modelId="{CEA91F1D-01D2-46F5-AC8D-B6917B4BE065}" type="presParOf" srcId="{53F0C6FD-20E6-4C5D-B943-01C84908E430}" destId="{A6D85A9D-9DE8-44D9-B0E0-731BB77A9F11}" srcOrd="9" destOrd="0" presId="urn:microsoft.com/office/officeart/2008/layout/AscendingPictureAccentProcess"/>
    <dgm:cxn modelId="{B80D9A70-AA1E-40B1-BC9A-D4123D5CA090}" type="presParOf" srcId="{53F0C6FD-20E6-4C5D-B943-01C84908E430}" destId="{EB9BA296-A078-42FE-8E5A-85DDF7BA763C}" srcOrd="10" destOrd="0" presId="urn:microsoft.com/office/officeart/2008/layout/AscendingPictureAccentProcess"/>
    <dgm:cxn modelId="{C8585C95-E18C-4891-8DC3-B29DE92EA10F}" type="presParOf" srcId="{53F0C6FD-20E6-4C5D-B943-01C84908E430}" destId="{95D4C1BB-EC1B-43B3-8FAC-611E890C2404}" srcOrd="11" destOrd="0" presId="urn:microsoft.com/office/officeart/2008/layout/AscendingPictureAccentProcess"/>
    <dgm:cxn modelId="{216369D6-C682-4BAC-840F-02CFEA7C9A2E}" type="presParOf" srcId="{53F0C6FD-20E6-4C5D-B943-01C84908E430}" destId="{6AC49601-D544-4DBB-9B5E-A75AF5844612}" srcOrd="12" destOrd="0" presId="urn:microsoft.com/office/officeart/2008/layout/AscendingPictureAccentProcess"/>
    <dgm:cxn modelId="{8D5422FB-C136-49D3-8FE9-BC2723502C56}" type="presParOf" srcId="{53F0C6FD-20E6-4C5D-B943-01C84908E430}" destId="{0A38C9B5-D092-4A14-A3A5-D477F77BE69F}" srcOrd="13" destOrd="0" presId="urn:microsoft.com/office/officeart/2008/layout/AscendingPictureAccentProcess"/>
    <dgm:cxn modelId="{5403FFAB-137E-4815-906D-EA19619EDEBA}" type="presParOf" srcId="{53F0C6FD-20E6-4C5D-B943-01C84908E430}" destId="{B901B8AA-F593-42FD-9EF6-2D5D6F446274}" srcOrd="14" destOrd="0" presId="urn:microsoft.com/office/officeart/2008/layout/AscendingPictureAccentProcess"/>
    <dgm:cxn modelId="{F7BD9F16-10CF-46A9-82B4-8DC7C96EB354}" type="presParOf" srcId="{B901B8AA-F593-42FD-9EF6-2D5D6F446274}" destId="{63BFC249-77B4-48A2-A1E4-E24EED90E020}" srcOrd="0" destOrd="0" presId="urn:microsoft.com/office/officeart/2008/layout/AscendingPictureAccentProcess"/>
    <dgm:cxn modelId="{6606B634-F34E-482A-A907-871FB8BFC59D}" type="presParOf" srcId="{53F0C6FD-20E6-4C5D-B943-01C84908E430}" destId="{6CF85C30-D234-421E-83CB-C99498C8B92A}" srcOrd="15" destOrd="0" presId="urn:microsoft.com/office/officeart/2008/layout/AscendingPictureAccentProcess"/>
    <dgm:cxn modelId="{7EB9941F-5ED5-4D66-8F4F-ECCF497F93FF}" type="presParOf" srcId="{53F0C6FD-20E6-4C5D-B943-01C84908E430}" destId="{639D2032-19E5-4B66-B0A4-1059430DAA88}" srcOrd="16" destOrd="0" presId="urn:microsoft.com/office/officeart/2008/layout/AscendingPictureAccentProcess"/>
    <dgm:cxn modelId="{ED2DC2DD-9ACA-4717-9010-8F7B21933AF2}" type="presParOf" srcId="{639D2032-19E5-4B66-B0A4-1059430DAA88}" destId="{CB853B52-8FCF-44C8-9BF1-3C65E5A3C337}" srcOrd="0" destOrd="0" presId="urn:microsoft.com/office/officeart/2008/layout/AscendingPictureAccentProcess"/>
    <dgm:cxn modelId="{799F671C-6407-4EE5-ACF4-DF63FEB86123}" type="presParOf" srcId="{53F0C6FD-20E6-4C5D-B943-01C84908E430}" destId="{B6EAAA30-3F13-469C-8666-C9E9321FB91E}" srcOrd="17" destOrd="0" presId="urn:microsoft.com/office/officeart/2008/layout/AscendingPictureAccentProcess"/>
    <dgm:cxn modelId="{0CAF6894-0998-4EC0-A3C5-98BCC24937B9}" type="presParOf" srcId="{53F0C6FD-20E6-4C5D-B943-01C84908E430}" destId="{6316A809-67F3-4E06-8FDB-00CCCD2281F7}" srcOrd="18" destOrd="0" presId="urn:microsoft.com/office/officeart/2008/layout/AscendingPictureAccentProcess"/>
    <dgm:cxn modelId="{092972C5-D02C-442A-B87C-B96FFEEE05C1}" type="presParOf" srcId="{6316A809-67F3-4E06-8FDB-00CCCD2281F7}" destId="{7A732654-C193-4454-9DB2-DB3EE30ABBC5}" srcOrd="0" destOrd="0" presId="urn:microsoft.com/office/officeart/2008/layout/AscendingPictureAccentProcess"/>
    <dgm:cxn modelId="{37E9FBCF-3448-40EE-B529-08929A769D68}" type="presParOf" srcId="{53F0C6FD-20E6-4C5D-B943-01C84908E430}" destId="{C282583C-A979-4239-814D-8E9B1A747297}" srcOrd="19" destOrd="0" presId="urn:microsoft.com/office/officeart/2008/layout/AscendingPictureAccentProcess"/>
    <dgm:cxn modelId="{F6E5FCDE-60DF-4C20-9586-51C25A21EB7D}" type="presParOf" srcId="{53F0C6FD-20E6-4C5D-B943-01C84908E430}" destId="{DB18D33F-7C4F-4297-A6D6-C3EF6A500F0E}" srcOrd="20" destOrd="0" presId="urn:microsoft.com/office/officeart/2008/layout/AscendingPictureAccentProcess"/>
    <dgm:cxn modelId="{ECB03F5F-4D72-4DEB-8AE3-698A521103A8}" type="presParOf" srcId="{DB18D33F-7C4F-4297-A6D6-C3EF6A500F0E}" destId="{1F9488B0-20EA-40A9-A29B-C4266D77743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AAFFFB-36A0-492C-BEAB-97C381ACBD0C}" type="doc">
      <dgm:prSet loTypeId="urn:microsoft.com/office/officeart/2005/8/layout/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DCD2CA-DD84-409F-AA23-33DFB351FA2C}">
      <dgm:prSet phldrT="[Текст]" custT="1"/>
      <dgm:spPr/>
      <dgm:t>
        <a:bodyPr/>
        <a:lstStyle/>
        <a:p>
          <a:r>
            <a:rPr lang="ru-RU" sz="1400" b="1" dirty="0" smtClean="0"/>
            <a:t>Проективный </a:t>
          </a:r>
          <a:endParaRPr lang="ru-RU" sz="1400" b="1" dirty="0"/>
        </a:p>
      </dgm:t>
    </dgm:pt>
    <dgm:pt modelId="{96764B72-28E2-4348-98A8-92627EE992C7}" type="parTrans" cxnId="{BB035294-FBBE-49B3-9010-A0F3C6592D45}">
      <dgm:prSet/>
      <dgm:spPr/>
      <dgm:t>
        <a:bodyPr/>
        <a:lstStyle/>
        <a:p>
          <a:endParaRPr lang="ru-RU"/>
        </a:p>
      </dgm:t>
    </dgm:pt>
    <dgm:pt modelId="{C57CAD0F-12AB-4664-9815-CEBCC75A5246}" type="sibTrans" cxnId="{BB035294-FBBE-49B3-9010-A0F3C6592D45}">
      <dgm:prSet/>
      <dgm:spPr/>
      <dgm:t>
        <a:bodyPr/>
        <a:lstStyle/>
        <a:p>
          <a:endParaRPr lang="ru-RU"/>
        </a:p>
      </dgm:t>
    </dgm:pt>
    <dgm:pt modelId="{AF3A2E2C-A617-45E3-B0CC-B30E752FA293}">
      <dgm:prSet phldrT="[Текст]"/>
      <dgm:spPr/>
      <dgm:t>
        <a:bodyPr/>
        <a:lstStyle/>
        <a:p>
          <a:r>
            <a:rPr lang="ru-RU" dirty="0" smtClean="0"/>
            <a:t>теоретическое осмысление проблемы;</a:t>
          </a:r>
          <a:endParaRPr lang="ru-RU" dirty="0"/>
        </a:p>
      </dgm:t>
    </dgm:pt>
    <dgm:pt modelId="{FDAFBC53-7256-4A62-86A5-06D9742A337C}" type="parTrans" cxnId="{3D68B442-1176-40AA-A751-F9DD588AEEBA}">
      <dgm:prSet/>
      <dgm:spPr/>
      <dgm:t>
        <a:bodyPr/>
        <a:lstStyle/>
        <a:p>
          <a:endParaRPr lang="ru-RU"/>
        </a:p>
      </dgm:t>
    </dgm:pt>
    <dgm:pt modelId="{9D2D7AE9-5905-4D41-B704-944FE496EA0C}" type="sibTrans" cxnId="{3D68B442-1176-40AA-A751-F9DD588AEEBA}">
      <dgm:prSet/>
      <dgm:spPr/>
      <dgm:t>
        <a:bodyPr/>
        <a:lstStyle/>
        <a:p>
          <a:endParaRPr lang="ru-RU"/>
        </a:p>
      </dgm:t>
    </dgm:pt>
    <dgm:pt modelId="{D095AED4-F4E1-4414-BA61-14C298E3DDB7}">
      <dgm:prSet phldrT="[Текст]" custT="1"/>
      <dgm:spPr/>
      <dgm:t>
        <a:bodyPr/>
        <a:lstStyle/>
        <a:p>
          <a:r>
            <a:rPr lang="ru-RU" sz="1400" b="1" dirty="0" smtClean="0"/>
            <a:t>Основной </a:t>
          </a:r>
          <a:endParaRPr lang="ru-RU" sz="1400" b="1" dirty="0"/>
        </a:p>
      </dgm:t>
    </dgm:pt>
    <dgm:pt modelId="{BFE05887-72D8-4C2B-BB57-69BB44712AE5}" type="parTrans" cxnId="{88E56998-DA0C-4C5F-B729-D9D6FF03D455}">
      <dgm:prSet/>
      <dgm:spPr/>
      <dgm:t>
        <a:bodyPr/>
        <a:lstStyle/>
        <a:p>
          <a:endParaRPr lang="ru-RU"/>
        </a:p>
      </dgm:t>
    </dgm:pt>
    <dgm:pt modelId="{A36660E2-AFC4-4912-AB6F-F9C0F58B2B48}" type="sibTrans" cxnId="{88E56998-DA0C-4C5F-B729-D9D6FF03D455}">
      <dgm:prSet/>
      <dgm:spPr/>
      <dgm:t>
        <a:bodyPr/>
        <a:lstStyle/>
        <a:p>
          <a:endParaRPr lang="ru-RU"/>
        </a:p>
      </dgm:t>
    </dgm:pt>
    <dgm:pt modelId="{5CBFA209-D7C3-4D02-8A70-4F5586B88D9C}">
      <dgm:prSet phldrT="[Текст]" custT="1"/>
      <dgm:spPr/>
      <dgm:t>
        <a:bodyPr/>
        <a:lstStyle/>
        <a:p>
          <a:r>
            <a:rPr lang="ru-RU" sz="900" dirty="0" smtClean="0"/>
            <a:t>профессиональная ориентация школьников;</a:t>
          </a:r>
          <a:endParaRPr lang="ru-RU" sz="900" dirty="0"/>
        </a:p>
      </dgm:t>
    </dgm:pt>
    <dgm:pt modelId="{9B7012B0-0B52-4564-851E-21C61AA0FD4F}" type="parTrans" cxnId="{6741F4DC-0271-4372-9DB0-15AFA55B49B3}">
      <dgm:prSet/>
      <dgm:spPr/>
      <dgm:t>
        <a:bodyPr/>
        <a:lstStyle/>
        <a:p>
          <a:endParaRPr lang="ru-RU"/>
        </a:p>
      </dgm:t>
    </dgm:pt>
    <dgm:pt modelId="{A8234FE2-C42F-4E20-A9BD-AEC35B4A79C0}" type="sibTrans" cxnId="{6741F4DC-0271-4372-9DB0-15AFA55B49B3}">
      <dgm:prSet/>
      <dgm:spPr/>
      <dgm:t>
        <a:bodyPr/>
        <a:lstStyle/>
        <a:p>
          <a:endParaRPr lang="ru-RU"/>
        </a:p>
      </dgm:t>
    </dgm:pt>
    <dgm:pt modelId="{10065486-DB74-4014-8794-E36C4D3C294B}">
      <dgm:prSet phldrT="[Текст]" custT="1"/>
      <dgm:spPr/>
      <dgm:t>
        <a:bodyPr/>
        <a:lstStyle/>
        <a:p>
          <a:r>
            <a:rPr lang="ru-RU" sz="1400" b="1" dirty="0" smtClean="0"/>
            <a:t>Результативно-рефлексивный</a:t>
          </a:r>
          <a:endParaRPr lang="ru-RU" sz="1400" b="1" dirty="0"/>
        </a:p>
      </dgm:t>
    </dgm:pt>
    <dgm:pt modelId="{F33C8D9F-5C05-4DDB-8B95-ECCB14BC74DA}" type="parTrans" cxnId="{302D4CDD-AE69-494D-A35F-C4051171C4D9}">
      <dgm:prSet/>
      <dgm:spPr/>
      <dgm:t>
        <a:bodyPr/>
        <a:lstStyle/>
        <a:p>
          <a:endParaRPr lang="ru-RU"/>
        </a:p>
      </dgm:t>
    </dgm:pt>
    <dgm:pt modelId="{10E5A657-3BB0-46F3-93C9-A553EE90DCD4}" type="sibTrans" cxnId="{302D4CDD-AE69-494D-A35F-C4051171C4D9}">
      <dgm:prSet/>
      <dgm:spPr/>
      <dgm:t>
        <a:bodyPr/>
        <a:lstStyle/>
        <a:p>
          <a:endParaRPr lang="ru-RU"/>
        </a:p>
      </dgm:t>
    </dgm:pt>
    <dgm:pt modelId="{61356011-03BD-4554-B557-A8E524EB1F34}">
      <dgm:prSet phldrT="[Текст]" custT="1"/>
      <dgm:spPr/>
      <dgm:t>
        <a:bodyPr/>
        <a:lstStyle/>
        <a:p>
          <a:r>
            <a:rPr lang="ru-RU" sz="1000" dirty="0" smtClean="0"/>
            <a:t>контрольная диагностика;</a:t>
          </a:r>
          <a:endParaRPr lang="ru-RU" sz="1000" dirty="0"/>
        </a:p>
      </dgm:t>
    </dgm:pt>
    <dgm:pt modelId="{8E4C3B4B-760A-49A0-B05C-A90510928EFC}" type="parTrans" cxnId="{5609AA7C-1EAD-417C-9BA9-8BBC5F633030}">
      <dgm:prSet/>
      <dgm:spPr/>
      <dgm:t>
        <a:bodyPr/>
        <a:lstStyle/>
        <a:p>
          <a:endParaRPr lang="ru-RU"/>
        </a:p>
      </dgm:t>
    </dgm:pt>
    <dgm:pt modelId="{158EE0FC-74EB-4251-A2E6-A3FC91C14514}" type="sibTrans" cxnId="{5609AA7C-1EAD-417C-9BA9-8BBC5F633030}">
      <dgm:prSet/>
      <dgm:spPr/>
      <dgm:t>
        <a:bodyPr/>
        <a:lstStyle/>
        <a:p>
          <a:endParaRPr lang="ru-RU"/>
        </a:p>
      </dgm:t>
    </dgm:pt>
    <dgm:pt modelId="{CE5240F6-2028-4531-8E28-7E0A39A2DA2C}">
      <dgm:prSet/>
      <dgm:spPr/>
      <dgm:t>
        <a:bodyPr/>
        <a:lstStyle/>
        <a:p>
          <a:r>
            <a:rPr lang="ru-RU" smtClean="0"/>
            <a:t>определение темы, цели, задач проекта;</a:t>
          </a:r>
          <a:endParaRPr lang="ru-RU"/>
        </a:p>
      </dgm:t>
    </dgm:pt>
    <dgm:pt modelId="{856762CA-6E5A-47FF-9922-A14AE05CD5D9}" type="parTrans" cxnId="{DE703DDC-569A-4B48-8CD1-C64EC4760055}">
      <dgm:prSet/>
      <dgm:spPr/>
      <dgm:t>
        <a:bodyPr/>
        <a:lstStyle/>
        <a:p>
          <a:endParaRPr lang="ru-RU"/>
        </a:p>
      </dgm:t>
    </dgm:pt>
    <dgm:pt modelId="{B5957EE5-F5F1-4071-AC4A-8BA45062E910}" type="sibTrans" cxnId="{DE703DDC-569A-4B48-8CD1-C64EC4760055}">
      <dgm:prSet/>
      <dgm:spPr/>
      <dgm:t>
        <a:bodyPr/>
        <a:lstStyle/>
        <a:p>
          <a:endParaRPr lang="ru-RU"/>
        </a:p>
      </dgm:t>
    </dgm:pt>
    <dgm:pt modelId="{3D5BCD1E-CB92-42CE-BF36-2F0C80BDE702}">
      <dgm:prSet/>
      <dgm:spPr/>
      <dgm:t>
        <a:bodyPr/>
        <a:lstStyle/>
        <a:p>
          <a:r>
            <a:rPr lang="ru-RU" smtClean="0"/>
            <a:t>выявление проблемных зон, точек роста;</a:t>
          </a:r>
          <a:endParaRPr lang="ru-RU"/>
        </a:p>
      </dgm:t>
    </dgm:pt>
    <dgm:pt modelId="{98796BAF-601A-4393-A29C-CB34C2EFB125}" type="parTrans" cxnId="{ADAF0DED-8605-4120-8C44-DDBCEFDB4546}">
      <dgm:prSet/>
      <dgm:spPr/>
      <dgm:t>
        <a:bodyPr/>
        <a:lstStyle/>
        <a:p>
          <a:endParaRPr lang="ru-RU"/>
        </a:p>
      </dgm:t>
    </dgm:pt>
    <dgm:pt modelId="{60EAA2A5-434B-4B8B-BC50-5D46B27E79FF}" type="sibTrans" cxnId="{ADAF0DED-8605-4120-8C44-DDBCEFDB4546}">
      <dgm:prSet/>
      <dgm:spPr/>
      <dgm:t>
        <a:bodyPr/>
        <a:lstStyle/>
        <a:p>
          <a:endParaRPr lang="ru-RU"/>
        </a:p>
      </dgm:t>
    </dgm:pt>
    <dgm:pt modelId="{648990AB-2045-48A0-8324-BB6B6FBDB906}">
      <dgm:prSet/>
      <dgm:spPr/>
      <dgm:t>
        <a:bodyPr/>
        <a:lstStyle/>
        <a:p>
          <a:r>
            <a:rPr lang="ru-RU" smtClean="0"/>
            <a:t>определение организаций-партнёров;</a:t>
          </a:r>
          <a:endParaRPr lang="ru-RU"/>
        </a:p>
      </dgm:t>
    </dgm:pt>
    <dgm:pt modelId="{9A5EFF64-39D7-44C9-9D4B-57389073D81E}" type="parTrans" cxnId="{1969D513-FCE4-4E5D-AA3E-D505E250F254}">
      <dgm:prSet/>
      <dgm:spPr/>
      <dgm:t>
        <a:bodyPr/>
        <a:lstStyle/>
        <a:p>
          <a:endParaRPr lang="ru-RU"/>
        </a:p>
      </dgm:t>
    </dgm:pt>
    <dgm:pt modelId="{E46DC7C1-14B3-4EBE-87CC-023D57C7BE7B}" type="sibTrans" cxnId="{1969D513-FCE4-4E5D-AA3E-D505E250F254}">
      <dgm:prSet/>
      <dgm:spPr/>
      <dgm:t>
        <a:bodyPr/>
        <a:lstStyle/>
        <a:p>
          <a:endParaRPr lang="ru-RU"/>
        </a:p>
      </dgm:t>
    </dgm:pt>
    <dgm:pt modelId="{AE187703-32F0-4D90-92A6-DBBD3AE9EFE1}">
      <dgm:prSet/>
      <dgm:spPr/>
      <dgm:t>
        <a:bodyPr/>
        <a:lstStyle/>
        <a:p>
          <a:r>
            <a:rPr lang="ru-RU" smtClean="0"/>
            <a:t>разработка показателей и индикаторов оценки результатов;</a:t>
          </a:r>
          <a:endParaRPr lang="ru-RU"/>
        </a:p>
      </dgm:t>
    </dgm:pt>
    <dgm:pt modelId="{1AF05269-EE6A-4131-AC19-4C59EE41B99C}" type="parTrans" cxnId="{0073EA2A-C8AC-4CA7-8596-1164CDD6F473}">
      <dgm:prSet/>
      <dgm:spPr/>
      <dgm:t>
        <a:bodyPr/>
        <a:lstStyle/>
        <a:p>
          <a:endParaRPr lang="ru-RU"/>
        </a:p>
      </dgm:t>
    </dgm:pt>
    <dgm:pt modelId="{537C8267-C0F4-4939-A225-97A9AC8485B8}" type="sibTrans" cxnId="{0073EA2A-C8AC-4CA7-8596-1164CDD6F473}">
      <dgm:prSet/>
      <dgm:spPr/>
      <dgm:t>
        <a:bodyPr/>
        <a:lstStyle/>
        <a:p>
          <a:endParaRPr lang="ru-RU"/>
        </a:p>
      </dgm:t>
    </dgm:pt>
    <dgm:pt modelId="{30CB3B5D-11F6-4FB4-9058-F8777F84240B}">
      <dgm:prSet/>
      <dgm:spPr/>
      <dgm:t>
        <a:bodyPr/>
        <a:lstStyle/>
        <a:p>
          <a:r>
            <a:rPr lang="ru-RU" smtClean="0"/>
            <a:t>разработка методических материалов, нормативной базы для организации сетевого взаимодействия с ОО;</a:t>
          </a:r>
          <a:endParaRPr lang="ru-RU"/>
        </a:p>
      </dgm:t>
    </dgm:pt>
    <dgm:pt modelId="{FF79D881-68C4-41C0-A612-079633A28AFA}" type="parTrans" cxnId="{6F69236C-C60D-4D28-B0A4-DA0474631594}">
      <dgm:prSet/>
      <dgm:spPr/>
      <dgm:t>
        <a:bodyPr/>
        <a:lstStyle/>
        <a:p>
          <a:endParaRPr lang="ru-RU"/>
        </a:p>
      </dgm:t>
    </dgm:pt>
    <dgm:pt modelId="{81F30C4A-15D7-4383-8F8D-56C643650D24}" type="sibTrans" cxnId="{6F69236C-C60D-4D28-B0A4-DA0474631594}">
      <dgm:prSet/>
      <dgm:spPr/>
      <dgm:t>
        <a:bodyPr/>
        <a:lstStyle/>
        <a:p>
          <a:endParaRPr lang="ru-RU"/>
        </a:p>
      </dgm:t>
    </dgm:pt>
    <dgm:pt modelId="{B1759F7E-FF33-4125-8842-0CDF1838A4AC}">
      <dgm:prSet/>
      <dgm:spPr/>
      <dgm:t>
        <a:bodyPr/>
        <a:lstStyle/>
        <a:p>
          <a:r>
            <a:rPr lang="ru-RU" dirty="0" smtClean="0"/>
            <a:t>разработка модели сетевого взаимодействия;</a:t>
          </a:r>
          <a:endParaRPr lang="ru-RU" dirty="0"/>
        </a:p>
      </dgm:t>
    </dgm:pt>
    <dgm:pt modelId="{B42C230D-3486-4E73-AA55-09241B94EF2B}" type="parTrans" cxnId="{0A30A2B0-6245-49FC-8E7D-B1402AC183EB}">
      <dgm:prSet/>
      <dgm:spPr/>
      <dgm:t>
        <a:bodyPr/>
        <a:lstStyle/>
        <a:p>
          <a:endParaRPr lang="ru-RU"/>
        </a:p>
      </dgm:t>
    </dgm:pt>
    <dgm:pt modelId="{9569251B-73A8-4D86-AB51-E4DF094485FB}" type="sibTrans" cxnId="{0A30A2B0-6245-49FC-8E7D-B1402AC183EB}">
      <dgm:prSet/>
      <dgm:spPr/>
      <dgm:t>
        <a:bodyPr/>
        <a:lstStyle/>
        <a:p>
          <a:endParaRPr lang="ru-RU"/>
        </a:p>
      </dgm:t>
    </dgm:pt>
    <dgm:pt modelId="{F5A7F440-8797-4152-8BA7-EB8D23757122}">
      <dgm:prSet/>
      <dgm:spPr/>
      <dgm:t>
        <a:bodyPr/>
        <a:lstStyle/>
        <a:p>
          <a:r>
            <a:rPr lang="ru-RU" dirty="0" smtClean="0"/>
            <a:t>мониторинг готовности участников к реализации сетевого взаимодействия с общеобразовательными организациями республики.</a:t>
          </a:r>
          <a:endParaRPr lang="ru-RU" dirty="0"/>
        </a:p>
      </dgm:t>
    </dgm:pt>
    <dgm:pt modelId="{F0C30B4B-E78B-4B70-B115-3121FF94A473}" type="parTrans" cxnId="{7E4CEB7F-105C-4A9A-8B7F-AB5671B25A4C}">
      <dgm:prSet/>
      <dgm:spPr/>
      <dgm:t>
        <a:bodyPr/>
        <a:lstStyle/>
        <a:p>
          <a:endParaRPr lang="ru-RU"/>
        </a:p>
      </dgm:t>
    </dgm:pt>
    <dgm:pt modelId="{D1C4B0AC-1DE6-4644-BB57-53DC27E52F4C}" type="sibTrans" cxnId="{7E4CEB7F-105C-4A9A-8B7F-AB5671B25A4C}">
      <dgm:prSet/>
      <dgm:spPr/>
      <dgm:t>
        <a:bodyPr/>
        <a:lstStyle/>
        <a:p>
          <a:endParaRPr lang="ru-RU"/>
        </a:p>
      </dgm:t>
    </dgm:pt>
    <dgm:pt modelId="{105FA2F2-69AB-416F-A5AF-5637492FD202}">
      <dgm:prSet custT="1"/>
      <dgm:spPr/>
      <dgm:t>
        <a:bodyPr/>
        <a:lstStyle/>
        <a:p>
          <a:r>
            <a:rPr lang="ru-RU" sz="900" dirty="0" smtClean="0"/>
            <a:t>повышение квалификации педагогов в области современных образовательных технологий;</a:t>
          </a:r>
          <a:endParaRPr lang="ru-RU" sz="900" dirty="0"/>
        </a:p>
      </dgm:t>
    </dgm:pt>
    <dgm:pt modelId="{158E6DA1-8359-46E8-A361-47F9338313AB}" type="parTrans" cxnId="{76D33D0A-A8A1-4BBB-84B8-EC334E3BFCEB}">
      <dgm:prSet/>
      <dgm:spPr/>
      <dgm:t>
        <a:bodyPr/>
        <a:lstStyle/>
        <a:p>
          <a:endParaRPr lang="ru-RU"/>
        </a:p>
      </dgm:t>
    </dgm:pt>
    <dgm:pt modelId="{032DAA7B-9F9B-4B7B-B338-A1494C0A1ED4}" type="sibTrans" cxnId="{76D33D0A-A8A1-4BBB-84B8-EC334E3BFCEB}">
      <dgm:prSet/>
      <dgm:spPr/>
      <dgm:t>
        <a:bodyPr/>
        <a:lstStyle/>
        <a:p>
          <a:endParaRPr lang="ru-RU"/>
        </a:p>
      </dgm:t>
    </dgm:pt>
    <dgm:pt modelId="{AA119336-04E5-4E1D-A007-C4E9ECAC89D6}">
      <dgm:prSet custT="1"/>
      <dgm:spPr/>
      <dgm:t>
        <a:bodyPr/>
        <a:lstStyle/>
        <a:p>
          <a:r>
            <a:rPr lang="ru-RU" sz="900" dirty="0" smtClean="0"/>
            <a:t>разработка и утверждение  инфраструктурного листа для предметно-развивающего оснащения кабинетов; </a:t>
          </a:r>
          <a:endParaRPr lang="ru-RU" sz="900" dirty="0"/>
        </a:p>
      </dgm:t>
    </dgm:pt>
    <dgm:pt modelId="{9349416C-7AF8-4392-A105-D8A73DF00212}" type="parTrans" cxnId="{5065A816-DC97-44C9-A338-D3280B1DA416}">
      <dgm:prSet/>
      <dgm:spPr/>
      <dgm:t>
        <a:bodyPr/>
        <a:lstStyle/>
        <a:p>
          <a:endParaRPr lang="ru-RU"/>
        </a:p>
      </dgm:t>
    </dgm:pt>
    <dgm:pt modelId="{B615DF09-4AD7-4AC0-84DB-A2DE06B1FCD8}" type="sibTrans" cxnId="{5065A816-DC97-44C9-A338-D3280B1DA416}">
      <dgm:prSet/>
      <dgm:spPr/>
      <dgm:t>
        <a:bodyPr/>
        <a:lstStyle/>
        <a:p>
          <a:endParaRPr lang="ru-RU"/>
        </a:p>
      </dgm:t>
    </dgm:pt>
    <dgm:pt modelId="{3E342DD5-F4EA-4ACE-9B77-DDDEB41426D3}">
      <dgm:prSet custT="1"/>
      <dgm:spPr/>
      <dgm:t>
        <a:bodyPr/>
        <a:lstStyle/>
        <a:p>
          <a:r>
            <a:rPr lang="ru-RU" sz="900" dirty="0" smtClean="0"/>
            <a:t>погружение студентов в практико-ориентированную среду;</a:t>
          </a:r>
          <a:endParaRPr lang="ru-RU" sz="900" dirty="0"/>
        </a:p>
      </dgm:t>
    </dgm:pt>
    <dgm:pt modelId="{FD33E036-AC72-4F5F-86EB-42E076378290}" type="parTrans" cxnId="{51840F83-6B3B-4DA2-AABB-376C6391EC3F}">
      <dgm:prSet/>
      <dgm:spPr/>
      <dgm:t>
        <a:bodyPr/>
        <a:lstStyle/>
        <a:p>
          <a:endParaRPr lang="ru-RU"/>
        </a:p>
      </dgm:t>
    </dgm:pt>
    <dgm:pt modelId="{85C81437-ED7B-413E-9E9D-4FC35A791A7A}" type="sibTrans" cxnId="{51840F83-6B3B-4DA2-AABB-376C6391EC3F}">
      <dgm:prSet/>
      <dgm:spPr/>
      <dgm:t>
        <a:bodyPr/>
        <a:lstStyle/>
        <a:p>
          <a:endParaRPr lang="ru-RU"/>
        </a:p>
      </dgm:t>
    </dgm:pt>
    <dgm:pt modelId="{B45F47F7-5926-4503-B5F8-134A5DBDE6CD}">
      <dgm:prSet custT="1"/>
      <dgm:spPr/>
      <dgm:t>
        <a:bodyPr/>
        <a:lstStyle/>
        <a:p>
          <a:r>
            <a:rPr lang="ru-RU" sz="900" smtClean="0"/>
            <a:t>организация и проведение демонстрационного экзамена;</a:t>
          </a:r>
          <a:endParaRPr lang="ru-RU" sz="900"/>
        </a:p>
      </dgm:t>
    </dgm:pt>
    <dgm:pt modelId="{71555C83-6A85-4AAA-AD6A-D45E164856A8}" type="parTrans" cxnId="{114C0BB1-3325-444D-8289-6A1C63EEF8F4}">
      <dgm:prSet/>
      <dgm:spPr/>
      <dgm:t>
        <a:bodyPr/>
        <a:lstStyle/>
        <a:p>
          <a:endParaRPr lang="ru-RU"/>
        </a:p>
      </dgm:t>
    </dgm:pt>
    <dgm:pt modelId="{462D05E0-EEC7-4A3E-A8B8-5F10F0D0DC0A}" type="sibTrans" cxnId="{114C0BB1-3325-444D-8289-6A1C63EEF8F4}">
      <dgm:prSet/>
      <dgm:spPr/>
      <dgm:t>
        <a:bodyPr/>
        <a:lstStyle/>
        <a:p>
          <a:endParaRPr lang="ru-RU"/>
        </a:p>
      </dgm:t>
    </dgm:pt>
    <dgm:pt modelId="{C8A354CE-2C9A-4ABB-9F8F-0CDB4F2EF57D}">
      <dgm:prSet custT="1"/>
      <dgm:spPr/>
      <dgm:t>
        <a:bodyPr/>
        <a:lstStyle/>
        <a:p>
          <a:r>
            <a:rPr lang="ru-RU" sz="900" smtClean="0"/>
            <a:t>трудоустройство выпускников ГАПК;</a:t>
          </a:r>
          <a:endParaRPr lang="ru-RU" sz="900"/>
        </a:p>
      </dgm:t>
    </dgm:pt>
    <dgm:pt modelId="{9002D61E-25DD-43B6-BF1B-8C9CEDD37CF3}" type="parTrans" cxnId="{FF9EEE48-1ACF-4871-B18B-7FBEE8F8C69C}">
      <dgm:prSet/>
      <dgm:spPr/>
      <dgm:t>
        <a:bodyPr/>
        <a:lstStyle/>
        <a:p>
          <a:endParaRPr lang="ru-RU"/>
        </a:p>
      </dgm:t>
    </dgm:pt>
    <dgm:pt modelId="{7FE27D17-B5AC-47FA-8DD7-276B633DE000}" type="sibTrans" cxnId="{FF9EEE48-1ACF-4871-B18B-7FBEE8F8C69C}">
      <dgm:prSet/>
      <dgm:spPr/>
      <dgm:t>
        <a:bodyPr/>
        <a:lstStyle/>
        <a:p>
          <a:endParaRPr lang="ru-RU"/>
        </a:p>
      </dgm:t>
    </dgm:pt>
    <dgm:pt modelId="{E0850EE3-92F3-44F9-B6A2-CC2D07EC4C01}">
      <dgm:prSet custT="1"/>
      <dgm:spPr/>
      <dgm:t>
        <a:bodyPr/>
        <a:lstStyle/>
        <a:p>
          <a:r>
            <a:rPr lang="ru-RU" sz="900" smtClean="0"/>
            <a:t>совместная исследовательская деятельность обучающихся ГАПК и ОО;</a:t>
          </a:r>
          <a:endParaRPr lang="ru-RU" sz="900"/>
        </a:p>
      </dgm:t>
    </dgm:pt>
    <dgm:pt modelId="{FCF3C7E8-1D5E-41ED-B712-721062B368E4}" type="parTrans" cxnId="{D8B80519-0693-4865-B7A4-46D93274784C}">
      <dgm:prSet/>
      <dgm:spPr/>
      <dgm:t>
        <a:bodyPr/>
        <a:lstStyle/>
        <a:p>
          <a:endParaRPr lang="ru-RU"/>
        </a:p>
      </dgm:t>
    </dgm:pt>
    <dgm:pt modelId="{9DA0B0FD-A745-45E9-9F74-97DEC9E715CF}" type="sibTrans" cxnId="{D8B80519-0693-4865-B7A4-46D93274784C}">
      <dgm:prSet/>
      <dgm:spPr/>
      <dgm:t>
        <a:bodyPr/>
        <a:lstStyle/>
        <a:p>
          <a:endParaRPr lang="ru-RU"/>
        </a:p>
      </dgm:t>
    </dgm:pt>
    <dgm:pt modelId="{784CB3A6-840B-41C6-9F70-98151087FA37}">
      <dgm:prSet custT="1"/>
      <dgm:spPr/>
      <dgm:t>
        <a:bodyPr/>
        <a:lstStyle/>
        <a:p>
          <a:r>
            <a:rPr lang="ru-RU" sz="900" dirty="0" smtClean="0"/>
            <a:t>распространение  </a:t>
          </a:r>
          <a:r>
            <a:rPr lang="ru-RU" sz="900" smtClean="0"/>
            <a:t>педагогического  опыта  через  проведение  семинаров,  мастер-классов, вебинаров</a:t>
          </a:r>
          <a:endParaRPr lang="ru-RU" sz="900" dirty="0"/>
        </a:p>
      </dgm:t>
    </dgm:pt>
    <dgm:pt modelId="{1FA8F6F3-62E6-46FA-9CDA-56F5F0499475}" type="parTrans" cxnId="{2594FC41-6264-4086-94A5-39C82B2D4D4B}">
      <dgm:prSet/>
      <dgm:spPr/>
      <dgm:t>
        <a:bodyPr/>
        <a:lstStyle/>
        <a:p>
          <a:endParaRPr lang="ru-RU"/>
        </a:p>
      </dgm:t>
    </dgm:pt>
    <dgm:pt modelId="{C8861A4B-E77C-4D29-A348-F0B728A632F2}" type="sibTrans" cxnId="{2594FC41-6264-4086-94A5-39C82B2D4D4B}">
      <dgm:prSet/>
      <dgm:spPr/>
      <dgm:t>
        <a:bodyPr/>
        <a:lstStyle/>
        <a:p>
          <a:endParaRPr lang="ru-RU"/>
        </a:p>
      </dgm:t>
    </dgm:pt>
    <dgm:pt modelId="{0EB9753D-FC21-4491-BCF5-B35F0BC38F1C}">
      <dgm:prSet custT="1"/>
      <dgm:spPr/>
      <dgm:t>
        <a:bodyPr/>
        <a:lstStyle/>
        <a:p>
          <a:r>
            <a:rPr lang="ru-RU" sz="1000" smtClean="0"/>
            <a:t>обобщение результатов работы;</a:t>
          </a:r>
          <a:endParaRPr lang="ru-RU" sz="1000"/>
        </a:p>
      </dgm:t>
    </dgm:pt>
    <dgm:pt modelId="{76292F41-547D-494C-AADB-9BD0B5ED9CC9}" type="parTrans" cxnId="{74522A21-C8CE-40B2-BCEC-E5FBD3AC5607}">
      <dgm:prSet/>
      <dgm:spPr/>
      <dgm:t>
        <a:bodyPr/>
        <a:lstStyle/>
        <a:p>
          <a:endParaRPr lang="ru-RU"/>
        </a:p>
      </dgm:t>
    </dgm:pt>
    <dgm:pt modelId="{97FB01AD-C2C1-41E3-B7F1-2D3BF775ABFB}" type="sibTrans" cxnId="{74522A21-C8CE-40B2-BCEC-E5FBD3AC5607}">
      <dgm:prSet/>
      <dgm:spPr/>
      <dgm:t>
        <a:bodyPr/>
        <a:lstStyle/>
        <a:p>
          <a:endParaRPr lang="ru-RU"/>
        </a:p>
      </dgm:t>
    </dgm:pt>
    <dgm:pt modelId="{287B6A9C-1A57-4D9A-81E3-4FF96FF121CA}">
      <dgm:prSet custT="1"/>
      <dgm:spPr/>
      <dgm:t>
        <a:bodyPr/>
        <a:lstStyle/>
        <a:p>
          <a:r>
            <a:rPr lang="ru-RU" sz="1000" smtClean="0"/>
            <a:t>подведение итогов проекта;</a:t>
          </a:r>
          <a:endParaRPr lang="ru-RU" sz="1000"/>
        </a:p>
      </dgm:t>
    </dgm:pt>
    <dgm:pt modelId="{922A6E00-B204-4202-974E-03CDD4CD3FE4}" type="parTrans" cxnId="{EBF7229E-33D5-4A86-8AD1-BB51764F79EB}">
      <dgm:prSet/>
      <dgm:spPr/>
      <dgm:t>
        <a:bodyPr/>
        <a:lstStyle/>
        <a:p>
          <a:endParaRPr lang="ru-RU"/>
        </a:p>
      </dgm:t>
    </dgm:pt>
    <dgm:pt modelId="{590F3B31-4E43-4090-93ED-6D758755A823}" type="sibTrans" cxnId="{EBF7229E-33D5-4A86-8AD1-BB51764F79EB}">
      <dgm:prSet/>
      <dgm:spPr/>
      <dgm:t>
        <a:bodyPr/>
        <a:lstStyle/>
        <a:p>
          <a:endParaRPr lang="ru-RU"/>
        </a:p>
      </dgm:t>
    </dgm:pt>
    <dgm:pt modelId="{2F11D220-C24B-4569-8EB0-3727FA697E1C}">
      <dgm:prSet custT="1"/>
      <dgm:spPr/>
      <dgm:t>
        <a:bodyPr/>
        <a:lstStyle/>
        <a:p>
          <a:r>
            <a:rPr lang="ru-RU" sz="1000" smtClean="0"/>
            <a:t>определение цели дальнейших действий;</a:t>
          </a:r>
          <a:endParaRPr lang="ru-RU" sz="1000"/>
        </a:p>
      </dgm:t>
    </dgm:pt>
    <dgm:pt modelId="{48FCB89D-D90B-4926-813F-2042BB1E3956}" type="parTrans" cxnId="{8DCCFC19-2B04-47AA-A9ED-A2D87C56FC5F}">
      <dgm:prSet/>
      <dgm:spPr/>
      <dgm:t>
        <a:bodyPr/>
        <a:lstStyle/>
        <a:p>
          <a:endParaRPr lang="ru-RU"/>
        </a:p>
      </dgm:t>
    </dgm:pt>
    <dgm:pt modelId="{74AC8EE4-903A-414C-965A-3CBECD1F9A41}" type="sibTrans" cxnId="{8DCCFC19-2B04-47AA-A9ED-A2D87C56FC5F}">
      <dgm:prSet/>
      <dgm:spPr/>
      <dgm:t>
        <a:bodyPr/>
        <a:lstStyle/>
        <a:p>
          <a:endParaRPr lang="ru-RU"/>
        </a:p>
      </dgm:t>
    </dgm:pt>
    <dgm:pt modelId="{372A7C88-3F7E-401D-8828-2F363D0DBFC1}">
      <dgm:prSet custT="1"/>
      <dgm:spPr/>
      <dgm:t>
        <a:bodyPr/>
        <a:lstStyle/>
        <a:p>
          <a:r>
            <a:rPr lang="ru-RU" sz="1000" smtClean="0"/>
            <a:t>разработка методических рекомендаций для организации сетевого взаимодействия;</a:t>
          </a:r>
          <a:endParaRPr lang="ru-RU" sz="1000"/>
        </a:p>
      </dgm:t>
    </dgm:pt>
    <dgm:pt modelId="{FA20BD0F-474E-4716-B0C4-3F8EBDFEDD01}" type="parTrans" cxnId="{E376D781-42F9-4088-809C-FED7498BC26D}">
      <dgm:prSet/>
      <dgm:spPr/>
      <dgm:t>
        <a:bodyPr/>
        <a:lstStyle/>
        <a:p>
          <a:endParaRPr lang="ru-RU"/>
        </a:p>
      </dgm:t>
    </dgm:pt>
    <dgm:pt modelId="{5161EA52-1351-45CE-A054-BAF9DACC6BCF}" type="sibTrans" cxnId="{E376D781-42F9-4088-809C-FED7498BC26D}">
      <dgm:prSet/>
      <dgm:spPr/>
      <dgm:t>
        <a:bodyPr/>
        <a:lstStyle/>
        <a:p>
          <a:endParaRPr lang="ru-RU"/>
        </a:p>
      </dgm:t>
    </dgm:pt>
    <dgm:pt modelId="{6ABCE2AB-9C9B-42C0-97E1-33BC92958475}">
      <dgm:prSet custT="1"/>
      <dgm:spPr/>
      <dgm:t>
        <a:bodyPr/>
        <a:lstStyle/>
        <a:p>
          <a:r>
            <a:rPr lang="ru-RU" sz="1000" dirty="0" smtClean="0"/>
            <a:t>распространение педагогического опыта, выпуск методического сборника.</a:t>
          </a:r>
          <a:endParaRPr lang="ru-RU" sz="1000" dirty="0"/>
        </a:p>
      </dgm:t>
    </dgm:pt>
    <dgm:pt modelId="{1EE4FDE9-BC1C-4A78-B61B-671B52124814}" type="parTrans" cxnId="{D732AC7F-C52E-4BD3-B195-14860F06D71A}">
      <dgm:prSet/>
      <dgm:spPr/>
      <dgm:t>
        <a:bodyPr/>
        <a:lstStyle/>
        <a:p>
          <a:endParaRPr lang="ru-RU"/>
        </a:p>
      </dgm:t>
    </dgm:pt>
    <dgm:pt modelId="{6CDEF7AA-C941-4906-8A4A-D3E01884E91E}" type="sibTrans" cxnId="{D732AC7F-C52E-4BD3-B195-14860F06D71A}">
      <dgm:prSet/>
      <dgm:spPr/>
      <dgm:t>
        <a:bodyPr/>
        <a:lstStyle/>
        <a:p>
          <a:endParaRPr lang="ru-RU"/>
        </a:p>
      </dgm:t>
    </dgm:pt>
    <dgm:pt modelId="{F6A131B0-42E8-4460-9DA8-4D874825370B}">
      <dgm:prSet custT="1"/>
      <dgm:spPr/>
      <dgm:t>
        <a:bodyPr/>
        <a:lstStyle/>
        <a:p>
          <a:r>
            <a:rPr lang="ru-RU" sz="900" dirty="0" smtClean="0"/>
            <a:t>разработка практико-ориентированных заданий для студентов, с учетом курса обучения; </a:t>
          </a:r>
          <a:endParaRPr lang="ru-RU" sz="900" dirty="0"/>
        </a:p>
      </dgm:t>
    </dgm:pt>
    <dgm:pt modelId="{8CC82B5D-D515-45B9-A60D-50A4EEB99F1E}" type="sibTrans" cxnId="{9B835724-A237-418E-9AD6-5E1F63CDFB2D}">
      <dgm:prSet/>
      <dgm:spPr/>
      <dgm:t>
        <a:bodyPr/>
        <a:lstStyle/>
        <a:p>
          <a:endParaRPr lang="ru-RU"/>
        </a:p>
      </dgm:t>
    </dgm:pt>
    <dgm:pt modelId="{C6C43DCD-6657-4F06-BA5F-AA156F2099A6}" type="parTrans" cxnId="{9B835724-A237-418E-9AD6-5E1F63CDFB2D}">
      <dgm:prSet/>
      <dgm:spPr/>
      <dgm:t>
        <a:bodyPr/>
        <a:lstStyle/>
        <a:p>
          <a:endParaRPr lang="ru-RU"/>
        </a:p>
      </dgm:t>
    </dgm:pt>
    <dgm:pt modelId="{43F6972C-AEBD-4597-85BE-C7678B8F51CB}">
      <dgm:prSet custT="1"/>
      <dgm:spPr/>
      <dgm:t>
        <a:bodyPr/>
        <a:lstStyle/>
        <a:p>
          <a:r>
            <a:rPr lang="ru-RU" sz="900" dirty="0" smtClean="0"/>
            <a:t>разработка и обновление содержания образовательных программ;</a:t>
          </a:r>
          <a:endParaRPr lang="ru-RU" sz="900" dirty="0"/>
        </a:p>
      </dgm:t>
    </dgm:pt>
    <dgm:pt modelId="{3396E5DB-38F2-40EE-A5F4-54069AD38DAD}" type="sibTrans" cxnId="{E45B48A2-4280-42BE-981A-EDC181831B3C}">
      <dgm:prSet/>
      <dgm:spPr/>
      <dgm:t>
        <a:bodyPr/>
        <a:lstStyle/>
        <a:p>
          <a:endParaRPr lang="ru-RU"/>
        </a:p>
      </dgm:t>
    </dgm:pt>
    <dgm:pt modelId="{03DBE533-8954-444B-8838-655D92E4FEE1}" type="parTrans" cxnId="{E45B48A2-4280-42BE-981A-EDC181831B3C}">
      <dgm:prSet/>
      <dgm:spPr/>
      <dgm:t>
        <a:bodyPr/>
        <a:lstStyle/>
        <a:p>
          <a:endParaRPr lang="ru-RU"/>
        </a:p>
      </dgm:t>
    </dgm:pt>
    <dgm:pt modelId="{5C2CAA79-F3D1-4E93-BE99-4842818A92F1}" type="pres">
      <dgm:prSet presAssocID="{3DAAFFFB-36A0-492C-BEAB-97C381ACBD0C}" presName="linearFlow" presStyleCnt="0">
        <dgm:presLayoutVars>
          <dgm:dir/>
          <dgm:animLvl val="lvl"/>
          <dgm:resizeHandles val="exact"/>
        </dgm:presLayoutVars>
      </dgm:prSet>
      <dgm:spPr/>
    </dgm:pt>
    <dgm:pt modelId="{D7ADC9DD-1C31-43F9-AEE8-7376C5026E0D}" type="pres">
      <dgm:prSet presAssocID="{ECDCD2CA-DD84-409F-AA23-33DFB351FA2C}" presName="composite" presStyleCnt="0"/>
      <dgm:spPr/>
    </dgm:pt>
    <dgm:pt modelId="{974B001F-D4CE-4A65-ADF3-24EB2E481A5D}" type="pres">
      <dgm:prSet presAssocID="{ECDCD2CA-DD84-409F-AA23-33DFB351FA2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58244-FD16-4F24-93D0-D485BA6FA2E2}" type="pres">
      <dgm:prSet presAssocID="{ECDCD2CA-DD84-409F-AA23-33DFB351FA2C}" presName="parSh" presStyleLbl="node1" presStyleIdx="0" presStyleCnt="3"/>
      <dgm:spPr/>
      <dgm:t>
        <a:bodyPr/>
        <a:lstStyle/>
        <a:p>
          <a:endParaRPr lang="ru-RU"/>
        </a:p>
      </dgm:t>
    </dgm:pt>
    <dgm:pt modelId="{AB84008F-AEE5-4D52-AAF8-55AF6A05D236}" type="pres">
      <dgm:prSet presAssocID="{ECDCD2CA-DD84-409F-AA23-33DFB351FA2C}" presName="desTx" presStyleLbl="fgAcc1" presStyleIdx="0" presStyleCnt="3" custScaleX="104328" custScaleY="64822" custLinFactNeighborY="-16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A2501-DD86-497D-93FF-4B189D6C5E6A}" type="pres">
      <dgm:prSet presAssocID="{C57CAD0F-12AB-4664-9815-CEBCC75A5246}" presName="sibTrans" presStyleLbl="sibTrans2D1" presStyleIdx="0" presStyleCnt="2"/>
      <dgm:spPr/>
    </dgm:pt>
    <dgm:pt modelId="{5247A25E-7996-47C7-B089-E79D2CE37262}" type="pres">
      <dgm:prSet presAssocID="{C57CAD0F-12AB-4664-9815-CEBCC75A5246}" presName="connTx" presStyleLbl="sibTrans2D1" presStyleIdx="0" presStyleCnt="2"/>
      <dgm:spPr/>
    </dgm:pt>
    <dgm:pt modelId="{3C924C9E-D38F-445C-B6A6-BA7716906D74}" type="pres">
      <dgm:prSet presAssocID="{D095AED4-F4E1-4414-BA61-14C298E3DDB7}" presName="composite" presStyleCnt="0"/>
      <dgm:spPr/>
    </dgm:pt>
    <dgm:pt modelId="{5ECB208E-70EA-4889-BA62-2A35D2D3D58E}" type="pres">
      <dgm:prSet presAssocID="{D095AED4-F4E1-4414-BA61-14C298E3DDB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07D9E4D-2421-48BC-8D05-E879DB1504E6}" type="pres">
      <dgm:prSet presAssocID="{D095AED4-F4E1-4414-BA61-14C298E3DDB7}" presName="parSh" presStyleLbl="node1" presStyleIdx="1" presStyleCnt="3"/>
      <dgm:spPr/>
    </dgm:pt>
    <dgm:pt modelId="{E7396D76-8A4D-4D5E-BB40-FD61F561A135}" type="pres">
      <dgm:prSet presAssocID="{D095AED4-F4E1-4414-BA61-14C298E3DDB7}" presName="desTx" presStyleLbl="fgAcc1" presStyleIdx="1" presStyleCnt="3" custScaleX="153239" custScaleY="68093" custLinFactNeighborY="-16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BDA4F-9381-4EE9-832C-402DC2AF247D}" type="pres">
      <dgm:prSet presAssocID="{A36660E2-AFC4-4912-AB6F-F9C0F58B2B48}" presName="sibTrans" presStyleLbl="sibTrans2D1" presStyleIdx="1" presStyleCnt="2"/>
      <dgm:spPr/>
    </dgm:pt>
    <dgm:pt modelId="{A79F25FF-D268-407D-889C-6535045A3F91}" type="pres">
      <dgm:prSet presAssocID="{A36660E2-AFC4-4912-AB6F-F9C0F58B2B48}" presName="connTx" presStyleLbl="sibTrans2D1" presStyleIdx="1" presStyleCnt="2"/>
      <dgm:spPr/>
    </dgm:pt>
    <dgm:pt modelId="{E18ED4FC-ED83-4906-B98C-BFD18DDDB801}" type="pres">
      <dgm:prSet presAssocID="{10065486-DB74-4014-8794-E36C4D3C294B}" presName="composite" presStyleCnt="0"/>
      <dgm:spPr/>
    </dgm:pt>
    <dgm:pt modelId="{D93AE1FF-496F-41BA-BDFB-915CF95F0787}" type="pres">
      <dgm:prSet presAssocID="{10065486-DB74-4014-8794-E36C4D3C294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2357D5D-ABD3-4207-A377-9AD79C575373}" type="pres">
      <dgm:prSet presAssocID="{10065486-DB74-4014-8794-E36C4D3C294B}" presName="parSh" presStyleLbl="node1" presStyleIdx="2" presStyleCnt="3"/>
      <dgm:spPr/>
    </dgm:pt>
    <dgm:pt modelId="{C1167509-9A5D-479C-B6D0-92D34A876934}" type="pres">
      <dgm:prSet presAssocID="{10065486-DB74-4014-8794-E36C4D3C294B}" presName="desTx" presStyleLbl="fgAcc1" presStyleIdx="2" presStyleCnt="3" custScaleY="68093" custLinFactNeighborY="-16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87BD7-C67C-4DB4-815B-461DAE9B65A9}" type="presOf" srcId="{287B6A9C-1A57-4D9A-81E3-4FF96FF121CA}" destId="{C1167509-9A5D-479C-B6D0-92D34A876934}" srcOrd="0" destOrd="2" presId="urn:microsoft.com/office/officeart/2005/8/layout/process3"/>
    <dgm:cxn modelId="{8A75D5C7-2125-4477-B9CA-075AB3CA6358}" type="presOf" srcId="{C8A354CE-2C9A-4ABB-9F8F-0CDB4F2EF57D}" destId="{E7396D76-8A4D-4D5E-BB40-FD61F561A135}" srcOrd="0" destOrd="7" presId="urn:microsoft.com/office/officeart/2005/8/layout/process3"/>
    <dgm:cxn modelId="{1969D513-FCE4-4E5D-AA3E-D505E250F254}" srcId="{ECDCD2CA-DD84-409F-AA23-33DFB351FA2C}" destId="{648990AB-2045-48A0-8324-BB6B6FBDB906}" srcOrd="3" destOrd="0" parTransId="{9A5EFF64-39D7-44C9-9D4B-57389073D81E}" sibTransId="{E46DC7C1-14B3-4EBE-87CC-023D57C7BE7B}"/>
    <dgm:cxn modelId="{C1ADD8C8-D26F-4E19-86DB-75B9148862C8}" type="presOf" srcId="{CE5240F6-2028-4531-8E28-7E0A39A2DA2C}" destId="{AB84008F-AEE5-4D52-AAF8-55AF6A05D236}" srcOrd="0" destOrd="1" presId="urn:microsoft.com/office/officeart/2005/8/layout/process3"/>
    <dgm:cxn modelId="{76D33D0A-A8A1-4BBB-84B8-EC334E3BFCEB}" srcId="{D095AED4-F4E1-4414-BA61-14C298E3DDB7}" destId="{105FA2F2-69AB-416F-A5AF-5637492FD202}" srcOrd="2" destOrd="0" parTransId="{158E6DA1-8359-46E8-A361-47F9338313AB}" sibTransId="{032DAA7B-9F9B-4B7B-B338-A1494C0A1ED4}"/>
    <dgm:cxn modelId="{1CDF8A06-9642-4667-9788-3FF5096615FE}" type="presOf" srcId="{ECDCD2CA-DD84-409F-AA23-33DFB351FA2C}" destId="{974B001F-D4CE-4A65-ADF3-24EB2E481A5D}" srcOrd="0" destOrd="0" presId="urn:microsoft.com/office/officeart/2005/8/layout/process3"/>
    <dgm:cxn modelId="{A2736F71-6B4E-4FEF-A34E-225982669844}" type="presOf" srcId="{30CB3B5D-11F6-4FB4-9058-F8777F84240B}" destId="{AB84008F-AEE5-4D52-AAF8-55AF6A05D236}" srcOrd="0" destOrd="5" presId="urn:microsoft.com/office/officeart/2005/8/layout/process3"/>
    <dgm:cxn modelId="{7CD9845D-F1D9-4E06-B23D-74EE8C710440}" type="presOf" srcId="{3DAAFFFB-36A0-492C-BEAB-97C381ACBD0C}" destId="{5C2CAA79-F3D1-4E93-BE99-4842818A92F1}" srcOrd="0" destOrd="0" presId="urn:microsoft.com/office/officeart/2005/8/layout/process3"/>
    <dgm:cxn modelId="{5065A816-DC97-44C9-A338-D3280B1DA416}" srcId="{D095AED4-F4E1-4414-BA61-14C298E3DDB7}" destId="{AA119336-04E5-4E1D-A007-C4E9ECAC89D6}" srcOrd="3" destOrd="0" parTransId="{9349416C-7AF8-4392-A105-D8A73DF00212}" sibTransId="{B615DF09-4AD7-4AC0-84DB-A2DE06B1FCD8}"/>
    <dgm:cxn modelId="{0073EA2A-C8AC-4CA7-8596-1164CDD6F473}" srcId="{ECDCD2CA-DD84-409F-AA23-33DFB351FA2C}" destId="{AE187703-32F0-4D90-92A6-DBBD3AE9EFE1}" srcOrd="4" destOrd="0" parTransId="{1AF05269-EE6A-4131-AC19-4C59EE41B99C}" sibTransId="{537C8267-C0F4-4939-A225-97A9AC8485B8}"/>
    <dgm:cxn modelId="{103B2025-CF2A-4372-951F-11224219D36A}" type="presOf" srcId="{AF3A2E2C-A617-45E3-B0CC-B30E752FA293}" destId="{AB84008F-AEE5-4D52-AAF8-55AF6A05D236}" srcOrd="0" destOrd="0" presId="urn:microsoft.com/office/officeart/2005/8/layout/process3"/>
    <dgm:cxn modelId="{A1668D04-271A-4F44-A1B1-BD08E60C00DA}" type="presOf" srcId="{0EB9753D-FC21-4491-BCF5-B35F0BC38F1C}" destId="{C1167509-9A5D-479C-B6D0-92D34A876934}" srcOrd="0" destOrd="1" presId="urn:microsoft.com/office/officeart/2005/8/layout/process3"/>
    <dgm:cxn modelId="{5546A81B-43F6-40F1-87B7-CD070542F2C1}" type="presOf" srcId="{A36660E2-AFC4-4912-AB6F-F9C0F58B2B48}" destId="{A79F25FF-D268-407D-889C-6535045A3F91}" srcOrd="1" destOrd="0" presId="urn:microsoft.com/office/officeart/2005/8/layout/process3"/>
    <dgm:cxn modelId="{7E4CEB7F-105C-4A9A-8B7F-AB5671B25A4C}" srcId="{ECDCD2CA-DD84-409F-AA23-33DFB351FA2C}" destId="{F5A7F440-8797-4152-8BA7-EB8D23757122}" srcOrd="7" destOrd="0" parTransId="{F0C30B4B-E78B-4B70-B115-3121FF94A473}" sibTransId="{D1C4B0AC-1DE6-4644-BB57-53DC27E52F4C}"/>
    <dgm:cxn modelId="{84E5C879-2DCD-46D4-B18F-5609151DD93A}" type="presOf" srcId="{AA119336-04E5-4E1D-A007-C4E9ECAC89D6}" destId="{E7396D76-8A4D-4D5E-BB40-FD61F561A135}" srcOrd="0" destOrd="3" presId="urn:microsoft.com/office/officeart/2005/8/layout/process3"/>
    <dgm:cxn modelId="{CCE87BF6-0D58-4E25-A93D-F7629EE42DE9}" type="presOf" srcId="{2F11D220-C24B-4569-8EB0-3727FA697E1C}" destId="{C1167509-9A5D-479C-B6D0-92D34A876934}" srcOrd="0" destOrd="3" presId="urn:microsoft.com/office/officeart/2005/8/layout/process3"/>
    <dgm:cxn modelId="{D3ABC06B-D73D-4081-AB7D-54FC42D211A5}" type="presOf" srcId="{B45F47F7-5926-4503-B5F8-134A5DBDE6CD}" destId="{E7396D76-8A4D-4D5E-BB40-FD61F561A135}" srcOrd="0" destOrd="6" presId="urn:microsoft.com/office/officeart/2005/8/layout/process3"/>
    <dgm:cxn modelId="{F2D0D85E-F2C1-4ACC-99B0-8B1D9A5586E6}" type="presOf" srcId="{F5A7F440-8797-4152-8BA7-EB8D23757122}" destId="{AB84008F-AEE5-4D52-AAF8-55AF6A05D236}" srcOrd="0" destOrd="7" presId="urn:microsoft.com/office/officeart/2005/8/layout/process3"/>
    <dgm:cxn modelId="{8DCCFC19-2B04-47AA-A9ED-A2D87C56FC5F}" srcId="{10065486-DB74-4014-8794-E36C4D3C294B}" destId="{2F11D220-C24B-4569-8EB0-3727FA697E1C}" srcOrd="3" destOrd="0" parTransId="{48FCB89D-D90B-4926-813F-2042BB1E3956}" sibTransId="{74AC8EE4-903A-414C-965A-3CBECD1F9A41}"/>
    <dgm:cxn modelId="{A9B519D7-6D61-46F0-97A1-5A785610052A}" type="presOf" srcId="{648990AB-2045-48A0-8324-BB6B6FBDB906}" destId="{AB84008F-AEE5-4D52-AAF8-55AF6A05D236}" srcOrd="0" destOrd="3" presId="urn:microsoft.com/office/officeart/2005/8/layout/process3"/>
    <dgm:cxn modelId="{8BD5DC1C-27A6-4CE2-81AB-21B2485E8696}" type="presOf" srcId="{5CBFA209-D7C3-4D02-8A70-4F5586B88D9C}" destId="{E7396D76-8A4D-4D5E-BB40-FD61F561A135}" srcOrd="0" destOrd="0" presId="urn:microsoft.com/office/officeart/2005/8/layout/process3"/>
    <dgm:cxn modelId="{E376D781-42F9-4088-809C-FED7498BC26D}" srcId="{10065486-DB74-4014-8794-E36C4D3C294B}" destId="{372A7C88-3F7E-401D-8828-2F363D0DBFC1}" srcOrd="4" destOrd="0" parTransId="{FA20BD0F-474E-4716-B0C4-3F8EBDFEDD01}" sibTransId="{5161EA52-1351-45CE-A054-BAF9DACC6BCF}"/>
    <dgm:cxn modelId="{74522A21-C8CE-40B2-BCEC-E5FBD3AC5607}" srcId="{10065486-DB74-4014-8794-E36C4D3C294B}" destId="{0EB9753D-FC21-4491-BCF5-B35F0BC38F1C}" srcOrd="1" destOrd="0" parTransId="{76292F41-547D-494C-AADB-9BD0B5ED9CC9}" sibTransId="{97FB01AD-C2C1-41E3-B7F1-2D3BF775ABFB}"/>
    <dgm:cxn modelId="{74F2E4A6-8234-44C7-8964-6B6565D90617}" type="presOf" srcId="{10065486-DB74-4014-8794-E36C4D3C294B}" destId="{D93AE1FF-496F-41BA-BDFB-915CF95F0787}" srcOrd="0" destOrd="0" presId="urn:microsoft.com/office/officeart/2005/8/layout/process3"/>
    <dgm:cxn modelId="{6A35CDA6-83A6-4105-811C-533DA2232A49}" type="presOf" srcId="{43F6972C-AEBD-4597-85BE-C7678B8F51CB}" destId="{E7396D76-8A4D-4D5E-BB40-FD61F561A135}" srcOrd="0" destOrd="1" presId="urn:microsoft.com/office/officeart/2005/8/layout/process3"/>
    <dgm:cxn modelId="{1CCCEDB8-60AA-4E26-9A28-541282DEF9BE}" type="presOf" srcId="{F6A131B0-42E8-4460-9DA8-4D874825370B}" destId="{E7396D76-8A4D-4D5E-BB40-FD61F561A135}" srcOrd="0" destOrd="4" presId="urn:microsoft.com/office/officeart/2005/8/layout/process3"/>
    <dgm:cxn modelId="{D732AC7F-C52E-4BD3-B195-14860F06D71A}" srcId="{10065486-DB74-4014-8794-E36C4D3C294B}" destId="{6ABCE2AB-9C9B-42C0-97E1-33BC92958475}" srcOrd="5" destOrd="0" parTransId="{1EE4FDE9-BC1C-4A78-B61B-671B52124814}" sibTransId="{6CDEF7AA-C941-4906-8A4A-D3E01884E91E}"/>
    <dgm:cxn modelId="{6F69236C-C60D-4D28-B0A4-DA0474631594}" srcId="{ECDCD2CA-DD84-409F-AA23-33DFB351FA2C}" destId="{30CB3B5D-11F6-4FB4-9058-F8777F84240B}" srcOrd="5" destOrd="0" parTransId="{FF79D881-68C4-41C0-A612-079633A28AFA}" sibTransId="{81F30C4A-15D7-4383-8F8D-56C643650D24}"/>
    <dgm:cxn modelId="{D8B80519-0693-4865-B7A4-46D93274784C}" srcId="{D095AED4-F4E1-4414-BA61-14C298E3DDB7}" destId="{E0850EE3-92F3-44F9-B6A2-CC2D07EC4C01}" srcOrd="8" destOrd="0" parTransId="{FCF3C7E8-1D5E-41ED-B712-721062B368E4}" sibTransId="{9DA0B0FD-A745-45E9-9F74-97DEC9E715CF}"/>
    <dgm:cxn modelId="{B2971E0A-9312-4065-9DD1-122C1D00C473}" type="presOf" srcId="{372A7C88-3F7E-401D-8828-2F363D0DBFC1}" destId="{C1167509-9A5D-479C-B6D0-92D34A876934}" srcOrd="0" destOrd="4" presId="urn:microsoft.com/office/officeart/2005/8/layout/process3"/>
    <dgm:cxn modelId="{45C5D83C-8A37-43D9-98D6-2F2E96564797}" type="presOf" srcId="{B1759F7E-FF33-4125-8842-0CDF1838A4AC}" destId="{AB84008F-AEE5-4D52-AAF8-55AF6A05D236}" srcOrd="0" destOrd="6" presId="urn:microsoft.com/office/officeart/2005/8/layout/process3"/>
    <dgm:cxn modelId="{6DC16798-8000-4B89-B1EF-56EB133CD6BC}" type="presOf" srcId="{3D5BCD1E-CB92-42CE-BF36-2F0C80BDE702}" destId="{AB84008F-AEE5-4D52-AAF8-55AF6A05D236}" srcOrd="0" destOrd="2" presId="urn:microsoft.com/office/officeart/2005/8/layout/process3"/>
    <dgm:cxn modelId="{EBF7229E-33D5-4A86-8AD1-BB51764F79EB}" srcId="{10065486-DB74-4014-8794-E36C4D3C294B}" destId="{287B6A9C-1A57-4D9A-81E3-4FF96FF121CA}" srcOrd="2" destOrd="0" parTransId="{922A6E00-B204-4202-974E-03CDD4CD3FE4}" sibTransId="{590F3B31-4E43-4090-93ED-6D758755A823}"/>
    <dgm:cxn modelId="{302D4CDD-AE69-494D-A35F-C4051171C4D9}" srcId="{3DAAFFFB-36A0-492C-BEAB-97C381ACBD0C}" destId="{10065486-DB74-4014-8794-E36C4D3C294B}" srcOrd="2" destOrd="0" parTransId="{F33C8D9F-5C05-4DDB-8B95-ECCB14BC74DA}" sibTransId="{10E5A657-3BB0-46F3-93C9-A553EE90DCD4}"/>
    <dgm:cxn modelId="{ADAF0DED-8605-4120-8C44-DDBCEFDB4546}" srcId="{ECDCD2CA-DD84-409F-AA23-33DFB351FA2C}" destId="{3D5BCD1E-CB92-42CE-BF36-2F0C80BDE702}" srcOrd="2" destOrd="0" parTransId="{98796BAF-601A-4393-A29C-CB34C2EFB125}" sibTransId="{60EAA2A5-434B-4B8B-BC50-5D46B27E79FF}"/>
    <dgm:cxn modelId="{A18D1A42-C4F5-4FD1-8A21-3CE23CCF8A27}" type="presOf" srcId="{D095AED4-F4E1-4414-BA61-14C298E3DDB7}" destId="{307D9E4D-2421-48BC-8D05-E879DB1504E6}" srcOrd="1" destOrd="0" presId="urn:microsoft.com/office/officeart/2005/8/layout/process3"/>
    <dgm:cxn modelId="{51840F83-6B3B-4DA2-AABB-376C6391EC3F}" srcId="{D095AED4-F4E1-4414-BA61-14C298E3DDB7}" destId="{3E342DD5-F4EA-4ACE-9B77-DDDEB41426D3}" srcOrd="5" destOrd="0" parTransId="{FD33E036-AC72-4F5F-86EB-42E076378290}" sibTransId="{85C81437-ED7B-413E-9E9D-4FC35A791A7A}"/>
    <dgm:cxn modelId="{CE1ABF1E-3652-4B7B-81F8-4F4CD37930CC}" type="presOf" srcId="{C57CAD0F-12AB-4664-9815-CEBCC75A5246}" destId="{6DAA2501-DD86-497D-93FF-4B189D6C5E6A}" srcOrd="0" destOrd="0" presId="urn:microsoft.com/office/officeart/2005/8/layout/process3"/>
    <dgm:cxn modelId="{5609AA7C-1EAD-417C-9BA9-8BBC5F633030}" srcId="{10065486-DB74-4014-8794-E36C4D3C294B}" destId="{61356011-03BD-4554-B557-A8E524EB1F34}" srcOrd="0" destOrd="0" parTransId="{8E4C3B4B-760A-49A0-B05C-A90510928EFC}" sibTransId="{158EE0FC-74EB-4251-A2E6-A3FC91C14514}"/>
    <dgm:cxn modelId="{2594FC41-6264-4086-94A5-39C82B2D4D4B}" srcId="{D095AED4-F4E1-4414-BA61-14C298E3DDB7}" destId="{784CB3A6-840B-41C6-9F70-98151087FA37}" srcOrd="9" destOrd="0" parTransId="{1FA8F6F3-62E6-46FA-9CDA-56F5F0499475}" sibTransId="{C8861A4B-E77C-4D29-A348-F0B728A632F2}"/>
    <dgm:cxn modelId="{7D5B97BE-D8C9-4A66-BDEE-BB24305B0BCD}" type="presOf" srcId="{D095AED4-F4E1-4414-BA61-14C298E3DDB7}" destId="{5ECB208E-70EA-4889-BA62-2A35D2D3D58E}" srcOrd="0" destOrd="0" presId="urn:microsoft.com/office/officeart/2005/8/layout/process3"/>
    <dgm:cxn modelId="{0A30A2B0-6245-49FC-8E7D-B1402AC183EB}" srcId="{ECDCD2CA-DD84-409F-AA23-33DFB351FA2C}" destId="{B1759F7E-FF33-4125-8842-0CDF1838A4AC}" srcOrd="6" destOrd="0" parTransId="{B42C230D-3486-4E73-AA55-09241B94EF2B}" sibTransId="{9569251B-73A8-4D86-AB51-E4DF094485FB}"/>
    <dgm:cxn modelId="{8C9E83CC-BB80-4FB2-ABEF-E6F3FC8B5A33}" type="presOf" srcId="{6ABCE2AB-9C9B-42C0-97E1-33BC92958475}" destId="{C1167509-9A5D-479C-B6D0-92D34A876934}" srcOrd="0" destOrd="5" presId="urn:microsoft.com/office/officeart/2005/8/layout/process3"/>
    <dgm:cxn modelId="{02DA5897-D722-4F3C-BDED-EA3E72DE449B}" type="presOf" srcId="{C57CAD0F-12AB-4664-9815-CEBCC75A5246}" destId="{5247A25E-7996-47C7-B089-E79D2CE37262}" srcOrd="1" destOrd="0" presId="urn:microsoft.com/office/officeart/2005/8/layout/process3"/>
    <dgm:cxn modelId="{DE703DDC-569A-4B48-8CD1-C64EC4760055}" srcId="{ECDCD2CA-DD84-409F-AA23-33DFB351FA2C}" destId="{CE5240F6-2028-4531-8E28-7E0A39A2DA2C}" srcOrd="1" destOrd="0" parTransId="{856762CA-6E5A-47FF-9922-A14AE05CD5D9}" sibTransId="{B5957EE5-F5F1-4071-AC4A-8BA45062E910}"/>
    <dgm:cxn modelId="{FF9EEE48-1ACF-4871-B18B-7FBEE8F8C69C}" srcId="{D095AED4-F4E1-4414-BA61-14C298E3DDB7}" destId="{C8A354CE-2C9A-4ABB-9F8F-0CDB4F2EF57D}" srcOrd="7" destOrd="0" parTransId="{9002D61E-25DD-43B6-BF1B-8C9CEDD37CF3}" sibTransId="{7FE27D17-B5AC-47FA-8DD7-276B633DE000}"/>
    <dgm:cxn modelId="{3156A359-26F8-42C4-A416-CF332E603E5F}" type="presOf" srcId="{A36660E2-AFC4-4912-AB6F-F9C0F58B2B48}" destId="{1A1BDA4F-9381-4EE9-832C-402DC2AF247D}" srcOrd="0" destOrd="0" presId="urn:microsoft.com/office/officeart/2005/8/layout/process3"/>
    <dgm:cxn modelId="{E45B48A2-4280-42BE-981A-EDC181831B3C}" srcId="{D095AED4-F4E1-4414-BA61-14C298E3DDB7}" destId="{43F6972C-AEBD-4597-85BE-C7678B8F51CB}" srcOrd="1" destOrd="0" parTransId="{03DBE533-8954-444B-8838-655D92E4FEE1}" sibTransId="{3396E5DB-38F2-40EE-A5F4-54069AD38DAD}"/>
    <dgm:cxn modelId="{D9B3C0E8-C54B-4C7C-9AA0-C4C4349F6427}" type="presOf" srcId="{E0850EE3-92F3-44F9-B6A2-CC2D07EC4C01}" destId="{E7396D76-8A4D-4D5E-BB40-FD61F561A135}" srcOrd="0" destOrd="8" presId="urn:microsoft.com/office/officeart/2005/8/layout/process3"/>
    <dgm:cxn modelId="{6741F4DC-0271-4372-9DB0-15AFA55B49B3}" srcId="{D095AED4-F4E1-4414-BA61-14C298E3DDB7}" destId="{5CBFA209-D7C3-4D02-8A70-4F5586B88D9C}" srcOrd="0" destOrd="0" parTransId="{9B7012B0-0B52-4564-851E-21C61AA0FD4F}" sibTransId="{A8234FE2-C42F-4E20-A9BD-AEC35B4A79C0}"/>
    <dgm:cxn modelId="{92A48A5E-93D0-4BC7-B6DD-BF8CDA842D57}" type="presOf" srcId="{10065486-DB74-4014-8794-E36C4D3C294B}" destId="{42357D5D-ABD3-4207-A377-9AD79C575373}" srcOrd="1" destOrd="0" presId="urn:microsoft.com/office/officeart/2005/8/layout/process3"/>
    <dgm:cxn modelId="{2BE949ED-2402-4942-8213-7387B80A418D}" type="presOf" srcId="{61356011-03BD-4554-B557-A8E524EB1F34}" destId="{C1167509-9A5D-479C-B6D0-92D34A876934}" srcOrd="0" destOrd="0" presId="urn:microsoft.com/office/officeart/2005/8/layout/process3"/>
    <dgm:cxn modelId="{792DFFDF-A5BE-4C87-9B67-01BD15074175}" type="presOf" srcId="{105FA2F2-69AB-416F-A5AF-5637492FD202}" destId="{E7396D76-8A4D-4D5E-BB40-FD61F561A135}" srcOrd="0" destOrd="2" presId="urn:microsoft.com/office/officeart/2005/8/layout/process3"/>
    <dgm:cxn modelId="{265F1F5D-2072-41A7-A524-F3782BF49419}" type="presOf" srcId="{AE187703-32F0-4D90-92A6-DBBD3AE9EFE1}" destId="{AB84008F-AEE5-4D52-AAF8-55AF6A05D236}" srcOrd="0" destOrd="4" presId="urn:microsoft.com/office/officeart/2005/8/layout/process3"/>
    <dgm:cxn modelId="{AFAD28E1-CE43-494A-95EB-61BFF9707AAA}" type="presOf" srcId="{3E342DD5-F4EA-4ACE-9B77-DDDEB41426D3}" destId="{E7396D76-8A4D-4D5E-BB40-FD61F561A135}" srcOrd="0" destOrd="5" presId="urn:microsoft.com/office/officeart/2005/8/layout/process3"/>
    <dgm:cxn modelId="{5D40C14F-AA39-423A-94E2-E59DD348BCEE}" type="presOf" srcId="{784CB3A6-840B-41C6-9F70-98151087FA37}" destId="{E7396D76-8A4D-4D5E-BB40-FD61F561A135}" srcOrd="0" destOrd="9" presId="urn:microsoft.com/office/officeart/2005/8/layout/process3"/>
    <dgm:cxn modelId="{88E56998-DA0C-4C5F-B729-D9D6FF03D455}" srcId="{3DAAFFFB-36A0-492C-BEAB-97C381ACBD0C}" destId="{D095AED4-F4E1-4414-BA61-14C298E3DDB7}" srcOrd="1" destOrd="0" parTransId="{BFE05887-72D8-4C2B-BB57-69BB44712AE5}" sibTransId="{A36660E2-AFC4-4912-AB6F-F9C0F58B2B48}"/>
    <dgm:cxn modelId="{9B835724-A237-418E-9AD6-5E1F63CDFB2D}" srcId="{D095AED4-F4E1-4414-BA61-14C298E3DDB7}" destId="{F6A131B0-42E8-4460-9DA8-4D874825370B}" srcOrd="4" destOrd="0" parTransId="{C6C43DCD-6657-4F06-BA5F-AA156F2099A6}" sibTransId="{8CC82B5D-D515-45B9-A60D-50A4EEB99F1E}"/>
    <dgm:cxn modelId="{3D68B442-1176-40AA-A751-F9DD588AEEBA}" srcId="{ECDCD2CA-DD84-409F-AA23-33DFB351FA2C}" destId="{AF3A2E2C-A617-45E3-B0CC-B30E752FA293}" srcOrd="0" destOrd="0" parTransId="{FDAFBC53-7256-4A62-86A5-06D9742A337C}" sibTransId="{9D2D7AE9-5905-4D41-B704-944FE496EA0C}"/>
    <dgm:cxn modelId="{114C0BB1-3325-444D-8289-6A1C63EEF8F4}" srcId="{D095AED4-F4E1-4414-BA61-14C298E3DDB7}" destId="{B45F47F7-5926-4503-B5F8-134A5DBDE6CD}" srcOrd="6" destOrd="0" parTransId="{71555C83-6A85-4AAA-AD6A-D45E164856A8}" sibTransId="{462D05E0-EEC7-4A3E-A8B8-5F10F0D0DC0A}"/>
    <dgm:cxn modelId="{BB035294-FBBE-49B3-9010-A0F3C6592D45}" srcId="{3DAAFFFB-36A0-492C-BEAB-97C381ACBD0C}" destId="{ECDCD2CA-DD84-409F-AA23-33DFB351FA2C}" srcOrd="0" destOrd="0" parTransId="{96764B72-28E2-4348-98A8-92627EE992C7}" sibTransId="{C57CAD0F-12AB-4664-9815-CEBCC75A5246}"/>
    <dgm:cxn modelId="{FD5C5B35-5442-4128-A710-22631E5C2569}" type="presOf" srcId="{ECDCD2CA-DD84-409F-AA23-33DFB351FA2C}" destId="{7DA58244-FD16-4F24-93D0-D485BA6FA2E2}" srcOrd="1" destOrd="0" presId="urn:microsoft.com/office/officeart/2005/8/layout/process3"/>
    <dgm:cxn modelId="{56AD76A5-37E1-418E-A721-F0F835FE0626}" type="presParOf" srcId="{5C2CAA79-F3D1-4E93-BE99-4842818A92F1}" destId="{D7ADC9DD-1C31-43F9-AEE8-7376C5026E0D}" srcOrd="0" destOrd="0" presId="urn:microsoft.com/office/officeart/2005/8/layout/process3"/>
    <dgm:cxn modelId="{F29FF12B-4BAB-493D-A5FE-9A41CBD65E2A}" type="presParOf" srcId="{D7ADC9DD-1C31-43F9-AEE8-7376C5026E0D}" destId="{974B001F-D4CE-4A65-ADF3-24EB2E481A5D}" srcOrd="0" destOrd="0" presId="urn:microsoft.com/office/officeart/2005/8/layout/process3"/>
    <dgm:cxn modelId="{FF4D6EBC-648C-47F2-8D1D-22646088F9B6}" type="presParOf" srcId="{D7ADC9DD-1C31-43F9-AEE8-7376C5026E0D}" destId="{7DA58244-FD16-4F24-93D0-D485BA6FA2E2}" srcOrd="1" destOrd="0" presId="urn:microsoft.com/office/officeart/2005/8/layout/process3"/>
    <dgm:cxn modelId="{5DEE0937-64A4-47D7-A5B1-286AA3869B46}" type="presParOf" srcId="{D7ADC9DD-1C31-43F9-AEE8-7376C5026E0D}" destId="{AB84008F-AEE5-4D52-AAF8-55AF6A05D236}" srcOrd="2" destOrd="0" presId="urn:microsoft.com/office/officeart/2005/8/layout/process3"/>
    <dgm:cxn modelId="{DD28FC65-77CC-4960-A786-D008A2C28E59}" type="presParOf" srcId="{5C2CAA79-F3D1-4E93-BE99-4842818A92F1}" destId="{6DAA2501-DD86-497D-93FF-4B189D6C5E6A}" srcOrd="1" destOrd="0" presId="urn:microsoft.com/office/officeart/2005/8/layout/process3"/>
    <dgm:cxn modelId="{874AAF10-AB75-4654-9D84-62970F7A0644}" type="presParOf" srcId="{6DAA2501-DD86-497D-93FF-4B189D6C5E6A}" destId="{5247A25E-7996-47C7-B089-E79D2CE37262}" srcOrd="0" destOrd="0" presId="urn:microsoft.com/office/officeart/2005/8/layout/process3"/>
    <dgm:cxn modelId="{2011840F-EA0C-4E8B-A668-26F24590A194}" type="presParOf" srcId="{5C2CAA79-F3D1-4E93-BE99-4842818A92F1}" destId="{3C924C9E-D38F-445C-B6A6-BA7716906D74}" srcOrd="2" destOrd="0" presId="urn:microsoft.com/office/officeart/2005/8/layout/process3"/>
    <dgm:cxn modelId="{7948A193-10B0-4F19-9FF4-C448F77D8D54}" type="presParOf" srcId="{3C924C9E-D38F-445C-B6A6-BA7716906D74}" destId="{5ECB208E-70EA-4889-BA62-2A35D2D3D58E}" srcOrd="0" destOrd="0" presId="urn:microsoft.com/office/officeart/2005/8/layout/process3"/>
    <dgm:cxn modelId="{34245D52-456F-4088-A62B-26953D690333}" type="presParOf" srcId="{3C924C9E-D38F-445C-B6A6-BA7716906D74}" destId="{307D9E4D-2421-48BC-8D05-E879DB1504E6}" srcOrd="1" destOrd="0" presId="urn:microsoft.com/office/officeart/2005/8/layout/process3"/>
    <dgm:cxn modelId="{2B24ECB0-6463-4247-8086-985BFEA09C00}" type="presParOf" srcId="{3C924C9E-D38F-445C-B6A6-BA7716906D74}" destId="{E7396D76-8A4D-4D5E-BB40-FD61F561A135}" srcOrd="2" destOrd="0" presId="urn:microsoft.com/office/officeart/2005/8/layout/process3"/>
    <dgm:cxn modelId="{457140EC-A019-4DBE-BD14-6EAC091891CF}" type="presParOf" srcId="{5C2CAA79-F3D1-4E93-BE99-4842818A92F1}" destId="{1A1BDA4F-9381-4EE9-832C-402DC2AF247D}" srcOrd="3" destOrd="0" presId="urn:microsoft.com/office/officeart/2005/8/layout/process3"/>
    <dgm:cxn modelId="{5E8A36C1-3A2B-4BA2-BD0A-FCBE53F2D240}" type="presParOf" srcId="{1A1BDA4F-9381-4EE9-832C-402DC2AF247D}" destId="{A79F25FF-D268-407D-889C-6535045A3F91}" srcOrd="0" destOrd="0" presId="urn:microsoft.com/office/officeart/2005/8/layout/process3"/>
    <dgm:cxn modelId="{6F0B1A3E-72EC-49E0-A51E-753514ED0F02}" type="presParOf" srcId="{5C2CAA79-F3D1-4E93-BE99-4842818A92F1}" destId="{E18ED4FC-ED83-4906-B98C-BFD18DDDB801}" srcOrd="4" destOrd="0" presId="urn:microsoft.com/office/officeart/2005/8/layout/process3"/>
    <dgm:cxn modelId="{C1FED780-1595-44B6-81B9-C5C5B6F6DF40}" type="presParOf" srcId="{E18ED4FC-ED83-4906-B98C-BFD18DDDB801}" destId="{D93AE1FF-496F-41BA-BDFB-915CF95F0787}" srcOrd="0" destOrd="0" presId="urn:microsoft.com/office/officeart/2005/8/layout/process3"/>
    <dgm:cxn modelId="{DB15BE44-8520-47A2-8DE9-350875E589D2}" type="presParOf" srcId="{E18ED4FC-ED83-4906-B98C-BFD18DDDB801}" destId="{42357D5D-ABD3-4207-A377-9AD79C575373}" srcOrd="1" destOrd="0" presId="urn:microsoft.com/office/officeart/2005/8/layout/process3"/>
    <dgm:cxn modelId="{A415D508-2E1F-4CD1-BF9C-1FBA81CE29BD}" type="presParOf" srcId="{E18ED4FC-ED83-4906-B98C-BFD18DDDB801}" destId="{C1167509-9A5D-479C-B6D0-92D34A87693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B6F6D1-26E9-417B-AF8F-9CB6189357D3}" type="doc">
      <dgm:prSet loTypeId="urn:microsoft.com/office/officeart/2005/8/layout/vProcess5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399677E-3499-4BB3-BAD6-68D2819CC7BF}">
      <dgm:prSet phldrT="[Текст]"/>
      <dgm:spPr/>
      <dgm:t>
        <a:bodyPr/>
        <a:lstStyle/>
        <a:p>
          <a:r>
            <a:rPr lang="ru-RU" dirty="0" smtClean="0"/>
            <a:t>Целенаправленная профессионально-педагогическая ориентация учащихся </a:t>
          </a:r>
          <a:r>
            <a:rPr lang="ru-RU" dirty="0" err="1" smtClean="0"/>
            <a:t>ООШ</a:t>
          </a:r>
          <a:r>
            <a:rPr lang="ru-RU" dirty="0" smtClean="0"/>
            <a:t>, ресурсная база - Школа юного педагога в </a:t>
          </a:r>
          <a:r>
            <a:rPr lang="ru-RU" dirty="0" err="1" smtClean="0"/>
            <a:t>ГАПК</a:t>
          </a:r>
          <a:endParaRPr lang="ru-RU" dirty="0"/>
        </a:p>
      </dgm:t>
    </dgm:pt>
    <dgm:pt modelId="{57EA95D8-FDBD-4383-BB1F-C80222724003}" type="parTrans" cxnId="{8EAC346A-B558-46BF-BE44-61E5C7D1C633}">
      <dgm:prSet/>
      <dgm:spPr/>
      <dgm:t>
        <a:bodyPr/>
        <a:lstStyle/>
        <a:p>
          <a:endParaRPr lang="ru-RU"/>
        </a:p>
      </dgm:t>
    </dgm:pt>
    <dgm:pt modelId="{AECA5A2E-2591-492B-B10D-E8443984D548}" type="sibTrans" cxnId="{8EAC346A-B558-46BF-BE44-61E5C7D1C633}">
      <dgm:prSet/>
      <dgm:spPr/>
      <dgm:t>
        <a:bodyPr/>
        <a:lstStyle/>
        <a:p>
          <a:endParaRPr lang="ru-RU"/>
        </a:p>
      </dgm:t>
    </dgm:pt>
    <dgm:pt modelId="{7ACFAD88-326D-428C-87C0-B10586548699}">
      <dgm:prSet phldrT="[Текст]"/>
      <dgm:spPr/>
      <dgm:t>
        <a:bodyPr/>
        <a:lstStyle/>
        <a:p>
          <a:r>
            <a:rPr lang="ru-RU" smtClean="0">
              <a:solidFill>
                <a:schemeClr val="accent2">
                  <a:lumMod val="75000"/>
                </a:schemeClr>
              </a:solidFill>
            </a:rPr>
            <a:t>Адаптация к образовательному пространству, понимание сущности и значимости профессии педагога через интеграцию первокурсников в новое образовательное пространство ГАПК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949AA1D2-9F2E-4E4D-962A-82DBACAAF715}" type="parTrans" cxnId="{AC6256D8-0F78-404D-9D17-5B559B051C8C}">
      <dgm:prSet/>
      <dgm:spPr/>
      <dgm:t>
        <a:bodyPr/>
        <a:lstStyle/>
        <a:p>
          <a:endParaRPr lang="ru-RU"/>
        </a:p>
      </dgm:t>
    </dgm:pt>
    <dgm:pt modelId="{98FF3F94-91F0-44F8-9FC1-551A3B3EDAFE}" type="sibTrans" cxnId="{AC6256D8-0F78-404D-9D17-5B559B051C8C}">
      <dgm:prSet/>
      <dgm:spPr/>
      <dgm:t>
        <a:bodyPr/>
        <a:lstStyle/>
        <a:p>
          <a:endParaRPr lang="ru-RU"/>
        </a:p>
      </dgm:t>
    </dgm:pt>
    <dgm:pt modelId="{2632250C-68CB-46A8-9DAD-07DCF1A67FBC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Укрепление и углубление профессиональных интересов, определение задач профессионального и личностного развития: ПМ, студенческое научное общество «Пеликан»,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УЦПК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589446B6-A223-4DDB-AD25-0AEED5A9C73C}" type="parTrans" cxnId="{5FAC1709-F612-478D-966B-12946CAD7498}">
      <dgm:prSet/>
      <dgm:spPr/>
      <dgm:t>
        <a:bodyPr/>
        <a:lstStyle/>
        <a:p>
          <a:endParaRPr lang="ru-RU"/>
        </a:p>
      </dgm:t>
    </dgm:pt>
    <dgm:pt modelId="{56BFBF7E-9508-4AD0-8B74-7C983310BD26}" type="sibTrans" cxnId="{5FAC1709-F612-478D-966B-12946CAD7498}">
      <dgm:prSet/>
      <dgm:spPr/>
      <dgm:t>
        <a:bodyPr/>
        <a:lstStyle/>
        <a:p>
          <a:endParaRPr lang="ru-RU"/>
        </a:p>
      </dgm:t>
    </dgm:pt>
    <dgm:pt modelId="{34FEFB3E-0713-4B32-A186-3BA5EC4DB5A3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Стажировка студентов в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ОО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, обучение по индивидуальному плану, создание дуального варианта получения профессионального образования. 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D57BC03C-9B1E-4745-BBAB-954C909C8050}" type="parTrans" cxnId="{64FEE7AF-0509-467D-B95B-3C3A3300ECD8}">
      <dgm:prSet/>
      <dgm:spPr/>
      <dgm:t>
        <a:bodyPr/>
        <a:lstStyle/>
        <a:p>
          <a:endParaRPr lang="ru-RU"/>
        </a:p>
      </dgm:t>
    </dgm:pt>
    <dgm:pt modelId="{15CBD258-177E-43AB-BFD5-53FE5F256C97}" type="sibTrans" cxnId="{64FEE7AF-0509-467D-B95B-3C3A3300ECD8}">
      <dgm:prSet/>
      <dgm:spPr/>
      <dgm:t>
        <a:bodyPr/>
        <a:lstStyle/>
        <a:p>
          <a:endParaRPr lang="ru-RU"/>
        </a:p>
      </dgm:t>
    </dgm:pt>
    <dgm:pt modelId="{FCEBE06A-65A2-4BA9-8FB3-41E9B3CA0DBD}">
      <dgm:prSet/>
      <dgm:spPr/>
      <dgm:t>
        <a:bodyPr/>
        <a:lstStyle/>
        <a:p>
          <a:r>
            <a:rPr lang="ru-RU" smtClean="0">
              <a:solidFill>
                <a:schemeClr val="accent2">
                  <a:lumMod val="75000"/>
                </a:schemeClr>
              </a:solidFill>
            </a:rPr>
            <a:t>Формирование готовности к дифференцированной оценке уровня своего профессионализма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EB904D53-E629-4331-B851-10D227924C0A}" type="parTrans" cxnId="{2AAB12D8-4AA5-4F78-8D9B-CA8FCCA56B9E}">
      <dgm:prSet/>
      <dgm:spPr/>
      <dgm:t>
        <a:bodyPr/>
        <a:lstStyle/>
        <a:p>
          <a:endParaRPr lang="ru-RU"/>
        </a:p>
      </dgm:t>
    </dgm:pt>
    <dgm:pt modelId="{F3B3CBD0-0099-4139-B85E-739F7A3E594B}" type="sibTrans" cxnId="{2AAB12D8-4AA5-4F78-8D9B-CA8FCCA56B9E}">
      <dgm:prSet/>
      <dgm:spPr/>
      <dgm:t>
        <a:bodyPr/>
        <a:lstStyle/>
        <a:p>
          <a:endParaRPr lang="ru-RU"/>
        </a:p>
      </dgm:t>
    </dgm:pt>
    <dgm:pt modelId="{3AC143AB-5B91-42A1-8803-6FD5F94522D1}">
      <dgm:prSet/>
      <dgm:spPr/>
    </dgm:pt>
    <dgm:pt modelId="{9843F762-634E-4E9C-AB22-D8C732447D89}" type="parTrans" cxnId="{5D063D1B-3213-433F-98FD-7D48E6C5C6F8}">
      <dgm:prSet/>
      <dgm:spPr/>
      <dgm:t>
        <a:bodyPr/>
        <a:lstStyle/>
        <a:p>
          <a:endParaRPr lang="ru-RU"/>
        </a:p>
      </dgm:t>
    </dgm:pt>
    <dgm:pt modelId="{0832E6F6-9F82-4F87-8E0A-F54C0EBC31D8}" type="sibTrans" cxnId="{5D063D1B-3213-433F-98FD-7D48E6C5C6F8}">
      <dgm:prSet/>
      <dgm:spPr/>
      <dgm:t>
        <a:bodyPr/>
        <a:lstStyle/>
        <a:p>
          <a:endParaRPr lang="ru-RU"/>
        </a:p>
      </dgm:t>
    </dgm:pt>
    <dgm:pt modelId="{FAF29E39-9C6B-4B3F-9640-D6064F5CB8D8}" type="pres">
      <dgm:prSet presAssocID="{BDB6F6D1-26E9-417B-AF8F-9CB6189357D3}" presName="outerComposite" presStyleCnt="0">
        <dgm:presLayoutVars>
          <dgm:chMax val="5"/>
          <dgm:dir/>
          <dgm:resizeHandles val="exact"/>
        </dgm:presLayoutVars>
      </dgm:prSet>
      <dgm:spPr/>
    </dgm:pt>
    <dgm:pt modelId="{6D18FDD0-D6EC-4515-B82A-288E84DA7782}" type="pres">
      <dgm:prSet presAssocID="{BDB6F6D1-26E9-417B-AF8F-9CB6189357D3}" presName="dummyMaxCanvas" presStyleCnt="0">
        <dgm:presLayoutVars/>
      </dgm:prSet>
      <dgm:spPr/>
    </dgm:pt>
    <dgm:pt modelId="{ACD15B33-F44F-4F67-A745-B0B3710CD50E}" type="pres">
      <dgm:prSet presAssocID="{BDB6F6D1-26E9-417B-AF8F-9CB6189357D3}" presName="FiveNodes_1" presStyleLbl="node1" presStyleIdx="0" presStyleCnt="5" custLinFactY="200000" custLinFactNeighborX="31265" custLinFactNeighborY="25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92781-7260-496E-B334-8321E23CF934}" type="pres">
      <dgm:prSet presAssocID="{BDB6F6D1-26E9-417B-AF8F-9CB6189357D3}" presName="FiveNodes_2" presStyleLbl="node1" presStyleIdx="1" presStyleCnt="5" custLinFactY="100000" custLinFactNeighborX="15380" custLinFactNeighborY="131456">
        <dgm:presLayoutVars>
          <dgm:bulletEnabled val="1"/>
        </dgm:presLayoutVars>
      </dgm:prSet>
      <dgm:spPr/>
    </dgm:pt>
    <dgm:pt modelId="{A6C11A22-2AF2-435A-85B3-CF6FF0B5BAFF}" type="pres">
      <dgm:prSet presAssocID="{BDB6F6D1-26E9-417B-AF8F-9CB6189357D3}" presName="FiveNodes_3" presStyleLbl="node1" presStyleIdx="2" presStyleCnt="5">
        <dgm:presLayoutVars>
          <dgm:bulletEnabled val="1"/>
        </dgm:presLayoutVars>
      </dgm:prSet>
      <dgm:spPr/>
    </dgm:pt>
    <dgm:pt modelId="{733C4053-C43A-48AF-AF0E-FFD0A84AD0FC}" type="pres">
      <dgm:prSet presAssocID="{BDB6F6D1-26E9-417B-AF8F-9CB6189357D3}" presName="FiveNodes_4" presStyleLbl="node1" presStyleIdx="3" presStyleCnt="5" custLinFactY="-100000" custLinFactNeighborX="-15188" custLinFactNeighborY="-129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5E461-0AD9-4862-9566-7F1003BAD803}" type="pres">
      <dgm:prSet presAssocID="{BDB6F6D1-26E9-417B-AF8F-9CB6189357D3}" presName="FiveNodes_5" presStyleLbl="node1" presStyleIdx="4" presStyleCnt="5" custLinFactY="-200000" custLinFactNeighborX="-31073" custLinFactNeighborY="-263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4CECA-903D-48CA-9A3E-B3DD928510B3}" type="pres">
      <dgm:prSet presAssocID="{BDB6F6D1-26E9-417B-AF8F-9CB6189357D3}" presName="FiveConn_1-2" presStyleLbl="fgAccFollowNode1" presStyleIdx="0" presStyleCnt="4" custAng="10800000">
        <dgm:presLayoutVars>
          <dgm:bulletEnabled val="1"/>
        </dgm:presLayoutVars>
      </dgm:prSet>
      <dgm:spPr/>
    </dgm:pt>
    <dgm:pt modelId="{AD0ED308-AD34-48C5-AC1B-53AA23477EA6}" type="pres">
      <dgm:prSet presAssocID="{BDB6F6D1-26E9-417B-AF8F-9CB6189357D3}" presName="FiveConn_2-3" presStyleLbl="fgAccFollowNode1" presStyleIdx="1" presStyleCnt="4" custAng="10800000">
        <dgm:presLayoutVars>
          <dgm:bulletEnabled val="1"/>
        </dgm:presLayoutVars>
      </dgm:prSet>
      <dgm:spPr/>
    </dgm:pt>
    <dgm:pt modelId="{0B957EA6-91F2-4292-99DA-A37A9FD92D21}" type="pres">
      <dgm:prSet presAssocID="{BDB6F6D1-26E9-417B-AF8F-9CB6189357D3}" presName="FiveConn_3-4" presStyleLbl="fgAccFollowNode1" presStyleIdx="2" presStyleCnt="4" custAng="10800000">
        <dgm:presLayoutVars>
          <dgm:bulletEnabled val="1"/>
        </dgm:presLayoutVars>
      </dgm:prSet>
      <dgm:spPr/>
    </dgm:pt>
    <dgm:pt modelId="{E3FBE215-6B13-465D-95D7-C0076D1E60FB}" type="pres">
      <dgm:prSet presAssocID="{BDB6F6D1-26E9-417B-AF8F-9CB6189357D3}" presName="FiveConn_4-5" presStyleLbl="fgAccFollowNode1" presStyleIdx="3" presStyleCnt="4" custAng="10800000">
        <dgm:presLayoutVars>
          <dgm:bulletEnabled val="1"/>
        </dgm:presLayoutVars>
      </dgm:prSet>
      <dgm:spPr/>
    </dgm:pt>
    <dgm:pt modelId="{0750C0EF-2640-4461-BA80-BE27F1F807F7}" type="pres">
      <dgm:prSet presAssocID="{BDB6F6D1-26E9-417B-AF8F-9CB6189357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485B0-4295-4D61-8BF2-08A2887A5342}" type="pres">
      <dgm:prSet presAssocID="{BDB6F6D1-26E9-417B-AF8F-9CB6189357D3}" presName="FiveNodes_2_text" presStyleLbl="node1" presStyleIdx="4" presStyleCnt="5">
        <dgm:presLayoutVars>
          <dgm:bulletEnabled val="1"/>
        </dgm:presLayoutVars>
      </dgm:prSet>
      <dgm:spPr/>
    </dgm:pt>
    <dgm:pt modelId="{C157C80D-E951-48C6-BD7E-C4DF4D9A3128}" type="pres">
      <dgm:prSet presAssocID="{BDB6F6D1-26E9-417B-AF8F-9CB6189357D3}" presName="FiveNodes_3_text" presStyleLbl="node1" presStyleIdx="4" presStyleCnt="5">
        <dgm:presLayoutVars>
          <dgm:bulletEnabled val="1"/>
        </dgm:presLayoutVars>
      </dgm:prSet>
      <dgm:spPr/>
    </dgm:pt>
    <dgm:pt modelId="{7453E7FA-DACE-4327-A52C-153693D532EB}" type="pres">
      <dgm:prSet presAssocID="{BDB6F6D1-26E9-417B-AF8F-9CB6189357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B3EC0-003D-4738-9260-8F1415234629}" type="pres">
      <dgm:prSet presAssocID="{BDB6F6D1-26E9-417B-AF8F-9CB6189357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8D685A-6442-43AE-9F73-305237FB91F8}" type="presOf" srcId="{FCEBE06A-65A2-4BA9-8FB3-41E9B3CA0DBD}" destId="{7453E7FA-DACE-4327-A52C-153693D532EB}" srcOrd="1" destOrd="0" presId="urn:microsoft.com/office/officeart/2005/8/layout/vProcess5"/>
    <dgm:cxn modelId="{8D831668-E302-440D-980F-CA46CE40D3C2}" type="presOf" srcId="{7ACFAD88-326D-428C-87C0-B10586548699}" destId="{82E485B0-4295-4D61-8BF2-08A2887A5342}" srcOrd="1" destOrd="0" presId="urn:microsoft.com/office/officeart/2005/8/layout/vProcess5"/>
    <dgm:cxn modelId="{5D063D1B-3213-433F-98FD-7D48E6C5C6F8}" srcId="{BDB6F6D1-26E9-417B-AF8F-9CB6189357D3}" destId="{3AC143AB-5B91-42A1-8803-6FD5F94522D1}" srcOrd="5" destOrd="0" parTransId="{9843F762-634E-4E9C-AB22-D8C732447D89}" sibTransId="{0832E6F6-9F82-4F87-8E0A-F54C0EBC31D8}"/>
    <dgm:cxn modelId="{EF82AF8E-F0B3-4E09-B99C-E19FF6C20F79}" type="presOf" srcId="{4399677E-3499-4BB3-BAD6-68D2819CC7BF}" destId="{ACD15B33-F44F-4F67-A745-B0B3710CD50E}" srcOrd="0" destOrd="0" presId="urn:microsoft.com/office/officeart/2005/8/layout/vProcess5"/>
    <dgm:cxn modelId="{F2CEAFCA-B5B0-441F-8023-CC51DC14AC3B}" type="presOf" srcId="{98FF3F94-91F0-44F8-9FC1-551A3B3EDAFE}" destId="{AD0ED308-AD34-48C5-AC1B-53AA23477EA6}" srcOrd="0" destOrd="0" presId="urn:microsoft.com/office/officeart/2005/8/layout/vProcess5"/>
    <dgm:cxn modelId="{BE8C42D2-71A6-4885-A13D-3AD7EA85043F}" type="presOf" srcId="{7ACFAD88-326D-428C-87C0-B10586548699}" destId="{B9C92781-7260-496E-B334-8321E23CF934}" srcOrd="0" destOrd="0" presId="urn:microsoft.com/office/officeart/2005/8/layout/vProcess5"/>
    <dgm:cxn modelId="{6A79C141-9841-4677-B970-A5BB0E4E7075}" type="presOf" srcId="{4399677E-3499-4BB3-BAD6-68D2819CC7BF}" destId="{0750C0EF-2640-4461-BA80-BE27F1F807F7}" srcOrd="1" destOrd="0" presId="urn:microsoft.com/office/officeart/2005/8/layout/vProcess5"/>
    <dgm:cxn modelId="{72162AD1-D665-46B0-B60B-E41C72575BFC}" type="presOf" srcId="{FCEBE06A-65A2-4BA9-8FB3-41E9B3CA0DBD}" destId="{733C4053-C43A-48AF-AF0E-FFD0A84AD0FC}" srcOrd="0" destOrd="0" presId="urn:microsoft.com/office/officeart/2005/8/layout/vProcess5"/>
    <dgm:cxn modelId="{5FAC1709-F612-478D-966B-12946CAD7498}" srcId="{BDB6F6D1-26E9-417B-AF8F-9CB6189357D3}" destId="{2632250C-68CB-46A8-9DAD-07DCF1A67FBC}" srcOrd="2" destOrd="0" parTransId="{589446B6-A223-4DDB-AD25-0AEED5A9C73C}" sibTransId="{56BFBF7E-9508-4AD0-8B74-7C983310BD26}"/>
    <dgm:cxn modelId="{AC6256D8-0F78-404D-9D17-5B559B051C8C}" srcId="{BDB6F6D1-26E9-417B-AF8F-9CB6189357D3}" destId="{7ACFAD88-326D-428C-87C0-B10586548699}" srcOrd="1" destOrd="0" parTransId="{949AA1D2-9F2E-4E4D-962A-82DBACAAF715}" sibTransId="{98FF3F94-91F0-44F8-9FC1-551A3B3EDAFE}"/>
    <dgm:cxn modelId="{168480A4-49AF-4AA2-AE70-74AC9B8DA1D8}" type="presOf" srcId="{2632250C-68CB-46A8-9DAD-07DCF1A67FBC}" destId="{A6C11A22-2AF2-435A-85B3-CF6FF0B5BAFF}" srcOrd="0" destOrd="0" presId="urn:microsoft.com/office/officeart/2005/8/layout/vProcess5"/>
    <dgm:cxn modelId="{53819968-BD46-421B-83A3-1BD7020AAD53}" type="presOf" srcId="{AECA5A2E-2591-492B-B10D-E8443984D548}" destId="{DA84CECA-903D-48CA-9A3E-B3DD928510B3}" srcOrd="0" destOrd="0" presId="urn:microsoft.com/office/officeart/2005/8/layout/vProcess5"/>
    <dgm:cxn modelId="{34F7A18C-6D9F-4453-BB74-06EAF7C101E1}" type="presOf" srcId="{34FEFB3E-0713-4B32-A186-3BA5EC4DB5A3}" destId="{6C3B3EC0-003D-4738-9260-8F1415234629}" srcOrd="1" destOrd="0" presId="urn:microsoft.com/office/officeart/2005/8/layout/vProcess5"/>
    <dgm:cxn modelId="{6FFB0692-AE40-4C99-8949-9B22A7004DD5}" type="presOf" srcId="{56BFBF7E-9508-4AD0-8B74-7C983310BD26}" destId="{0B957EA6-91F2-4292-99DA-A37A9FD92D21}" srcOrd="0" destOrd="0" presId="urn:microsoft.com/office/officeart/2005/8/layout/vProcess5"/>
    <dgm:cxn modelId="{1D58CA44-476A-464F-B7ED-E9E4BFB0C55E}" type="presOf" srcId="{BDB6F6D1-26E9-417B-AF8F-9CB6189357D3}" destId="{FAF29E39-9C6B-4B3F-9640-D6064F5CB8D8}" srcOrd="0" destOrd="0" presId="urn:microsoft.com/office/officeart/2005/8/layout/vProcess5"/>
    <dgm:cxn modelId="{C314BD45-0DF3-40D6-924B-A244519D404D}" type="presOf" srcId="{F3B3CBD0-0099-4139-B85E-739F7A3E594B}" destId="{E3FBE215-6B13-465D-95D7-C0076D1E60FB}" srcOrd="0" destOrd="0" presId="urn:microsoft.com/office/officeart/2005/8/layout/vProcess5"/>
    <dgm:cxn modelId="{62D6FC47-9DB9-4420-A3A6-3CBDEDCEE3E5}" type="presOf" srcId="{34FEFB3E-0713-4B32-A186-3BA5EC4DB5A3}" destId="{10B5E461-0AD9-4862-9566-7F1003BAD803}" srcOrd="0" destOrd="0" presId="urn:microsoft.com/office/officeart/2005/8/layout/vProcess5"/>
    <dgm:cxn modelId="{2AAB12D8-4AA5-4F78-8D9B-CA8FCCA56B9E}" srcId="{BDB6F6D1-26E9-417B-AF8F-9CB6189357D3}" destId="{FCEBE06A-65A2-4BA9-8FB3-41E9B3CA0DBD}" srcOrd="3" destOrd="0" parTransId="{EB904D53-E629-4331-B851-10D227924C0A}" sibTransId="{F3B3CBD0-0099-4139-B85E-739F7A3E594B}"/>
    <dgm:cxn modelId="{5141A5BC-8F3B-4E49-9FEB-9BE89BC73376}" type="presOf" srcId="{2632250C-68CB-46A8-9DAD-07DCF1A67FBC}" destId="{C157C80D-E951-48C6-BD7E-C4DF4D9A3128}" srcOrd="1" destOrd="0" presId="urn:microsoft.com/office/officeart/2005/8/layout/vProcess5"/>
    <dgm:cxn modelId="{64FEE7AF-0509-467D-B95B-3C3A3300ECD8}" srcId="{BDB6F6D1-26E9-417B-AF8F-9CB6189357D3}" destId="{34FEFB3E-0713-4B32-A186-3BA5EC4DB5A3}" srcOrd="4" destOrd="0" parTransId="{D57BC03C-9B1E-4745-BBAB-954C909C8050}" sibTransId="{15CBD258-177E-43AB-BFD5-53FE5F256C97}"/>
    <dgm:cxn modelId="{8EAC346A-B558-46BF-BE44-61E5C7D1C633}" srcId="{BDB6F6D1-26E9-417B-AF8F-9CB6189357D3}" destId="{4399677E-3499-4BB3-BAD6-68D2819CC7BF}" srcOrd="0" destOrd="0" parTransId="{57EA95D8-FDBD-4383-BB1F-C80222724003}" sibTransId="{AECA5A2E-2591-492B-B10D-E8443984D548}"/>
    <dgm:cxn modelId="{0057075C-6390-4D8C-BEE3-5A9A6C4D4750}" type="presParOf" srcId="{FAF29E39-9C6B-4B3F-9640-D6064F5CB8D8}" destId="{6D18FDD0-D6EC-4515-B82A-288E84DA7782}" srcOrd="0" destOrd="0" presId="urn:microsoft.com/office/officeart/2005/8/layout/vProcess5"/>
    <dgm:cxn modelId="{83DB54D7-C829-4928-8216-4EBB72106163}" type="presParOf" srcId="{FAF29E39-9C6B-4B3F-9640-D6064F5CB8D8}" destId="{ACD15B33-F44F-4F67-A745-B0B3710CD50E}" srcOrd="1" destOrd="0" presId="urn:microsoft.com/office/officeart/2005/8/layout/vProcess5"/>
    <dgm:cxn modelId="{39C80732-68B3-4339-A8F6-B633646A6C61}" type="presParOf" srcId="{FAF29E39-9C6B-4B3F-9640-D6064F5CB8D8}" destId="{B9C92781-7260-496E-B334-8321E23CF934}" srcOrd="2" destOrd="0" presId="urn:microsoft.com/office/officeart/2005/8/layout/vProcess5"/>
    <dgm:cxn modelId="{4EB352F5-EA92-489D-8FCA-F9F8E74F9503}" type="presParOf" srcId="{FAF29E39-9C6B-4B3F-9640-D6064F5CB8D8}" destId="{A6C11A22-2AF2-435A-85B3-CF6FF0B5BAFF}" srcOrd="3" destOrd="0" presId="urn:microsoft.com/office/officeart/2005/8/layout/vProcess5"/>
    <dgm:cxn modelId="{1107959C-385B-425C-BA5A-D24844E7DBB7}" type="presParOf" srcId="{FAF29E39-9C6B-4B3F-9640-D6064F5CB8D8}" destId="{733C4053-C43A-48AF-AF0E-FFD0A84AD0FC}" srcOrd="4" destOrd="0" presId="urn:microsoft.com/office/officeart/2005/8/layout/vProcess5"/>
    <dgm:cxn modelId="{3DEEDF85-4FEB-48BD-AEE6-AAAD34D8B45C}" type="presParOf" srcId="{FAF29E39-9C6B-4B3F-9640-D6064F5CB8D8}" destId="{10B5E461-0AD9-4862-9566-7F1003BAD803}" srcOrd="5" destOrd="0" presId="urn:microsoft.com/office/officeart/2005/8/layout/vProcess5"/>
    <dgm:cxn modelId="{C2343596-8239-4E9F-933E-3C9FAD357692}" type="presParOf" srcId="{FAF29E39-9C6B-4B3F-9640-D6064F5CB8D8}" destId="{DA84CECA-903D-48CA-9A3E-B3DD928510B3}" srcOrd="6" destOrd="0" presId="urn:microsoft.com/office/officeart/2005/8/layout/vProcess5"/>
    <dgm:cxn modelId="{A21D384F-E85E-4096-BC2D-363D174DAD82}" type="presParOf" srcId="{FAF29E39-9C6B-4B3F-9640-D6064F5CB8D8}" destId="{AD0ED308-AD34-48C5-AC1B-53AA23477EA6}" srcOrd="7" destOrd="0" presId="urn:microsoft.com/office/officeart/2005/8/layout/vProcess5"/>
    <dgm:cxn modelId="{23084BBD-E2C8-4583-9415-2F5BBB0E4533}" type="presParOf" srcId="{FAF29E39-9C6B-4B3F-9640-D6064F5CB8D8}" destId="{0B957EA6-91F2-4292-99DA-A37A9FD92D21}" srcOrd="8" destOrd="0" presId="urn:microsoft.com/office/officeart/2005/8/layout/vProcess5"/>
    <dgm:cxn modelId="{7801045F-73E3-4BA1-8B8F-F5CBF4CCC38B}" type="presParOf" srcId="{FAF29E39-9C6B-4B3F-9640-D6064F5CB8D8}" destId="{E3FBE215-6B13-465D-95D7-C0076D1E60FB}" srcOrd="9" destOrd="0" presId="urn:microsoft.com/office/officeart/2005/8/layout/vProcess5"/>
    <dgm:cxn modelId="{44EB5592-72B4-4248-B632-3260FED034A4}" type="presParOf" srcId="{FAF29E39-9C6B-4B3F-9640-D6064F5CB8D8}" destId="{0750C0EF-2640-4461-BA80-BE27F1F807F7}" srcOrd="10" destOrd="0" presId="urn:microsoft.com/office/officeart/2005/8/layout/vProcess5"/>
    <dgm:cxn modelId="{BB09FCFF-FDE3-4E5B-9736-9C63C3E934F5}" type="presParOf" srcId="{FAF29E39-9C6B-4B3F-9640-D6064F5CB8D8}" destId="{82E485B0-4295-4D61-8BF2-08A2887A5342}" srcOrd="11" destOrd="0" presId="urn:microsoft.com/office/officeart/2005/8/layout/vProcess5"/>
    <dgm:cxn modelId="{45AB86AA-3F8E-446B-B154-E191DFE3F088}" type="presParOf" srcId="{FAF29E39-9C6B-4B3F-9640-D6064F5CB8D8}" destId="{C157C80D-E951-48C6-BD7E-C4DF4D9A3128}" srcOrd="12" destOrd="0" presId="urn:microsoft.com/office/officeart/2005/8/layout/vProcess5"/>
    <dgm:cxn modelId="{67001FDD-7FBA-44FC-9B18-43D8EF9BBCBD}" type="presParOf" srcId="{FAF29E39-9C6B-4B3F-9640-D6064F5CB8D8}" destId="{7453E7FA-DACE-4327-A52C-153693D532EB}" srcOrd="13" destOrd="0" presId="urn:microsoft.com/office/officeart/2005/8/layout/vProcess5"/>
    <dgm:cxn modelId="{8D8BAC7A-E945-4FB5-876C-F57323BD3F7B}" type="presParOf" srcId="{FAF29E39-9C6B-4B3F-9640-D6064F5CB8D8}" destId="{6C3B3EC0-003D-4738-9260-8F141523462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E12086-CBCC-4DD6-8B41-5E30BA04BA0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4D2F671-2F13-48DB-A1DB-46AEA75DD023}">
      <dgm:prSet phldrT="[Текст]" custT="1"/>
      <dgm:spPr/>
      <dgm:t>
        <a:bodyPr/>
        <a:lstStyle/>
        <a:p>
          <a:r>
            <a:rPr lang="ru-RU" sz="1400" b="1" dirty="0" smtClean="0"/>
            <a:t> Обратная связь об уровне сформированности профессиональных компетенций  выпускников с целью совершенствования образовательных программ</a:t>
          </a:r>
          <a:endParaRPr lang="ru-RU" sz="1400" b="1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B0AA6A64-9EEC-4875-8165-B96B769F959E}" type="parTrans" cxnId="{B5F2A2E5-D7BC-46BC-8991-3ED87322891B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67D3F5C7-35F9-464B-8FF5-EE5A08597E34}" type="sibTrans" cxnId="{B5F2A2E5-D7BC-46BC-8991-3ED87322891B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BDA5368B-49A3-446B-8628-8418EA1E80B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Участие в итоговой государственной аттестации выпускников, в демонстрационных экзаменах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E6C10455-BB84-4F00-B7EF-1C99C67E342E}" type="parTrans" cxnId="{9D7C4255-4816-4DE8-BD0D-DAC06C4C8398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5706FC0C-6274-4548-B5ED-2684012FDE18}" type="sibTrans" cxnId="{9D7C4255-4816-4DE8-BD0D-DAC06C4C8398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8EC5292C-81F3-4FF4-8A84-B0DB06D1983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Разработка и утверждение  инфраструктурных листов для предметно-развивающего оснащения кабинетов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B1D44690-569A-416A-B1A4-7AD552959097}" type="parTrans" cxnId="{29B8A0D8-8BBC-42E2-9ED7-BD1D29EB49DA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E41D843E-ABCF-4DD0-9CF9-1BDC7A7796CF}" type="sibTrans" cxnId="{29B8A0D8-8BBC-42E2-9ED7-BD1D29EB49DA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F39F7B9B-63B6-42CD-942C-1BF4DE2893D0}">
      <dgm:prSet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Экспертиза образовательных программ, включение дополнительных профессиональных компетенций в соответствии с реальными потребностями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3099DCA9-D4C8-4F05-8741-08C243714357}" type="parTrans" cxnId="{8AD55FD1-E99B-4545-8EA8-F8726AD141EE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8061D8E9-93FF-4E1E-875E-ED26440AD428}" type="sibTrans" cxnId="{8AD55FD1-E99B-4545-8EA8-F8726AD141EE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2E427E9B-5872-4658-ACE3-9102C8EAF8AC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</a:rPr>
            <a:t>Трудоустройство выпускников </a:t>
          </a:r>
          <a:r>
            <a:rPr lang="ru-RU" b="1" dirty="0" err="1" smtClean="0">
              <a:solidFill>
                <a:schemeClr val="accent2">
                  <a:lumMod val="75000"/>
                </a:schemeClr>
              </a:solidFill>
            </a:rPr>
            <a:t>ГАПК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3F36DD58-9AA3-4B4D-989E-056912060E32}" type="parTrans" cxnId="{8F867E59-EED2-4E67-8A4A-36614550D578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90FFCCEC-7386-4A9B-A752-BAD5AB8F6550}" type="sibTrans" cxnId="{8F867E59-EED2-4E67-8A4A-36614550D578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47DCA5F6-C58B-4AEC-A2D4-E6049C81F55E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Практическое обучение студентов на реальных рабочих местах при прохождении практики и проведении различных видов научно-исследовательских работ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5189E9FB-3820-465C-9B8E-18F4DF2E2CF0}" type="parTrans" cxnId="{C5C2BB44-43AF-4769-9364-537C52DBF4C5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535D3634-309E-43C5-9287-AB24B801AB3C}" type="sibTrans" cxnId="{C5C2BB44-43AF-4769-9364-537C52DBF4C5}">
      <dgm:prSet/>
      <dgm:spPr/>
      <dgm:t>
        <a:bodyPr/>
        <a:lstStyle/>
        <a:p>
          <a:endParaRPr lang="ru-RU" b="1">
            <a:solidFill>
              <a:schemeClr val="accent2">
                <a:lumMod val="75000"/>
              </a:schemeClr>
            </a:solidFill>
          </a:endParaRPr>
        </a:p>
      </dgm:t>
    </dgm:pt>
    <dgm:pt modelId="{CF976773-1EAF-4E18-A76E-2CB1C7B0BACB}" type="pres">
      <dgm:prSet presAssocID="{76E12086-CBCC-4DD6-8B41-5E30BA04BA0E}" presName="linearFlow" presStyleCnt="0">
        <dgm:presLayoutVars>
          <dgm:dir/>
          <dgm:resizeHandles val="exact"/>
        </dgm:presLayoutVars>
      </dgm:prSet>
      <dgm:spPr/>
    </dgm:pt>
    <dgm:pt modelId="{8C2CB57C-EBE8-48E3-BC9B-DD4CBF28761B}" type="pres">
      <dgm:prSet presAssocID="{B4D2F671-2F13-48DB-A1DB-46AEA75DD023}" presName="comp" presStyleCnt="0"/>
      <dgm:spPr/>
    </dgm:pt>
    <dgm:pt modelId="{8701ED12-56BC-4ABC-B061-F13A6003AE65}" type="pres">
      <dgm:prSet presAssocID="{B4D2F671-2F13-48DB-A1DB-46AEA75DD023}" presName="rect2" presStyleLbl="node1" presStyleIdx="0" presStyleCnt="6" custScaleX="352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871E7-0B0C-4A60-BCD8-896828BEA03B}" type="pres">
      <dgm:prSet presAssocID="{B4D2F671-2F13-48DB-A1DB-46AEA75DD023}" presName="rect1" presStyleLbl="lnNode1" presStyleIdx="0" presStyleCnt="6" custLinFactX="-100000" custLinFactNeighborX="-180408" custLinFactNeighborY="-37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A763FE5-3643-4E3E-85F6-2A2C758AC7AF}" type="pres">
      <dgm:prSet presAssocID="{67D3F5C7-35F9-464B-8FF5-EE5A08597E34}" presName="sibTrans" presStyleCnt="0"/>
      <dgm:spPr/>
    </dgm:pt>
    <dgm:pt modelId="{E43A8E7A-647F-4749-9428-71D19AB0FBA4}" type="pres">
      <dgm:prSet presAssocID="{BDA5368B-49A3-446B-8628-8418EA1E80B8}" presName="comp" presStyleCnt="0"/>
      <dgm:spPr/>
    </dgm:pt>
    <dgm:pt modelId="{ABD59FFF-5CFC-4B28-908A-3D9456FF76F2}" type="pres">
      <dgm:prSet presAssocID="{BDA5368B-49A3-446B-8628-8418EA1E80B8}" presName="rect2" presStyleLbl="node1" presStyleIdx="1" presStyleCnt="6" custScaleX="347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B51C2-00DF-47B2-B438-7B59361E90E8}" type="pres">
      <dgm:prSet presAssocID="{BDA5368B-49A3-446B-8628-8418EA1E80B8}" presName="rect1" presStyleLbl="lnNode1" presStyleIdx="1" presStyleCnt="6" custLinFactX="-300000" custLinFactNeighborX="-323742" custLinFactNeighborY="269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BEE631A-939A-4564-AFAB-84D03A71F6B4}" type="pres">
      <dgm:prSet presAssocID="{5706FC0C-6274-4548-B5ED-2684012FDE18}" presName="sibTrans" presStyleCnt="0"/>
      <dgm:spPr/>
    </dgm:pt>
    <dgm:pt modelId="{49ABF7D7-BD4D-48F0-A001-4426E2FED5C8}" type="pres">
      <dgm:prSet presAssocID="{8EC5292C-81F3-4FF4-8A84-B0DB06D19830}" presName="comp" presStyleCnt="0"/>
      <dgm:spPr/>
    </dgm:pt>
    <dgm:pt modelId="{401C72B8-B57D-4BAB-BBF9-768D18483610}" type="pres">
      <dgm:prSet presAssocID="{8EC5292C-81F3-4FF4-8A84-B0DB06D19830}" presName="rect2" presStyleLbl="node1" presStyleIdx="2" presStyleCnt="6" custScaleX="347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AFD3A-67A5-4395-A175-AABA4712629D}" type="pres">
      <dgm:prSet presAssocID="{8EC5292C-81F3-4FF4-8A84-B0DB06D19830}" presName="rect1" presStyleLbl="lnNode1" presStyleIdx="2" presStyleCnt="6" custLinFactX="-100000" custLinFactNeighborX="-180408" custLinFactNeighborY="-10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4D73155-5C79-42B9-AE40-BA4020921751}" type="pres">
      <dgm:prSet presAssocID="{E41D843E-ABCF-4DD0-9CF9-1BDC7A7796CF}" presName="sibTrans" presStyleCnt="0"/>
      <dgm:spPr/>
    </dgm:pt>
    <dgm:pt modelId="{2BE0BFD4-C9CC-4F9C-9B7F-E02534F3508D}" type="pres">
      <dgm:prSet presAssocID="{F39F7B9B-63B6-42CD-942C-1BF4DE2893D0}" presName="comp" presStyleCnt="0"/>
      <dgm:spPr/>
    </dgm:pt>
    <dgm:pt modelId="{45C777E5-20C6-4FE1-91FF-596CA1F15AB3}" type="pres">
      <dgm:prSet presAssocID="{F39F7B9B-63B6-42CD-942C-1BF4DE2893D0}" presName="rect2" presStyleLbl="node1" presStyleIdx="3" presStyleCnt="6" custScaleX="347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5C702-CDDC-4238-92F8-1E76190F6AB2}" type="pres">
      <dgm:prSet presAssocID="{F39F7B9B-63B6-42CD-942C-1BF4DE2893D0}" presName="rect1" presStyleLbl="lnNode1" presStyleIdx="3" presStyleCnt="6" custLinFactX="-300000" custLinFactNeighborX="-323742" custLinFactNeighborY="541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A28D195-56AC-4E25-9D2A-98E395BA3D97}" type="pres">
      <dgm:prSet presAssocID="{8061D8E9-93FF-4E1E-875E-ED26440AD428}" presName="sibTrans" presStyleCnt="0"/>
      <dgm:spPr/>
    </dgm:pt>
    <dgm:pt modelId="{1C6EF99A-A685-4D14-B59D-1303C6313475}" type="pres">
      <dgm:prSet presAssocID="{2E427E9B-5872-4658-ACE3-9102C8EAF8AC}" presName="comp" presStyleCnt="0"/>
      <dgm:spPr/>
    </dgm:pt>
    <dgm:pt modelId="{B04941D9-5F2E-403C-BE98-A957B59E98A3}" type="pres">
      <dgm:prSet presAssocID="{2E427E9B-5872-4658-ACE3-9102C8EAF8AC}" presName="rect2" presStyleLbl="node1" presStyleIdx="4" presStyleCnt="6" custScaleX="347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FDFE2-383C-46DB-A45D-FAF0CC7C07DD}" type="pres">
      <dgm:prSet presAssocID="{2E427E9B-5872-4658-ACE3-9102C8EAF8AC}" presName="rect1" presStyleLbl="lnNode1" presStyleIdx="4" presStyleCnt="6" custLinFactX="-100000" custLinFactNeighborX="-180408" custLinFactNeighborY="164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FEAD1A0-9A8A-461E-A358-36003D7A29F8}" type="pres">
      <dgm:prSet presAssocID="{90FFCCEC-7386-4A9B-A752-BAD5AB8F6550}" presName="sibTrans" presStyleCnt="0"/>
      <dgm:spPr/>
    </dgm:pt>
    <dgm:pt modelId="{23079409-7C25-4F28-8087-2356B5450975}" type="pres">
      <dgm:prSet presAssocID="{47DCA5F6-C58B-4AEC-A2D4-E6049C81F55E}" presName="comp" presStyleCnt="0"/>
      <dgm:spPr/>
    </dgm:pt>
    <dgm:pt modelId="{76FDD8D2-B6D8-440C-9FAA-D136D8420F8D}" type="pres">
      <dgm:prSet presAssocID="{47DCA5F6-C58B-4AEC-A2D4-E6049C81F55E}" presName="rect2" presStyleLbl="node1" presStyleIdx="5" presStyleCnt="6" custScaleX="347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D9079-2036-4796-AC9D-6E2AC64C8C7B}" type="pres">
      <dgm:prSet presAssocID="{47DCA5F6-C58B-4AEC-A2D4-E6049C81F55E}" presName="rect1" presStyleLbl="lnNode1" presStyleIdx="5" presStyleCnt="6" custLinFactX="-300000" custLinFactNeighborX="-323742" custLinFactNeighborY="-211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8F867E59-EED2-4E67-8A4A-36614550D578}" srcId="{76E12086-CBCC-4DD6-8B41-5E30BA04BA0E}" destId="{2E427E9B-5872-4658-ACE3-9102C8EAF8AC}" srcOrd="4" destOrd="0" parTransId="{3F36DD58-9AA3-4B4D-989E-056912060E32}" sibTransId="{90FFCCEC-7386-4A9B-A752-BAD5AB8F6550}"/>
    <dgm:cxn modelId="{29B8A0D8-8BBC-42E2-9ED7-BD1D29EB49DA}" srcId="{76E12086-CBCC-4DD6-8B41-5E30BA04BA0E}" destId="{8EC5292C-81F3-4FF4-8A84-B0DB06D19830}" srcOrd="2" destOrd="0" parTransId="{B1D44690-569A-416A-B1A4-7AD552959097}" sibTransId="{E41D843E-ABCF-4DD0-9CF9-1BDC7A7796CF}"/>
    <dgm:cxn modelId="{8AD55FD1-E99B-4545-8EA8-F8726AD141EE}" srcId="{76E12086-CBCC-4DD6-8B41-5E30BA04BA0E}" destId="{F39F7B9B-63B6-42CD-942C-1BF4DE2893D0}" srcOrd="3" destOrd="0" parTransId="{3099DCA9-D4C8-4F05-8741-08C243714357}" sibTransId="{8061D8E9-93FF-4E1E-875E-ED26440AD428}"/>
    <dgm:cxn modelId="{B21EFC90-D70B-40AE-AA0A-7E9C1AC51052}" type="presOf" srcId="{BDA5368B-49A3-446B-8628-8418EA1E80B8}" destId="{ABD59FFF-5CFC-4B28-908A-3D9456FF76F2}" srcOrd="0" destOrd="0" presId="urn:microsoft.com/office/officeart/2008/layout/AlternatingPictureBlocks"/>
    <dgm:cxn modelId="{C5C2BB44-43AF-4769-9364-537C52DBF4C5}" srcId="{76E12086-CBCC-4DD6-8B41-5E30BA04BA0E}" destId="{47DCA5F6-C58B-4AEC-A2D4-E6049C81F55E}" srcOrd="5" destOrd="0" parTransId="{5189E9FB-3820-465C-9B8E-18F4DF2E2CF0}" sibTransId="{535D3634-309E-43C5-9287-AB24B801AB3C}"/>
    <dgm:cxn modelId="{15C564A9-F09A-4F21-A01D-3BC9CFDB59F8}" type="presOf" srcId="{B4D2F671-2F13-48DB-A1DB-46AEA75DD023}" destId="{8701ED12-56BC-4ABC-B061-F13A6003AE65}" srcOrd="0" destOrd="0" presId="urn:microsoft.com/office/officeart/2008/layout/AlternatingPictureBlocks"/>
    <dgm:cxn modelId="{B5F2A2E5-D7BC-46BC-8991-3ED87322891B}" srcId="{76E12086-CBCC-4DD6-8B41-5E30BA04BA0E}" destId="{B4D2F671-2F13-48DB-A1DB-46AEA75DD023}" srcOrd="0" destOrd="0" parTransId="{B0AA6A64-9EEC-4875-8165-B96B769F959E}" sibTransId="{67D3F5C7-35F9-464B-8FF5-EE5A08597E34}"/>
    <dgm:cxn modelId="{EB9D7BEF-EEBC-4EE0-9444-CE0823FD2246}" type="presOf" srcId="{F39F7B9B-63B6-42CD-942C-1BF4DE2893D0}" destId="{45C777E5-20C6-4FE1-91FF-596CA1F15AB3}" srcOrd="0" destOrd="0" presId="urn:microsoft.com/office/officeart/2008/layout/AlternatingPictureBlocks"/>
    <dgm:cxn modelId="{2BC200EB-B26D-4F4D-A3CA-760016D9390D}" type="presOf" srcId="{76E12086-CBCC-4DD6-8B41-5E30BA04BA0E}" destId="{CF976773-1EAF-4E18-A76E-2CB1C7B0BACB}" srcOrd="0" destOrd="0" presId="urn:microsoft.com/office/officeart/2008/layout/AlternatingPictureBlocks"/>
    <dgm:cxn modelId="{9D7C4255-4816-4DE8-BD0D-DAC06C4C8398}" srcId="{76E12086-CBCC-4DD6-8B41-5E30BA04BA0E}" destId="{BDA5368B-49A3-446B-8628-8418EA1E80B8}" srcOrd="1" destOrd="0" parTransId="{E6C10455-BB84-4F00-B7EF-1C99C67E342E}" sibTransId="{5706FC0C-6274-4548-B5ED-2684012FDE18}"/>
    <dgm:cxn modelId="{7517E900-4EBB-4257-B9DF-D56CC5980D06}" type="presOf" srcId="{47DCA5F6-C58B-4AEC-A2D4-E6049C81F55E}" destId="{76FDD8D2-B6D8-440C-9FAA-D136D8420F8D}" srcOrd="0" destOrd="0" presId="urn:microsoft.com/office/officeart/2008/layout/AlternatingPictureBlocks"/>
    <dgm:cxn modelId="{A8831E7B-82E9-4D84-91BE-C7365F63CC04}" type="presOf" srcId="{2E427E9B-5872-4658-ACE3-9102C8EAF8AC}" destId="{B04941D9-5F2E-403C-BE98-A957B59E98A3}" srcOrd="0" destOrd="0" presId="urn:microsoft.com/office/officeart/2008/layout/AlternatingPictureBlocks"/>
    <dgm:cxn modelId="{C637BBFA-F2B2-4A90-B4BA-5555B01F2291}" type="presOf" srcId="{8EC5292C-81F3-4FF4-8A84-B0DB06D19830}" destId="{401C72B8-B57D-4BAB-BBF9-768D18483610}" srcOrd="0" destOrd="0" presId="urn:microsoft.com/office/officeart/2008/layout/AlternatingPictureBlocks"/>
    <dgm:cxn modelId="{6B40FA40-FCA1-49B2-A2B5-88D434464EFD}" type="presParOf" srcId="{CF976773-1EAF-4E18-A76E-2CB1C7B0BACB}" destId="{8C2CB57C-EBE8-48E3-BC9B-DD4CBF28761B}" srcOrd="0" destOrd="0" presId="urn:microsoft.com/office/officeart/2008/layout/AlternatingPictureBlocks"/>
    <dgm:cxn modelId="{9E4D6831-72C4-4B04-AA77-F4F35524F84E}" type="presParOf" srcId="{8C2CB57C-EBE8-48E3-BC9B-DD4CBF28761B}" destId="{8701ED12-56BC-4ABC-B061-F13A6003AE65}" srcOrd="0" destOrd="0" presId="urn:microsoft.com/office/officeart/2008/layout/AlternatingPictureBlocks"/>
    <dgm:cxn modelId="{036B39F2-EBC5-4F95-951A-087BB9AF8B06}" type="presParOf" srcId="{8C2CB57C-EBE8-48E3-BC9B-DD4CBF28761B}" destId="{EC1871E7-0B0C-4A60-BCD8-896828BEA03B}" srcOrd="1" destOrd="0" presId="urn:microsoft.com/office/officeart/2008/layout/AlternatingPictureBlocks"/>
    <dgm:cxn modelId="{3C45350E-C1AC-4F71-A606-C98E9E12F198}" type="presParOf" srcId="{CF976773-1EAF-4E18-A76E-2CB1C7B0BACB}" destId="{FA763FE5-3643-4E3E-85F6-2A2C758AC7AF}" srcOrd="1" destOrd="0" presId="urn:microsoft.com/office/officeart/2008/layout/AlternatingPictureBlocks"/>
    <dgm:cxn modelId="{4485D07E-118A-4F6E-900B-E7F60F808281}" type="presParOf" srcId="{CF976773-1EAF-4E18-A76E-2CB1C7B0BACB}" destId="{E43A8E7A-647F-4749-9428-71D19AB0FBA4}" srcOrd="2" destOrd="0" presId="urn:microsoft.com/office/officeart/2008/layout/AlternatingPictureBlocks"/>
    <dgm:cxn modelId="{B8E0E544-2F27-4073-9323-E3EB0583E5F9}" type="presParOf" srcId="{E43A8E7A-647F-4749-9428-71D19AB0FBA4}" destId="{ABD59FFF-5CFC-4B28-908A-3D9456FF76F2}" srcOrd="0" destOrd="0" presId="urn:microsoft.com/office/officeart/2008/layout/AlternatingPictureBlocks"/>
    <dgm:cxn modelId="{68060639-85BD-40E9-88B9-F259BA7489CD}" type="presParOf" srcId="{E43A8E7A-647F-4749-9428-71D19AB0FBA4}" destId="{494B51C2-00DF-47B2-B438-7B59361E90E8}" srcOrd="1" destOrd="0" presId="urn:microsoft.com/office/officeart/2008/layout/AlternatingPictureBlocks"/>
    <dgm:cxn modelId="{C9B7E29F-C58A-4C80-B8D3-1F53C56127A9}" type="presParOf" srcId="{CF976773-1EAF-4E18-A76E-2CB1C7B0BACB}" destId="{DBEE631A-939A-4564-AFAB-84D03A71F6B4}" srcOrd="3" destOrd="0" presId="urn:microsoft.com/office/officeart/2008/layout/AlternatingPictureBlocks"/>
    <dgm:cxn modelId="{D37256E4-7DF0-40C3-A755-7300CE49736D}" type="presParOf" srcId="{CF976773-1EAF-4E18-A76E-2CB1C7B0BACB}" destId="{49ABF7D7-BD4D-48F0-A001-4426E2FED5C8}" srcOrd="4" destOrd="0" presId="urn:microsoft.com/office/officeart/2008/layout/AlternatingPictureBlocks"/>
    <dgm:cxn modelId="{18431E13-832A-4DCD-8407-F1AA27D8E2D1}" type="presParOf" srcId="{49ABF7D7-BD4D-48F0-A001-4426E2FED5C8}" destId="{401C72B8-B57D-4BAB-BBF9-768D18483610}" srcOrd="0" destOrd="0" presId="urn:microsoft.com/office/officeart/2008/layout/AlternatingPictureBlocks"/>
    <dgm:cxn modelId="{376F118E-E415-41C2-95A4-0CD2130632AA}" type="presParOf" srcId="{49ABF7D7-BD4D-48F0-A001-4426E2FED5C8}" destId="{111AFD3A-67A5-4395-A175-AABA4712629D}" srcOrd="1" destOrd="0" presId="urn:microsoft.com/office/officeart/2008/layout/AlternatingPictureBlocks"/>
    <dgm:cxn modelId="{6175B5EC-E5F3-4060-8E47-13A01300F2CD}" type="presParOf" srcId="{CF976773-1EAF-4E18-A76E-2CB1C7B0BACB}" destId="{94D73155-5C79-42B9-AE40-BA4020921751}" srcOrd="5" destOrd="0" presId="urn:microsoft.com/office/officeart/2008/layout/AlternatingPictureBlocks"/>
    <dgm:cxn modelId="{25DF7D07-B746-43DC-A65E-F8E9783E2064}" type="presParOf" srcId="{CF976773-1EAF-4E18-A76E-2CB1C7B0BACB}" destId="{2BE0BFD4-C9CC-4F9C-9B7F-E02534F3508D}" srcOrd="6" destOrd="0" presId="urn:microsoft.com/office/officeart/2008/layout/AlternatingPictureBlocks"/>
    <dgm:cxn modelId="{735CDE92-19C5-4A52-A301-E72D4F680826}" type="presParOf" srcId="{2BE0BFD4-C9CC-4F9C-9B7F-E02534F3508D}" destId="{45C777E5-20C6-4FE1-91FF-596CA1F15AB3}" srcOrd="0" destOrd="0" presId="urn:microsoft.com/office/officeart/2008/layout/AlternatingPictureBlocks"/>
    <dgm:cxn modelId="{623620BA-9612-4A21-AD0D-6C8D8FDB245D}" type="presParOf" srcId="{2BE0BFD4-C9CC-4F9C-9B7F-E02534F3508D}" destId="{D585C702-CDDC-4238-92F8-1E76190F6AB2}" srcOrd="1" destOrd="0" presId="urn:microsoft.com/office/officeart/2008/layout/AlternatingPictureBlocks"/>
    <dgm:cxn modelId="{6884476E-E5A5-4439-B009-9D7CC6664A14}" type="presParOf" srcId="{CF976773-1EAF-4E18-A76E-2CB1C7B0BACB}" destId="{EA28D195-56AC-4E25-9D2A-98E395BA3D97}" srcOrd="7" destOrd="0" presId="urn:microsoft.com/office/officeart/2008/layout/AlternatingPictureBlocks"/>
    <dgm:cxn modelId="{204EB4BF-54E0-4BA6-A61E-826C03712397}" type="presParOf" srcId="{CF976773-1EAF-4E18-A76E-2CB1C7B0BACB}" destId="{1C6EF99A-A685-4D14-B59D-1303C6313475}" srcOrd="8" destOrd="0" presId="urn:microsoft.com/office/officeart/2008/layout/AlternatingPictureBlocks"/>
    <dgm:cxn modelId="{785492F5-0EDF-4BFF-91C9-2C35A9FF1F64}" type="presParOf" srcId="{1C6EF99A-A685-4D14-B59D-1303C6313475}" destId="{B04941D9-5F2E-403C-BE98-A957B59E98A3}" srcOrd="0" destOrd="0" presId="urn:microsoft.com/office/officeart/2008/layout/AlternatingPictureBlocks"/>
    <dgm:cxn modelId="{671147D9-70AB-4FB3-BC45-C561C1E2FCFB}" type="presParOf" srcId="{1C6EF99A-A685-4D14-B59D-1303C6313475}" destId="{6A7FDFE2-383C-46DB-A45D-FAF0CC7C07DD}" srcOrd="1" destOrd="0" presId="urn:microsoft.com/office/officeart/2008/layout/AlternatingPictureBlocks"/>
    <dgm:cxn modelId="{72F88CD5-8240-4C2F-984C-011C10734C47}" type="presParOf" srcId="{CF976773-1EAF-4E18-A76E-2CB1C7B0BACB}" destId="{6FEAD1A0-9A8A-461E-A358-36003D7A29F8}" srcOrd="9" destOrd="0" presId="urn:microsoft.com/office/officeart/2008/layout/AlternatingPictureBlocks"/>
    <dgm:cxn modelId="{BDBFD3DD-D67E-49C7-BDCF-366BDB0EFE06}" type="presParOf" srcId="{CF976773-1EAF-4E18-A76E-2CB1C7B0BACB}" destId="{23079409-7C25-4F28-8087-2356B5450975}" srcOrd="10" destOrd="0" presId="urn:microsoft.com/office/officeart/2008/layout/AlternatingPictureBlocks"/>
    <dgm:cxn modelId="{182FAA25-0268-4CE8-B0C4-19AE239B75B9}" type="presParOf" srcId="{23079409-7C25-4F28-8087-2356B5450975}" destId="{76FDD8D2-B6D8-440C-9FAA-D136D8420F8D}" srcOrd="0" destOrd="0" presId="urn:microsoft.com/office/officeart/2008/layout/AlternatingPictureBlocks"/>
    <dgm:cxn modelId="{4E995DA2-7482-453C-AA6C-1CAE7FB6F20E}" type="presParOf" srcId="{23079409-7C25-4F28-8087-2356B5450975}" destId="{B75D9079-2036-4796-AC9D-6E2AC64C8C7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B7257A-4A61-4472-B280-EFB016CC240F}" type="doc">
      <dgm:prSet loTypeId="urn:microsoft.com/office/officeart/2005/8/layout/list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0147E33-FEFD-4BBD-A46D-C7750A1828E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>
                  <a:lumMod val="95000"/>
                </a:schemeClr>
              </a:solidFill>
            </a:rPr>
            <a:t>Совет работодателей</a:t>
          </a:r>
          <a:endParaRPr lang="ru-RU" sz="1800" dirty="0">
            <a:solidFill>
              <a:schemeClr val="bg1">
                <a:lumMod val="95000"/>
              </a:schemeClr>
            </a:solidFill>
          </a:endParaRPr>
        </a:p>
      </dgm:t>
    </dgm:pt>
    <dgm:pt modelId="{B7DF3267-3B08-4D7F-A775-D082DAA2D170}" type="parTrans" cxnId="{7AFCCBAE-322C-4228-9077-AA710CF0B09A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2F53DE5A-F991-4E07-85DA-411B8E7FC4DA}" type="sibTrans" cxnId="{7AFCCBAE-322C-4228-9077-AA710CF0B09A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532F97D8-84B9-4C92-9B68-704B7BC8EB9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Ресурсный центр по сопровождению детей с </a:t>
          </a:r>
          <a:r>
            <a:rPr lang="ru-RU" sz="1600" dirty="0" err="1" smtClean="0">
              <a:solidFill>
                <a:schemeClr val="accent1">
                  <a:lumMod val="50000"/>
                </a:schemeClr>
              </a:solidFill>
            </a:rPr>
            <a:t>ОВЗ</a:t>
          </a:r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 «Ника»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C81833B6-8823-4C42-AB02-9443617664A7}" type="parTrans" cxnId="{97470422-C383-45BE-9C23-5F18A56F4E0A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20ED64BD-DEEF-4409-8A29-8292FF44E86D}" type="sibTrans" cxnId="{97470422-C383-45BE-9C23-5F18A56F4E0A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906E21B8-B331-442C-8EE0-35FF81AD0AF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Учебный центр профессиональных квалификаций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B309BA3B-70F6-4328-965F-0D043562E1FE}" type="parTrans" cxnId="{018AFA41-B989-43ED-A9E4-7EBD227A1AEE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CA020B7F-4A53-4F82-8AA8-BF913BC8CA83}" type="sibTrans" cxnId="{018AFA41-B989-43ED-A9E4-7EBD227A1AEE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F06BD100-FF3B-4C29-BC63-4DD3031A949F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Школа инноваций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A996761-4DBA-40CF-B65B-BA7438758CAE}" type="parTrans" cxnId="{3D178BB3-6AD0-4BD2-8FE6-497662AE9742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E98BF85A-9BD7-4B04-A4DF-82016E6A8B6E}" type="sibTrans" cxnId="{3D178BB3-6AD0-4BD2-8FE6-497662AE9742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02A1BCF6-158B-45CB-84FD-9EB9CAC8BD7B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Школа юного педагога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CC124308-2D33-4A17-8B20-61C00CDDEA2A}" type="parTrans" cxnId="{063AE2DB-3A4E-4D38-9F6C-212805869DC7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E9064B81-76EE-4959-A317-6BD8FF715BA3}" type="sibTrans" cxnId="{063AE2DB-3A4E-4D38-9F6C-212805869DC7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CCD8B445-57DE-4660-98E6-38B77FFE919B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Сетевое научное общество «Пеликан»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559E8FA-A272-4B5B-9280-356F452E1D4B}" type="parTrans" cxnId="{B541D8D7-082F-464B-A76F-990AD3C7BAAD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99AE3C90-F6A4-4B49-9CF8-873DC50313AF}" type="sibTrans" cxnId="{B541D8D7-082F-464B-A76F-990AD3C7BAAD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10F3F0E0-2CF2-4744-ACAC-4F489140F83F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Творческая лаборатория «ИКТ - инкубатор»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1F41A9B9-35BA-48FA-9F84-2F54B941F16D}" type="parTrans" cxnId="{6D7386BE-6D9A-484C-BD54-7C7263F04CE8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FF91C0B4-C00B-47B1-BBEB-EBC5AA416D57}" type="sibTrans" cxnId="{6D7386BE-6D9A-484C-BD54-7C7263F04CE8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98393A80-5049-4118-96E1-EA9CA2301A7B}" type="pres">
      <dgm:prSet presAssocID="{E5B7257A-4A61-4472-B280-EFB016CC240F}" presName="linear" presStyleCnt="0">
        <dgm:presLayoutVars>
          <dgm:dir/>
          <dgm:animLvl val="lvl"/>
          <dgm:resizeHandles val="exact"/>
        </dgm:presLayoutVars>
      </dgm:prSet>
      <dgm:spPr/>
    </dgm:pt>
    <dgm:pt modelId="{F16CB102-A36B-46F7-AFD9-0A4F0CF96138}" type="pres">
      <dgm:prSet presAssocID="{D0147E33-FEFD-4BBD-A46D-C7750A1828EA}" presName="parentLin" presStyleCnt="0"/>
      <dgm:spPr/>
    </dgm:pt>
    <dgm:pt modelId="{3654437C-F294-40C0-BF90-A3B7774EE26A}" type="pres">
      <dgm:prSet presAssocID="{D0147E33-FEFD-4BBD-A46D-C7750A1828EA}" presName="parentLeftMargin" presStyleLbl="node1" presStyleIdx="0" presStyleCnt="7"/>
      <dgm:spPr/>
    </dgm:pt>
    <dgm:pt modelId="{7ED6ED56-71F2-4994-A4F8-592FF3A25536}" type="pres">
      <dgm:prSet presAssocID="{D0147E33-FEFD-4BBD-A46D-C7750A1828E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F5B2BA9-4778-4078-8E84-E7FEBAA9ACB2}" type="pres">
      <dgm:prSet presAssocID="{D0147E33-FEFD-4BBD-A46D-C7750A1828EA}" presName="negativeSpace" presStyleCnt="0"/>
      <dgm:spPr/>
    </dgm:pt>
    <dgm:pt modelId="{E534CA9F-A1FF-479D-AABB-888E83239634}" type="pres">
      <dgm:prSet presAssocID="{D0147E33-FEFD-4BBD-A46D-C7750A1828EA}" presName="childText" presStyleLbl="conFgAcc1" presStyleIdx="0" presStyleCnt="7">
        <dgm:presLayoutVars>
          <dgm:bulletEnabled val="1"/>
        </dgm:presLayoutVars>
      </dgm:prSet>
      <dgm:spPr/>
    </dgm:pt>
    <dgm:pt modelId="{C7B32AB3-18BA-4243-8B90-DF7E937C37B8}" type="pres">
      <dgm:prSet presAssocID="{2F53DE5A-F991-4E07-85DA-411B8E7FC4DA}" presName="spaceBetweenRectangles" presStyleCnt="0"/>
      <dgm:spPr/>
    </dgm:pt>
    <dgm:pt modelId="{35FEEC31-62B2-4627-BDA8-4878C3F46371}" type="pres">
      <dgm:prSet presAssocID="{532F97D8-84B9-4C92-9B68-704B7BC8EB99}" presName="parentLin" presStyleCnt="0"/>
      <dgm:spPr/>
    </dgm:pt>
    <dgm:pt modelId="{96E9972B-5AB8-4EC3-84D8-2A0745F83393}" type="pres">
      <dgm:prSet presAssocID="{532F97D8-84B9-4C92-9B68-704B7BC8EB99}" presName="parentLeftMargin" presStyleLbl="node1" presStyleIdx="0" presStyleCnt="7"/>
      <dgm:spPr/>
    </dgm:pt>
    <dgm:pt modelId="{A8EAF640-D54E-4D07-83F4-4371ECC7456C}" type="pres">
      <dgm:prSet presAssocID="{532F97D8-84B9-4C92-9B68-704B7BC8EB9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DB446-3C1C-41C7-8E37-25FA73E60F0A}" type="pres">
      <dgm:prSet presAssocID="{532F97D8-84B9-4C92-9B68-704B7BC8EB99}" presName="negativeSpace" presStyleCnt="0"/>
      <dgm:spPr/>
    </dgm:pt>
    <dgm:pt modelId="{0F66419B-3361-4765-8331-62B1F0D6A931}" type="pres">
      <dgm:prSet presAssocID="{532F97D8-84B9-4C92-9B68-704B7BC8EB99}" presName="childText" presStyleLbl="conFgAcc1" presStyleIdx="1" presStyleCnt="7">
        <dgm:presLayoutVars>
          <dgm:bulletEnabled val="1"/>
        </dgm:presLayoutVars>
      </dgm:prSet>
      <dgm:spPr/>
    </dgm:pt>
    <dgm:pt modelId="{7E8210F6-62C8-4878-8E03-6D84068058D2}" type="pres">
      <dgm:prSet presAssocID="{20ED64BD-DEEF-4409-8A29-8292FF44E86D}" presName="spaceBetweenRectangles" presStyleCnt="0"/>
      <dgm:spPr/>
    </dgm:pt>
    <dgm:pt modelId="{26359D1F-E8B4-423D-94E1-89987A6C0352}" type="pres">
      <dgm:prSet presAssocID="{906E21B8-B331-442C-8EE0-35FF81AD0AFC}" presName="parentLin" presStyleCnt="0"/>
      <dgm:spPr/>
    </dgm:pt>
    <dgm:pt modelId="{5009DD80-F9B1-47D4-8DF3-1938C39DA155}" type="pres">
      <dgm:prSet presAssocID="{906E21B8-B331-442C-8EE0-35FF81AD0AFC}" presName="parentLeftMargin" presStyleLbl="node1" presStyleIdx="1" presStyleCnt="7"/>
      <dgm:spPr/>
    </dgm:pt>
    <dgm:pt modelId="{E07AA4B4-EA8A-43D6-8CF0-881070628E20}" type="pres">
      <dgm:prSet presAssocID="{906E21B8-B331-442C-8EE0-35FF81AD0AF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213592D-795F-4AF8-BA57-EDED6BD49B66}" type="pres">
      <dgm:prSet presAssocID="{906E21B8-B331-442C-8EE0-35FF81AD0AFC}" presName="negativeSpace" presStyleCnt="0"/>
      <dgm:spPr/>
    </dgm:pt>
    <dgm:pt modelId="{97321D88-7A9D-4A19-B02A-E6FE63BBDA23}" type="pres">
      <dgm:prSet presAssocID="{906E21B8-B331-442C-8EE0-35FF81AD0AFC}" presName="childText" presStyleLbl="conFgAcc1" presStyleIdx="2" presStyleCnt="7">
        <dgm:presLayoutVars>
          <dgm:bulletEnabled val="1"/>
        </dgm:presLayoutVars>
      </dgm:prSet>
      <dgm:spPr/>
    </dgm:pt>
    <dgm:pt modelId="{896020BF-43F1-4D76-994F-217E6F6FF5FA}" type="pres">
      <dgm:prSet presAssocID="{CA020B7F-4A53-4F82-8AA8-BF913BC8CA83}" presName="spaceBetweenRectangles" presStyleCnt="0"/>
      <dgm:spPr/>
    </dgm:pt>
    <dgm:pt modelId="{E1DD4882-927B-4667-BECE-C7DAE5F9C3C8}" type="pres">
      <dgm:prSet presAssocID="{F06BD100-FF3B-4C29-BC63-4DD3031A949F}" presName="parentLin" presStyleCnt="0"/>
      <dgm:spPr/>
    </dgm:pt>
    <dgm:pt modelId="{90AD291D-7D14-4D86-93CC-18D02EDBEC18}" type="pres">
      <dgm:prSet presAssocID="{F06BD100-FF3B-4C29-BC63-4DD3031A949F}" presName="parentLeftMargin" presStyleLbl="node1" presStyleIdx="2" presStyleCnt="7"/>
      <dgm:spPr/>
    </dgm:pt>
    <dgm:pt modelId="{BA47790E-5E9A-402C-A897-66536EB1F99D}" type="pres">
      <dgm:prSet presAssocID="{F06BD100-FF3B-4C29-BC63-4DD3031A949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F5BEFB8-8229-410C-9F50-2493B2C2560B}" type="pres">
      <dgm:prSet presAssocID="{F06BD100-FF3B-4C29-BC63-4DD3031A949F}" presName="negativeSpace" presStyleCnt="0"/>
      <dgm:spPr/>
    </dgm:pt>
    <dgm:pt modelId="{81E4E51F-A41D-482C-BE19-E6C3DEC3B975}" type="pres">
      <dgm:prSet presAssocID="{F06BD100-FF3B-4C29-BC63-4DD3031A949F}" presName="childText" presStyleLbl="conFgAcc1" presStyleIdx="3" presStyleCnt="7">
        <dgm:presLayoutVars>
          <dgm:bulletEnabled val="1"/>
        </dgm:presLayoutVars>
      </dgm:prSet>
      <dgm:spPr/>
    </dgm:pt>
    <dgm:pt modelId="{A8305F7D-6B42-4FE4-A899-512B5AC14E3E}" type="pres">
      <dgm:prSet presAssocID="{E98BF85A-9BD7-4B04-A4DF-82016E6A8B6E}" presName="spaceBetweenRectangles" presStyleCnt="0"/>
      <dgm:spPr/>
    </dgm:pt>
    <dgm:pt modelId="{886B3EC7-746C-4217-80A0-056E208E76E6}" type="pres">
      <dgm:prSet presAssocID="{02A1BCF6-158B-45CB-84FD-9EB9CAC8BD7B}" presName="parentLin" presStyleCnt="0"/>
      <dgm:spPr/>
    </dgm:pt>
    <dgm:pt modelId="{C7E98B35-A73F-4C59-9A2D-6D9ED9A45E9D}" type="pres">
      <dgm:prSet presAssocID="{02A1BCF6-158B-45CB-84FD-9EB9CAC8BD7B}" presName="parentLeftMargin" presStyleLbl="node1" presStyleIdx="3" presStyleCnt="7"/>
      <dgm:spPr/>
    </dgm:pt>
    <dgm:pt modelId="{BE0E326B-6CB6-429B-899B-F33EB143F0E7}" type="pres">
      <dgm:prSet presAssocID="{02A1BCF6-158B-45CB-84FD-9EB9CAC8BD7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3A31DF9-A33B-41D5-BA07-A35B9CC48E06}" type="pres">
      <dgm:prSet presAssocID="{02A1BCF6-158B-45CB-84FD-9EB9CAC8BD7B}" presName="negativeSpace" presStyleCnt="0"/>
      <dgm:spPr/>
    </dgm:pt>
    <dgm:pt modelId="{8E20F40D-039D-4B0E-AC21-3242894704C0}" type="pres">
      <dgm:prSet presAssocID="{02A1BCF6-158B-45CB-84FD-9EB9CAC8BD7B}" presName="childText" presStyleLbl="conFgAcc1" presStyleIdx="4" presStyleCnt="7">
        <dgm:presLayoutVars>
          <dgm:bulletEnabled val="1"/>
        </dgm:presLayoutVars>
      </dgm:prSet>
      <dgm:spPr/>
    </dgm:pt>
    <dgm:pt modelId="{3A0401AD-ACF9-48C3-914B-43CE69D94DD7}" type="pres">
      <dgm:prSet presAssocID="{E9064B81-76EE-4959-A317-6BD8FF715BA3}" presName="spaceBetweenRectangles" presStyleCnt="0"/>
      <dgm:spPr/>
    </dgm:pt>
    <dgm:pt modelId="{50AC6975-1970-48A8-BD9C-5D2ECCB1221F}" type="pres">
      <dgm:prSet presAssocID="{CCD8B445-57DE-4660-98E6-38B77FFE919B}" presName="parentLin" presStyleCnt="0"/>
      <dgm:spPr/>
    </dgm:pt>
    <dgm:pt modelId="{38FEF1DB-802A-4AB7-A687-F78940B1014C}" type="pres">
      <dgm:prSet presAssocID="{CCD8B445-57DE-4660-98E6-38B77FFE919B}" presName="parentLeftMargin" presStyleLbl="node1" presStyleIdx="4" presStyleCnt="7"/>
      <dgm:spPr/>
    </dgm:pt>
    <dgm:pt modelId="{61AD1147-5AD9-49A5-AAFA-6F0BBE7D2198}" type="pres">
      <dgm:prSet presAssocID="{CCD8B445-57DE-4660-98E6-38B77FFE919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810FE-5EA2-4E05-97F8-9392E1602FA4}" type="pres">
      <dgm:prSet presAssocID="{CCD8B445-57DE-4660-98E6-38B77FFE919B}" presName="negativeSpace" presStyleCnt="0"/>
      <dgm:spPr/>
    </dgm:pt>
    <dgm:pt modelId="{664044E2-C3D4-45F9-910C-A69267CB5BDB}" type="pres">
      <dgm:prSet presAssocID="{CCD8B445-57DE-4660-98E6-38B77FFE919B}" presName="childText" presStyleLbl="conFgAcc1" presStyleIdx="5" presStyleCnt="7">
        <dgm:presLayoutVars>
          <dgm:bulletEnabled val="1"/>
        </dgm:presLayoutVars>
      </dgm:prSet>
      <dgm:spPr/>
    </dgm:pt>
    <dgm:pt modelId="{DD513C05-39B5-4191-A251-734F506F08BF}" type="pres">
      <dgm:prSet presAssocID="{99AE3C90-F6A4-4B49-9CF8-873DC50313AF}" presName="spaceBetweenRectangles" presStyleCnt="0"/>
      <dgm:spPr/>
    </dgm:pt>
    <dgm:pt modelId="{6F99E9BC-9BD7-4BA1-B040-148DAE7211CF}" type="pres">
      <dgm:prSet presAssocID="{10F3F0E0-2CF2-4744-ACAC-4F489140F83F}" presName="parentLin" presStyleCnt="0"/>
      <dgm:spPr/>
    </dgm:pt>
    <dgm:pt modelId="{09053996-8CD9-427D-91E6-8357926B75E8}" type="pres">
      <dgm:prSet presAssocID="{10F3F0E0-2CF2-4744-ACAC-4F489140F83F}" presName="parentLeftMargin" presStyleLbl="node1" presStyleIdx="5" presStyleCnt="7"/>
      <dgm:spPr/>
    </dgm:pt>
    <dgm:pt modelId="{7BDCC90B-729D-46D8-A9DD-617BABD3CEA2}" type="pres">
      <dgm:prSet presAssocID="{10F3F0E0-2CF2-4744-ACAC-4F489140F83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1F382-F815-456A-A174-38ECC73370EF}" type="pres">
      <dgm:prSet presAssocID="{10F3F0E0-2CF2-4744-ACAC-4F489140F83F}" presName="negativeSpace" presStyleCnt="0"/>
      <dgm:spPr/>
    </dgm:pt>
    <dgm:pt modelId="{43D80BE4-B47C-4F59-9A71-6356C25B506D}" type="pres">
      <dgm:prSet presAssocID="{10F3F0E0-2CF2-4744-ACAC-4F489140F83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6E6B0E7-4FC5-4A63-B104-F92C006F43DA}" type="presOf" srcId="{E5B7257A-4A61-4472-B280-EFB016CC240F}" destId="{98393A80-5049-4118-96E1-EA9CA2301A7B}" srcOrd="0" destOrd="0" presId="urn:microsoft.com/office/officeart/2005/8/layout/list1"/>
    <dgm:cxn modelId="{FAB0869F-B1FA-46C4-B3D3-4F532DA9DF00}" type="presOf" srcId="{F06BD100-FF3B-4C29-BC63-4DD3031A949F}" destId="{BA47790E-5E9A-402C-A897-66536EB1F99D}" srcOrd="1" destOrd="0" presId="urn:microsoft.com/office/officeart/2005/8/layout/list1"/>
    <dgm:cxn modelId="{91FCEB77-3B10-40D0-A9EE-67D20ED3B109}" type="presOf" srcId="{F06BD100-FF3B-4C29-BC63-4DD3031A949F}" destId="{90AD291D-7D14-4D86-93CC-18D02EDBEC18}" srcOrd="0" destOrd="0" presId="urn:microsoft.com/office/officeart/2005/8/layout/list1"/>
    <dgm:cxn modelId="{45C8D4D1-45EC-4623-A091-2609B5F47DAB}" type="presOf" srcId="{10F3F0E0-2CF2-4744-ACAC-4F489140F83F}" destId="{09053996-8CD9-427D-91E6-8357926B75E8}" srcOrd="0" destOrd="0" presId="urn:microsoft.com/office/officeart/2005/8/layout/list1"/>
    <dgm:cxn modelId="{7A046C46-C9BE-4687-9FD4-9EA89DF5CD2B}" type="presOf" srcId="{D0147E33-FEFD-4BBD-A46D-C7750A1828EA}" destId="{7ED6ED56-71F2-4994-A4F8-592FF3A25536}" srcOrd="1" destOrd="0" presId="urn:microsoft.com/office/officeart/2005/8/layout/list1"/>
    <dgm:cxn modelId="{97470422-C383-45BE-9C23-5F18A56F4E0A}" srcId="{E5B7257A-4A61-4472-B280-EFB016CC240F}" destId="{532F97D8-84B9-4C92-9B68-704B7BC8EB99}" srcOrd="1" destOrd="0" parTransId="{C81833B6-8823-4C42-AB02-9443617664A7}" sibTransId="{20ED64BD-DEEF-4409-8A29-8292FF44E86D}"/>
    <dgm:cxn modelId="{5CE0C7E0-1461-4CB4-9ED9-82EF6F8557B1}" type="presOf" srcId="{CCD8B445-57DE-4660-98E6-38B77FFE919B}" destId="{38FEF1DB-802A-4AB7-A687-F78940B1014C}" srcOrd="0" destOrd="0" presId="urn:microsoft.com/office/officeart/2005/8/layout/list1"/>
    <dgm:cxn modelId="{063AE2DB-3A4E-4D38-9F6C-212805869DC7}" srcId="{E5B7257A-4A61-4472-B280-EFB016CC240F}" destId="{02A1BCF6-158B-45CB-84FD-9EB9CAC8BD7B}" srcOrd="4" destOrd="0" parTransId="{CC124308-2D33-4A17-8B20-61C00CDDEA2A}" sibTransId="{E9064B81-76EE-4959-A317-6BD8FF715BA3}"/>
    <dgm:cxn modelId="{68A4ACEB-61A8-4C61-AEEF-E24EAE32E6D5}" type="presOf" srcId="{02A1BCF6-158B-45CB-84FD-9EB9CAC8BD7B}" destId="{C7E98B35-A73F-4C59-9A2D-6D9ED9A45E9D}" srcOrd="0" destOrd="0" presId="urn:microsoft.com/office/officeart/2005/8/layout/list1"/>
    <dgm:cxn modelId="{B541D8D7-082F-464B-A76F-990AD3C7BAAD}" srcId="{E5B7257A-4A61-4472-B280-EFB016CC240F}" destId="{CCD8B445-57DE-4660-98E6-38B77FFE919B}" srcOrd="5" destOrd="0" parTransId="{7559E8FA-A272-4B5B-9280-356F452E1D4B}" sibTransId="{99AE3C90-F6A4-4B49-9CF8-873DC50313AF}"/>
    <dgm:cxn modelId="{FBD207A5-D5D9-43AC-B28D-DF6C926D62DC}" type="presOf" srcId="{02A1BCF6-158B-45CB-84FD-9EB9CAC8BD7B}" destId="{BE0E326B-6CB6-429B-899B-F33EB143F0E7}" srcOrd="1" destOrd="0" presId="urn:microsoft.com/office/officeart/2005/8/layout/list1"/>
    <dgm:cxn modelId="{18937B54-8F46-4057-826D-DA15BC7C1568}" type="presOf" srcId="{906E21B8-B331-442C-8EE0-35FF81AD0AFC}" destId="{E07AA4B4-EA8A-43D6-8CF0-881070628E20}" srcOrd="1" destOrd="0" presId="urn:microsoft.com/office/officeart/2005/8/layout/list1"/>
    <dgm:cxn modelId="{2956D48D-C65F-4ADA-9799-DFB3B9B78C77}" type="presOf" srcId="{532F97D8-84B9-4C92-9B68-704B7BC8EB99}" destId="{96E9972B-5AB8-4EC3-84D8-2A0745F83393}" srcOrd="0" destOrd="0" presId="urn:microsoft.com/office/officeart/2005/8/layout/list1"/>
    <dgm:cxn modelId="{3D178BB3-6AD0-4BD2-8FE6-497662AE9742}" srcId="{E5B7257A-4A61-4472-B280-EFB016CC240F}" destId="{F06BD100-FF3B-4C29-BC63-4DD3031A949F}" srcOrd="3" destOrd="0" parTransId="{7A996761-4DBA-40CF-B65B-BA7438758CAE}" sibTransId="{E98BF85A-9BD7-4B04-A4DF-82016E6A8B6E}"/>
    <dgm:cxn modelId="{65FEA5F1-4811-4F85-917A-7D284F0CA5D3}" type="presOf" srcId="{D0147E33-FEFD-4BBD-A46D-C7750A1828EA}" destId="{3654437C-F294-40C0-BF90-A3B7774EE26A}" srcOrd="0" destOrd="0" presId="urn:microsoft.com/office/officeart/2005/8/layout/list1"/>
    <dgm:cxn modelId="{93913A60-C5CA-4E9A-B892-550AC2102D2D}" type="presOf" srcId="{532F97D8-84B9-4C92-9B68-704B7BC8EB99}" destId="{A8EAF640-D54E-4D07-83F4-4371ECC7456C}" srcOrd="1" destOrd="0" presId="urn:microsoft.com/office/officeart/2005/8/layout/list1"/>
    <dgm:cxn modelId="{7AFCCBAE-322C-4228-9077-AA710CF0B09A}" srcId="{E5B7257A-4A61-4472-B280-EFB016CC240F}" destId="{D0147E33-FEFD-4BBD-A46D-C7750A1828EA}" srcOrd="0" destOrd="0" parTransId="{B7DF3267-3B08-4D7F-A775-D082DAA2D170}" sibTransId="{2F53DE5A-F991-4E07-85DA-411B8E7FC4DA}"/>
    <dgm:cxn modelId="{6D7386BE-6D9A-484C-BD54-7C7263F04CE8}" srcId="{E5B7257A-4A61-4472-B280-EFB016CC240F}" destId="{10F3F0E0-2CF2-4744-ACAC-4F489140F83F}" srcOrd="6" destOrd="0" parTransId="{1F41A9B9-35BA-48FA-9F84-2F54B941F16D}" sibTransId="{FF91C0B4-C00B-47B1-BBEB-EBC5AA416D57}"/>
    <dgm:cxn modelId="{B2C2DA9B-9932-4CE6-89FC-38D9F5C045F5}" type="presOf" srcId="{CCD8B445-57DE-4660-98E6-38B77FFE919B}" destId="{61AD1147-5AD9-49A5-AAFA-6F0BBE7D2198}" srcOrd="1" destOrd="0" presId="urn:microsoft.com/office/officeart/2005/8/layout/list1"/>
    <dgm:cxn modelId="{31727C85-4E43-4A39-AA12-1B72E5A66A98}" type="presOf" srcId="{906E21B8-B331-442C-8EE0-35FF81AD0AFC}" destId="{5009DD80-F9B1-47D4-8DF3-1938C39DA155}" srcOrd="0" destOrd="0" presId="urn:microsoft.com/office/officeart/2005/8/layout/list1"/>
    <dgm:cxn modelId="{018AFA41-B989-43ED-A9E4-7EBD227A1AEE}" srcId="{E5B7257A-4A61-4472-B280-EFB016CC240F}" destId="{906E21B8-B331-442C-8EE0-35FF81AD0AFC}" srcOrd="2" destOrd="0" parTransId="{B309BA3B-70F6-4328-965F-0D043562E1FE}" sibTransId="{CA020B7F-4A53-4F82-8AA8-BF913BC8CA83}"/>
    <dgm:cxn modelId="{D06EE696-6961-408C-95DE-2340FE83EA5C}" type="presOf" srcId="{10F3F0E0-2CF2-4744-ACAC-4F489140F83F}" destId="{7BDCC90B-729D-46D8-A9DD-617BABD3CEA2}" srcOrd="1" destOrd="0" presId="urn:microsoft.com/office/officeart/2005/8/layout/list1"/>
    <dgm:cxn modelId="{C6B60A3F-868F-4249-8D00-8949DBEA5EB6}" type="presParOf" srcId="{98393A80-5049-4118-96E1-EA9CA2301A7B}" destId="{F16CB102-A36B-46F7-AFD9-0A4F0CF96138}" srcOrd="0" destOrd="0" presId="urn:microsoft.com/office/officeart/2005/8/layout/list1"/>
    <dgm:cxn modelId="{53A55E98-F080-4698-8D05-ED08D6012F6F}" type="presParOf" srcId="{F16CB102-A36B-46F7-AFD9-0A4F0CF96138}" destId="{3654437C-F294-40C0-BF90-A3B7774EE26A}" srcOrd="0" destOrd="0" presId="urn:microsoft.com/office/officeart/2005/8/layout/list1"/>
    <dgm:cxn modelId="{8AF8D09A-54FD-4FAA-B09E-57ACA5370427}" type="presParOf" srcId="{F16CB102-A36B-46F7-AFD9-0A4F0CF96138}" destId="{7ED6ED56-71F2-4994-A4F8-592FF3A25536}" srcOrd="1" destOrd="0" presId="urn:microsoft.com/office/officeart/2005/8/layout/list1"/>
    <dgm:cxn modelId="{4D914B78-F3E0-41D6-BA08-0AC86E9B5FCF}" type="presParOf" srcId="{98393A80-5049-4118-96E1-EA9CA2301A7B}" destId="{6F5B2BA9-4778-4078-8E84-E7FEBAA9ACB2}" srcOrd="1" destOrd="0" presId="urn:microsoft.com/office/officeart/2005/8/layout/list1"/>
    <dgm:cxn modelId="{BBC1D3F1-89C7-4C76-B6CD-1170D1E5333A}" type="presParOf" srcId="{98393A80-5049-4118-96E1-EA9CA2301A7B}" destId="{E534CA9F-A1FF-479D-AABB-888E83239634}" srcOrd="2" destOrd="0" presId="urn:microsoft.com/office/officeart/2005/8/layout/list1"/>
    <dgm:cxn modelId="{E1DB006F-E2AC-48E5-B3C6-732E72832CDB}" type="presParOf" srcId="{98393A80-5049-4118-96E1-EA9CA2301A7B}" destId="{C7B32AB3-18BA-4243-8B90-DF7E937C37B8}" srcOrd="3" destOrd="0" presId="urn:microsoft.com/office/officeart/2005/8/layout/list1"/>
    <dgm:cxn modelId="{2D713A0E-921A-4C32-B0F0-F450CA17527B}" type="presParOf" srcId="{98393A80-5049-4118-96E1-EA9CA2301A7B}" destId="{35FEEC31-62B2-4627-BDA8-4878C3F46371}" srcOrd="4" destOrd="0" presId="urn:microsoft.com/office/officeart/2005/8/layout/list1"/>
    <dgm:cxn modelId="{520A6A4F-CF15-4ADB-AD34-6072F64A2BB6}" type="presParOf" srcId="{35FEEC31-62B2-4627-BDA8-4878C3F46371}" destId="{96E9972B-5AB8-4EC3-84D8-2A0745F83393}" srcOrd="0" destOrd="0" presId="urn:microsoft.com/office/officeart/2005/8/layout/list1"/>
    <dgm:cxn modelId="{F01A1891-16B2-4EFE-9704-ADFA4480982C}" type="presParOf" srcId="{35FEEC31-62B2-4627-BDA8-4878C3F46371}" destId="{A8EAF640-D54E-4D07-83F4-4371ECC7456C}" srcOrd="1" destOrd="0" presId="urn:microsoft.com/office/officeart/2005/8/layout/list1"/>
    <dgm:cxn modelId="{F642022F-1384-4CA4-B6B0-14720367A811}" type="presParOf" srcId="{98393A80-5049-4118-96E1-EA9CA2301A7B}" destId="{649DB446-3C1C-41C7-8E37-25FA73E60F0A}" srcOrd="5" destOrd="0" presId="urn:microsoft.com/office/officeart/2005/8/layout/list1"/>
    <dgm:cxn modelId="{37A07D3D-DADA-49D2-BFC4-160F235B350F}" type="presParOf" srcId="{98393A80-5049-4118-96E1-EA9CA2301A7B}" destId="{0F66419B-3361-4765-8331-62B1F0D6A931}" srcOrd="6" destOrd="0" presId="urn:microsoft.com/office/officeart/2005/8/layout/list1"/>
    <dgm:cxn modelId="{336603AF-89E3-4E48-8684-7CDB7F961B32}" type="presParOf" srcId="{98393A80-5049-4118-96E1-EA9CA2301A7B}" destId="{7E8210F6-62C8-4878-8E03-6D84068058D2}" srcOrd="7" destOrd="0" presId="urn:microsoft.com/office/officeart/2005/8/layout/list1"/>
    <dgm:cxn modelId="{42A21467-B540-4537-829A-F7FB6A2BA3A5}" type="presParOf" srcId="{98393A80-5049-4118-96E1-EA9CA2301A7B}" destId="{26359D1F-E8B4-423D-94E1-89987A6C0352}" srcOrd="8" destOrd="0" presId="urn:microsoft.com/office/officeart/2005/8/layout/list1"/>
    <dgm:cxn modelId="{10380E71-9873-4710-9012-C1F43934837C}" type="presParOf" srcId="{26359D1F-E8B4-423D-94E1-89987A6C0352}" destId="{5009DD80-F9B1-47D4-8DF3-1938C39DA155}" srcOrd="0" destOrd="0" presId="urn:microsoft.com/office/officeart/2005/8/layout/list1"/>
    <dgm:cxn modelId="{187CCD6A-ECBE-4FBE-B91B-5F1A37EDA9B0}" type="presParOf" srcId="{26359D1F-E8B4-423D-94E1-89987A6C0352}" destId="{E07AA4B4-EA8A-43D6-8CF0-881070628E20}" srcOrd="1" destOrd="0" presId="urn:microsoft.com/office/officeart/2005/8/layout/list1"/>
    <dgm:cxn modelId="{CA7A6CF0-3FFF-4D8B-BBB9-58B66F06E08D}" type="presParOf" srcId="{98393A80-5049-4118-96E1-EA9CA2301A7B}" destId="{1213592D-795F-4AF8-BA57-EDED6BD49B66}" srcOrd="9" destOrd="0" presId="urn:microsoft.com/office/officeart/2005/8/layout/list1"/>
    <dgm:cxn modelId="{AFF8690E-8223-4994-BC4C-7BF5DA3881CB}" type="presParOf" srcId="{98393A80-5049-4118-96E1-EA9CA2301A7B}" destId="{97321D88-7A9D-4A19-B02A-E6FE63BBDA23}" srcOrd="10" destOrd="0" presId="urn:microsoft.com/office/officeart/2005/8/layout/list1"/>
    <dgm:cxn modelId="{7494BDB7-2BD1-4C37-9AED-C3495731F6D2}" type="presParOf" srcId="{98393A80-5049-4118-96E1-EA9CA2301A7B}" destId="{896020BF-43F1-4D76-994F-217E6F6FF5FA}" srcOrd="11" destOrd="0" presId="urn:microsoft.com/office/officeart/2005/8/layout/list1"/>
    <dgm:cxn modelId="{3B1F0983-7CE0-4ACA-B11C-AB2B8C05B4D8}" type="presParOf" srcId="{98393A80-5049-4118-96E1-EA9CA2301A7B}" destId="{E1DD4882-927B-4667-BECE-C7DAE5F9C3C8}" srcOrd="12" destOrd="0" presId="urn:microsoft.com/office/officeart/2005/8/layout/list1"/>
    <dgm:cxn modelId="{4386C708-C1C3-4829-B13D-CAD32EF6ABD2}" type="presParOf" srcId="{E1DD4882-927B-4667-BECE-C7DAE5F9C3C8}" destId="{90AD291D-7D14-4D86-93CC-18D02EDBEC18}" srcOrd="0" destOrd="0" presId="urn:microsoft.com/office/officeart/2005/8/layout/list1"/>
    <dgm:cxn modelId="{E39CD19D-97CF-4765-BECB-2383E84F4E10}" type="presParOf" srcId="{E1DD4882-927B-4667-BECE-C7DAE5F9C3C8}" destId="{BA47790E-5E9A-402C-A897-66536EB1F99D}" srcOrd="1" destOrd="0" presId="urn:microsoft.com/office/officeart/2005/8/layout/list1"/>
    <dgm:cxn modelId="{107B3AE8-0D77-43F1-A453-500A42D8EC78}" type="presParOf" srcId="{98393A80-5049-4118-96E1-EA9CA2301A7B}" destId="{EF5BEFB8-8229-410C-9F50-2493B2C2560B}" srcOrd="13" destOrd="0" presId="urn:microsoft.com/office/officeart/2005/8/layout/list1"/>
    <dgm:cxn modelId="{FB51F353-6F04-4486-8A0E-A88362E36B1C}" type="presParOf" srcId="{98393A80-5049-4118-96E1-EA9CA2301A7B}" destId="{81E4E51F-A41D-482C-BE19-E6C3DEC3B975}" srcOrd="14" destOrd="0" presId="urn:microsoft.com/office/officeart/2005/8/layout/list1"/>
    <dgm:cxn modelId="{0B1438BF-73D8-4481-8A1D-E9FDAB8FA958}" type="presParOf" srcId="{98393A80-5049-4118-96E1-EA9CA2301A7B}" destId="{A8305F7D-6B42-4FE4-A899-512B5AC14E3E}" srcOrd="15" destOrd="0" presId="urn:microsoft.com/office/officeart/2005/8/layout/list1"/>
    <dgm:cxn modelId="{31AD9E76-5F5F-499A-8FD5-316C80BFC01E}" type="presParOf" srcId="{98393A80-5049-4118-96E1-EA9CA2301A7B}" destId="{886B3EC7-746C-4217-80A0-056E208E76E6}" srcOrd="16" destOrd="0" presId="urn:microsoft.com/office/officeart/2005/8/layout/list1"/>
    <dgm:cxn modelId="{18D3AD0A-B15A-4DB1-9DB3-C58DAD8548CD}" type="presParOf" srcId="{886B3EC7-746C-4217-80A0-056E208E76E6}" destId="{C7E98B35-A73F-4C59-9A2D-6D9ED9A45E9D}" srcOrd="0" destOrd="0" presId="urn:microsoft.com/office/officeart/2005/8/layout/list1"/>
    <dgm:cxn modelId="{51F443A6-FDD8-4AB3-A3D1-7B7D3BA0AB2A}" type="presParOf" srcId="{886B3EC7-746C-4217-80A0-056E208E76E6}" destId="{BE0E326B-6CB6-429B-899B-F33EB143F0E7}" srcOrd="1" destOrd="0" presId="urn:microsoft.com/office/officeart/2005/8/layout/list1"/>
    <dgm:cxn modelId="{6B3153E6-89F7-4DE5-987B-4BD0D62AF296}" type="presParOf" srcId="{98393A80-5049-4118-96E1-EA9CA2301A7B}" destId="{33A31DF9-A33B-41D5-BA07-A35B9CC48E06}" srcOrd="17" destOrd="0" presId="urn:microsoft.com/office/officeart/2005/8/layout/list1"/>
    <dgm:cxn modelId="{EEF22C16-3DF7-4D55-95F3-275AEB8D224A}" type="presParOf" srcId="{98393A80-5049-4118-96E1-EA9CA2301A7B}" destId="{8E20F40D-039D-4B0E-AC21-3242894704C0}" srcOrd="18" destOrd="0" presId="urn:microsoft.com/office/officeart/2005/8/layout/list1"/>
    <dgm:cxn modelId="{7A9B96C4-F5EC-40E0-AAAC-06A3900DFC00}" type="presParOf" srcId="{98393A80-5049-4118-96E1-EA9CA2301A7B}" destId="{3A0401AD-ACF9-48C3-914B-43CE69D94DD7}" srcOrd="19" destOrd="0" presId="urn:microsoft.com/office/officeart/2005/8/layout/list1"/>
    <dgm:cxn modelId="{8D454A9D-4DB6-4C3A-9A27-3C9E9B4BD53E}" type="presParOf" srcId="{98393A80-5049-4118-96E1-EA9CA2301A7B}" destId="{50AC6975-1970-48A8-BD9C-5D2ECCB1221F}" srcOrd="20" destOrd="0" presId="urn:microsoft.com/office/officeart/2005/8/layout/list1"/>
    <dgm:cxn modelId="{24B240A3-F09C-45C9-82FE-1E6A5A7EA7DD}" type="presParOf" srcId="{50AC6975-1970-48A8-BD9C-5D2ECCB1221F}" destId="{38FEF1DB-802A-4AB7-A687-F78940B1014C}" srcOrd="0" destOrd="0" presId="urn:microsoft.com/office/officeart/2005/8/layout/list1"/>
    <dgm:cxn modelId="{6867FC41-E182-4547-97AD-BD24FE28A874}" type="presParOf" srcId="{50AC6975-1970-48A8-BD9C-5D2ECCB1221F}" destId="{61AD1147-5AD9-49A5-AAFA-6F0BBE7D2198}" srcOrd="1" destOrd="0" presId="urn:microsoft.com/office/officeart/2005/8/layout/list1"/>
    <dgm:cxn modelId="{DC18C4C7-B481-4F3E-9056-5ACBD473FC45}" type="presParOf" srcId="{98393A80-5049-4118-96E1-EA9CA2301A7B}" destId="{92B810FE-5EA2-4E05-97F8-9392E1602FA4}" srcOrd="21" destOrd="0" presId="urn:microsoft.com/office/officeart/2005/8/layout/list1"/>
    <dgm:cxn modelId="{1345936E-DB8C-45EA-B902-017649E42EF1}" type="presParOf" srcId="{98393A80-5049-4118-96E1-EA9CA2301A7B}" destId="{664044E2-C3D4-45F9-910C-A69267CB5BDB}" srcOrd="22" destOrd="0" presId="urn:microsoft.com/office/officeart/2005/8/layout/list1"/>
    <dgm:cxn modelId="{D1C55145-3E16-4DFF-8E79-8906A7B9A52B}" type="presParOf" srcId="{98393A80-5049-4118-96E1-EA9CA2301A7B}" destId="{DD513C05-39B5-4191-A251-734F506F08BF}" srcOrd="23" destOrd="0" presId="urn:microsoft.com/office/officeart/2005/8/layout/list1"/>
    <dgm:cxn modelId="{D63274FE-DEA3-48E1-9741-A1492AB8622F}" type="presParOf" srcId="{98393A80-5049-4118-96E1-EA9CA2301A7B}" destId="{6F99E9BC-9BD7-4BA1-B040-148DAE7211CF}" srcOrd="24" destOrd="0" presId="urn:microsoft.com/office/officeart/2005/8/layout/list1"/>
    <dgm:cxn modelId="{C7E2A558-4790-4F11-BA87-B2B592FE893B}" type="presParOf" srcId="{6F99E9BC-9BD7-4BA1-B040-148DAE7211CF}" destId="{09053996-8CD9-427D-91E6-8357926B75E8}" srcOrd="0" destOrd="0" presId="urn:microsoft.com/office/officeart/2005/8/layout/list1"/>
    <dgm:cxn modelId="{7B279B35-FF8B-4644-9657-9819AD1A0731}" type="presParOf" srcId="{6F99E9BC-9BD7-4BA1-B040-148DAE7211CF}" destId="{7BDCC90B-729D-46D8-A9DD-617BABD3CEA2}" srcOrd="1" destOrd="0" presId="urn:microsoft.com/office/officeart/2005/8/layout/list1"/>
    <dgm:cxn modelId="{581E58F2-748E-41A7-917D-305A6F3771D9}" type="presParOf" srcId="{98393A80-5049-4118-96E1-EA9CA2301A7B}" destId="{3E21F382-F815-456A-A174-38ECC73370EF}" srcOrd="25" destOrd="0" presId="urn:microsoft.com/office/officeart/2005/8/layout/list1"/>
    <dgm:cxn modelId="{D954A776-87FA-4D75-AF8E-EC31EF7D00F4}" type="presParOf" srcId="{98393A80-5049-4118-96E1-EA9CA2301A7B}" destId="{43D80BE4-B47C-4F59-9A71-6356C25B506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A6456-3504-4644-8CAA-2817EAAED1C8}">
      <dsp:nvSpPr>
        <dsp:cNvPr id="0" name=""/>
        <dsp:cNvSpPr/>
      </dsp:nvSpPr>
      <dsp:spPr>
        <a:xfrm rot="16200000">
          <a:off x="676" y="54207"/>
          <a:ext cx="3341935" cy="3341935"/>
        </a:xfrm>
        <a:prstGeom prst="downArrow">
          <a:avLst>
            <a:gd name="adj1" fmla="val 50000"/>
            <a:gd name="adj2" fmla="val 35000"/>
          </a:avLst>
        </a:prstGeom>
        <a:solidFill>
          <a:srgbClr val="99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Потребность в квалифицированных педагогических кадрах, имеющих высокий уровень практической подготовки</a:t>
          </a:r>
          <a:endParaRPr lang="ru-RU" sz="1400" kern="1200" dirty="0"/>
        </a:p>
      </dsp:txBody>
      <dsp:txXfrm rot="5400000">
        <a:off x="677" y="889690"/>
        <a:ext cx="2757096" cy="1670967"/>
      </dsp:txXfrm>
    </dsp:sp>
    <dsp:sp modelId="{42CB942B-2C6B-418B-9478-A606426F059B}">
      <dsp:nvSpPr>
        <dsp:cNvPr id="0" name=""/>
        <dsp:cNvSpPr/>
      </dsp:nvSpPr>
      <dsp:spPr>
        <a:xfrm rot="5400000">
          <a:off x="3515388" y="54207"/>
          <a:ext cx="3341935" cy="334193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возможности спроектировать и реализовать подготовку востребованных кадров на основе требований работодателей в условиях сетевого взаимодействия  </a:t>
          </a:r>
          <a:endParaRPr lang="ru-RU" sz="1400" b="1" kern="1200" dirty="0">
            <a:solidFill>
              <a:srgbClr val="993300"/>
            </a:solidFill>
          </a:endParaRPr>
        </a:p>
      </dsp:txBody>
      <dsp:txXfrm rot="-5400000">
        <a:off x="4100228" y="889691"/>
        <a:ext cx="2757096" cy="16709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02494-D445-4145-9827-309EB0A487A2}">
      <dsp:nvSpPr>
        <dsp:cNvPr id="0" name=""/>
        <dsp:cNvSpPr/>
      </dsp:nvSpPr>
      <dsp:spPr>
        <a:xfrm>
          <a:off x="3208" y="48404"/>
          <a:ext cx="1929407" cy="345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Мотивационный</a:t>
          </a:r>
          <a:endParaRPr lang="ru-RU" sz="1400" b="1" kern="1200" dirty="0"/>
        </a:p>
      </dsp:txBody>
      <dsp:txXfrm>
        <a:off x="3208" y="48404"/>
        <a:ext cx="1929407" cy="345600"/>
      </dsp:txXfrm>
    </dsp:sp>
    <dsp:sp modelId="{238505E9-6D2B-41AD-A80B-DEA7BCF732EA}">
      <dsp:nvSpPr>
        <dsp:cNvPr id="0" name=""/>
        <dsp:cNvSpPr/>
      </dsp:nvSpPr>
      <dsp:spPr>
        <a:xfrm>
          <a:off x="3208" y="394004"/>
          <a:ext cx="1929407" cy="4891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высокий уровень </a:t>
          </a:r>
          <a:r>
            <a:rPr lang="ru-RU" sz="1200" kern="1200" dirty="0" err="1" smtClean="0"/>
            <a:t>мотивированности</a:t>
          </a:r>
          <a:r>
            <a:rPr lang="ru-RU" sz="1200" kern="1200" dirty="0" smtClean="0"/>
            <a:t>  работодателей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осознание потребности участников сетевого взаимодействия в важности и необходимости создания практико-ориентированной модели становления будущего педагога в условиях образовательного процесса колледжа;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положительная динамика участия школьников в профессиональных пробах, Днях открытых дверей, работе Школы юного педагога, научного общества «Пеликан».</a:t>
          </a:r>
          <a:endParaRPr lang="ru-RU" sz="1200" kern="1200" dirty="0"/>
        </a:p>
      </dsp:txBody>
      <dsp:txXfrm>
        <a:off x="3208" y="394004"/>
        <a:ext cx="1929407" cy="4891590"/>
      </dsp:txXfrm>
    </dsp:sp>
    <dsp:sp modelId="{DC27D7F5-181B-4FA9-A517-3EB07826431E}">
      <dsp:nvSpPr>
        <dsp:cNvPr id="0" name=""/>
        <dsp:cNvSpPr/>
      </dsp:nvSpPr>
      <dsp:spPr>
        <a:xfrm>
          <a:off x="2202733" y="48404"/>
          <a:ext cx="1929407" cy="345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Содержательный </a:t>
          </a:r>
          <a:endParaRPr lang="ru-RU" sz="1400" b="1" kern="1200" dirty="0"/>
        </a:p>
      </dsp:txBody>
      <dsp:txXfrm>
        <a:off x="2202733" y="48404"/>
        <a:ext cx="1929407" cy="345600"/>
      </dsp:txXfrm>
    </dsp:sp>
    <dsp:sp modelId="{D25D5EDA-4997-428E-8E1D-CCCA1CA958EF}">
      <dsp:nvSpPr>
        <dsp:cNvPr id="0" name=""/>
        <dsp:cNvSpPr/>
      </dsp:nvSpPr>
      <dsp:spPr>
        <a:xfrm>
          <a:off x="2202733" y="394004"/>
          <a:ext cx="1929407" cy="4891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расширение образовательных практик социального партнерства и вовлечение педагогов </a:t>
          </a:r>
          <a:r>
            <a:rPr lang="ru-RU" sz="1200" kern="1200" dirty="0" err="1" smtClean="0"/>
            <a:t>ОО</a:t>
          </a:r>
          <a:r>
            <a:rPr lang="ru-RU" sz="1200" kern="1200" dirty="0" smtClean="0"/>
            <a:t> в проектирование процесса  подготовки будущих специалистов на содержательном и технологическом уровнях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обновление содержания профессионального образования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совмещение общеобразовательной и профессиональной образовательных программ.</a:t>
          </a:r>
          <a:endParaRPr lang="ru-RU" sz="1200" kern="1200" dirty="0"/>
        </a:p>
      </dsp:txBody>
      <dsp:txXfrm>
        <a:off x="2202733" y="394004"/>
        <a:ext cx="1929407" cy="4891590"/>
      </dsp:txXfrm>
    </dsp:sp>
    <dsp:sp modelId="{5E5A22E8-755A-4170-9538-B79CD5B97429}">
      <dsp:nvSpPr>
        <dsp:cNvPr id="0" name=""/>
        <dsp:cNvSpPr/>
      </dsp:nvSpPr>
      <dsp:spPr>
        <a:xfrm>
          <a:off x="4402258" y="48404"/>
          <a:ext cx="1929407" cy="345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Деятельностный</a:t>
          </a:r>
          <a:endParaRPr lang="ru-RU" sz="1400" b="1" kern="1200" dirty="0"/>
        </a:p>
      </dsp:txBody>
      <dsp:txXfrm>
        <a:off x="4402258" y="48404"/>
        <a:ext cx="1929407" cy="345600"/>
      </dsp:txXfrm>
    </dsp:sp>
    <dsp:sp modelId="{6C44CD53-B13E-42F8-AA00-25F3593A9392}">
      <dsp:nvSpPr>
        <dsp:cNvPr id="0" name=""/>
        <dsp:cNvSpPr/>
      </dsp:nvSpPr>
      <dsp:spPr>
        <a:xfrm>
          <a:off x="4402258" y="394004"/>
          <a:ext cx="1929407" cy="4891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увеличение современных форм и методов сетевого взаимодействия образовательных организаций </a:t>
          </a:r>
          <a:r>
            <a:rPr lang="ru-RU" sz="1200" kern="1200" dirty="0" err="1" smtClean="0"/>
            <a:t>ГАПК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реализация права выбора обучающихся образовательных организаций содержания и форм </a:t>
          </a:r>
          <a:r>
            <a:rPr lang="ru-RU" sz="1200" kern="1200" dirty="0" err="1" smtClean="0"/>
            <a:t>допрофессиональной</a:t>
          </a:r>
          <a:r>
            <a:rPr lang="ru-RU" sz="1200" kern="1200" dirty="0" smtClean="0"/>
            <a:t>  подготовки в </a:t>
          </a:r>
          <a:r>
            <a:rPr lang="ru-RU" sz="1200" kern="1200" dirty="0" err="1" smtClean="0"/>
            <a:t>ГАПК</a:t>
          </a:r>
          <a:r>
            <a:rPr lang="ru-RU" sz="1200" kern="1200" dirty="0" smtClean="0"/>
            <a:t> с учетом их личных интересов и возможностей;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увеличение охвата выпускников, прошедших испытания демонстрационного экзамена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эффективное использование различных форм сетевого взаимодействия</a:t>
          </a:r>
          <a:endParaRPr lang="ru-RU" sz="1200" kern="1200" dirty="0"/>
        </a:p>
      </dsp:txBody>
      <dsp:txXfrm>
        <a:off x="4402258" y="394004"/>
        <a:ext cx="1929407" cy="4891590"/>
      </dsp:txXfrm>
    </dsp:sp>
    <dsp:sp modelId="{091473CB-92C2-47C1-A780-6B3E6D00ED24}">
      <dsp:nvSpPr>
        <dsp:cNvPr id="0" name=""/>
        <dsp:cNvSpPr/>
      </dsp:nvSpPr>
      <dsp:spPr>
        <a:xfrm>
          <a:off x="6601783" y="48404"/>
          <a:ext cx="1929407" cy="345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Рефлексивный</a:t>
          </a:r>
          <a:endParaRPr lang="ru-RU" sz="1400" b="1" kern="1200" dirty="0"/>
        </a:p>
      </dsp:txBody>
      <dsp:txXfrm>
        <a:off x="6601783" y="48404"/>
        <a:ext cx="1929407" cy="345600"/>
      </dsp:txXfrm>
    </dsp:sp>
    <dsp:sp modelId="{F9F29D50-ED18-4DED-85F9-C0C6C23C5A3C}">
      <dsp:nvSpPr>
        <dsp:cNvPr id="0" name=""/>
        <dsp:cNvSpPr/>
      </dsp:nvSpPr>
      <dsp:spPr>
        <a:xfrm>
          <a:off x="6601783" y="394004"/>
          <a:ext cx="1929407" cy="48915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наличие методических рекомендаций, материалов обобщения опыта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освещение результатов сетевого взаимодействия в СМИ, научно-методических журналах;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доли учителей, транслирующих свой опыт в области применения современных технологий, в условиях сетевого взаимодействия.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наличие сетевых социальных и культурно-образовательных проектов, обеспечивающих дальнейшее расширение  сетевого взаимодействия  </a:t>
          </a:r>
          <a:r>
            <a:rPr lang="ru-RU" sz="1200" kern="1200" dirty="0" err="1" smtClean="0"/>
            <a:t>ОО</a:t>
          </a:r>
          <a:r>
            <a:rPr lang="ru-RU" sz="1200" kern="1200" dirty="0" smtClean="0"/>
            <a:t> с учреждениями </a:t>
          </a:r>
          <a:r>
            <a:rPr lang="ru-RU" sz="1200" kern="1200" dirty="0" err="1" smtClean="0"/>
            <a:t>СПО</a:t>
          </a:r>
          <a:endParaRPr lang="ru-RU" sz="1200" kern="1200" dirty="0"/>
        </a:p>
      </dsp:txBody>
      <dsp:txXfrm>
        <a:off x="6601783" y="394004"/>
        <a:ext cx="1929407" cy="48915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D621A-D0EA-4187-835C-C1BA70660396}">
      <dsp:nvSpPr>
        <dsp:cNvPr id="0" name=""/>
        <dsp:cNvSpPr/>
      </dsp:nvSpPr>
      <dsp:spPr>
        <a:xfrm rot="5400000">
          <a:off x="-151151" y="152016"/>
          <a:ext cx="1007678" cy="705374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353551"/>
        <a:ext cx="705374" cy="302304"/>
      </dsp:txXfrm>
    </dsp:sp>
    <dsp:sp modelId="{CF1C8F3B-551C-4119-86C3-4D1C32C27814}">
      <dsp:nvSpPr>
        <dsp:cNvPr id="0" name=""/>
        <dsp:cNvSpPr/>
      </dsp:nvSpPr>
      <dsp:spPr>
        <a:xfrm rot="5400000">
          <a:off x="4216191" y="-3509952"/>
          <a:ext cx="654990" cy="76766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укрепление субъектов сетевого взаимодействия как необходимого условия повышения качества подготовки специалистов для системы образования Республики Алтай</a:t>
          </a:r>
          <a:endParaRPr lang="ru-RU" sz="1400" kern="1200" dirty="0"/>
        </a:p>
      </dsp:txBody>
      <dsp:txXfrm rot="-5400000">
        <a:off x="705374" y="32839"/>
        <a:ext cx="7644651" cy="591042"/>
      </dsp:txXfrm>
    </dsp:sp>
    <dsp:sp modelId="{73267A49-CBFB-4378-93F1-0F25D768A2FB}">
      <dsp:nvSpPr>
        <dsp:cNvPr id="0" name=""/>
        <dsp:cNvSpPr/>
      </dsp:nvSpPr>
      <dsp:spPr>
        <a:xfrm rot="5400000">
          <a:off x="-151151" y="1062655"/>
          <a:ext cx="1007678" cy="705374"/>
        </a:xfrm>
        <a:prstGeom prst="chevron">
          <a:avLst/>
        </a:prstGeom>
        <a:solidFill>
          <a:schemeClr val="accent1">
            <a:shade val="50000"/>
            <a:hueOff val="-183537"/>
            <a:satOff val="3335"/>
            <a:lumOff val="14457"/>
            <a:alphaOff val="0"/>
          </a:schemeClr>
        </a:solidFill>
        <a:ln w="25400" cap="flat" cmpd="sng" algn="ctr">
          <a:solidFill>
            <a:schemeClr val="accent1">
              <a:shade val="50000"/>
              <a:hueOff val="-183537"/>
              <a:satOff val="3335"/>
              <a:lumOff val="14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1264190"/>
        <a:ext cx="705374" cy="302304"/>
      </dsp:txXfrm>
    </dsp:sp>
    <dsp:sp modelId="{663C61C1-FE58-48CD-AAB1-9E42D5B598E0}">
      <dsp:nvSpPr>
        <dsp:cNvPr id="0" name=""/>
        <dsp:cNvSpPr/>
      </dsp:nvSpPr>
      <dsp:spPr>
        <a:xfrm rot="5400000">
          <a:off x="4216191" y="-2599313"/>
          <a:ext cx="654990" cy="76766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183537"/>
              <a:satOff val="3335"/>
              <a:lumOff val="14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повышение </a:t>
          </a:r>
          <a:r>
            <a:rPr lang="ru-RU" sz="1400" kern="1200" dirty="0" err="1" smtClean="0"/>
            <a:t>имиджевой</a:t>
          </a:r>
          <a:r>
            <a:rPr lang="ru-RU" sz="1400" kern="1200" dirty="0" smtClean="0"/>
            <a:t> привлекательности педагогического колледжа для потенциальных абитуриентов в контексте рейтинга учреждений профессионального образования</a:t>
          </a:r>
          <a:endParaRPr lang="ru-RU" sz="1400" kern="1200" dirty="0"/>
        </a:p>
      </dsp:txBody>
      <dsp:txXfrm rot="-5400000">
        <a:off x="705374" y="943478"/>
        <a:ext cx="7644651" cy="591042"/>
      </dsp:txXfrm>
    </dsp:sp>
    <dsp:sp modelId="{01639D05-C7E4-46F3-B2CA-8572EDC45EFC}">
      <dsp:nvSpPr>
        <dsp:cNvPr id="0" name=""/>
        <dsp:cNvSpPr/>
      </dsp:nvSpPr>
      <dsp:spPr>
        <a:xfrm rot="5400000">
          <a:off x="-151151" y="1973293"/>
          <a:ext cx="1007678" cy="705374"/>
        </a:xfrm>
        <a:prstGeom prst="chevron">
          <a:avLst/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 w="25400" cap="flat" cmpd="sng" algn="ctr">
          <a:solidFill>
            <a:schemeClr val="accent1">
              <a:shade val="50000"/>
              <a:hueOff val="-367073"/>
              <a:satOff val="6670"/>
              <a:lumOff val="28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1" y="2174828"/>
        <a:ext cx="705374" cy="302304"/>
      </dsp:txXfrm>
    </dsp:sp>
    <dsp:sp modelId="{A55E3094-4855-4A97-8294-0B76C6CB9EA2}">
      <dsp:nvSpPr>
        <dsp:cNvPr id="0" name=""/>
        <dsp:cNvSpPr/>
      </dsp:nvSpPr>
      <dsp:spPr>
        <a:xfrm rot="5400000">
          <a:off x="4216191" y="-1688675"/>
          <a:ext cx="654990" cy="76766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367073"/>
              <a:satOff val="6670"/>
              <a:lumOff val="28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высокая степень удовлетворенности коллектива преподавателей и студентов организацией образовательного процесса</a:t>
          </a:r>
          <a:endParaRPr lang="ru-RU" sz="1400" kern="1200" dirty="0"/>
        </a:p>
      </dsp:txBody>
      <dsp:txXfrm rot="-5400000">
        <a:off x="705374" y="1854116"/>
        <a:ext cx="7644651" cy="591042"/>
      </dsp:txXfrm>
    </dsp:sp>
    <dsp:sp modelId="{9F9B0E7F-01B7-4F3D-AEFE-873BB9356734}">
      <dsp:nvSpPr>
        <dsp:cNvPr id="0" name=""/>
        <dsp:cNvSpPr/>
      </dsp:nvSpPr>
      <dsp:spPr>
        <a:xfrm rot="5400000">
          <a:off x="-151151" y="2883931"/>
          <a:ext cx="1007678" cy="705374"/>
        </a:xfrm>
        <a:prstGeom prst="chevron">
          <a:avLst/>
        </a:prstGeom>
        <a:solidFill>
          <a:schemeClr val="accent1">
            <a:shade val="50000"/>
            <a:hueOff val="-550610"/>
            <a:satOff val="10005"/>
            <a:lumOff val="43371"/>
            <a:alphaOff val="0"/>
          </a:schemeClr>
        </a:solidFill>
        <a:ln w="25400" cap="flat" cmpd="sng" algn="ctr">
          <a:solidFill>
            <a:schemeClr val="accent1">
              <a:shade val="50000"/>
              <a:hueOff val="-550610"/>
              <a:satOff val="10005"/>
              <a:lumOff val="43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3085466"/>
        <a:ext cx="705374" cy="302304"/>
      </dsp:txXfrm>
    </dsp:sp>
    <dsp:sp modelId="{44487AC6-AD0F-47C3-B227-957AD3ED58C8}">
      <dsp:nvSpPr>
        <dsp:cNvPr id="0" name=""/>
        <dsp:cNvSpPr/>
      </dsp:nvSpPr>
      <dsp:spPr>
        <a:xfrm rot="5400000">
          <a:off x="4216191" y="-778037"/>
          <a:ext cx="654990" cy="76766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550610"/>
              <a:satOff val="10005"/>
              <a:lumOff val="43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признание работодателями эффективности образовательного процесса в колледже как необходимого условия повышения качества подготовки выпускников</a:t>
          </a:r>
          <a:endParaRPr lang="ru-RU" sz="1400" kern="1200" dirty="0"/>
        </a:p>
      </dsp:txBody>
      <dsp:txXfrm rot="-5400000">
        <a:off x="705374" y="2764754"/>
        <a:ext cx="7644651" cy="591042"/>
      </dsp:txXfrm>
    </dsp:sp>
    <dsp:sp modelId="{18CC95D4-D55E-4DD3-9AAC-E878B6B5C5B0}">
      <dsp:nvSpPr>
        <dsp:cNvPr id="0" name=""/>
        <dsp:cNvSpPr/>
      </dsp:nvSpPr>
      <dsp:spPr>
        <a:xfrm rot="5400000">
          <a:off x="-151151" y="3794570"/>
          <a:ext cx="1007678" cy="705374"/>
        </a:xfrm>
        <a:prstGeom prst="chevron">
          <a:avLst/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 w="25400" cap="flat" cmpd="sng" algn="ctr">
          <a:solidFill>
            <a:schemeClr val="accent1">
              <a:shade val="50000"/>
              <a:hueOff val="-367073"/>
              <a:satOff val="6670"/>
              <a:lumOff val="28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3996105"/>
        <a:ext cx="705374" cy="302304"/>
      </dsp:txXfrm>
    </dsp:sp>
    <dsp:sp modelId="{8F764179-962A-48F3-BC60-AFED87D2E238}">
      <dsp:nvSpPr>
        <dsp:cNvPr id="0" name=""/>
        <dsp:cNvSpPr/>
      </dsp:nvSpPr>
      <dsp:spPr>
        <a:xfrm rot="5400000">
          <a:off x="4216191" y="132601"/>
          <a:ext cx="654990" cy="76766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367073"/>
              <a:satOff val="6670"/>
              <a:lumOff val="28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повышение статуса образовательного учреждения как конкурентоспособного современного учреждения среднего профессионального образования</a:t>
          </a:r>
          <a:endParaRPr lang="ru-RU" sz="1400" kern="1200" dirty="0"/>
        </a:p>
      </dsp:txBody>
      <dsp:txXfrm rot="-5400000">
        <a:off x="705374" y="3675392"/>
        <a:ext cx="7644651" cy="591042"/>
      </dsp:txXfrm>
    </dsp:sp>
    <dsp:sp modelId="{96FB64CB-272A-414A-A618-1430C7D93A72}">
      <dsp:nvSpPr>
        <dsp:cNvPr id="0" name=""/>
        <dsp:cNvSpPr/>
      </dsp:nvSpPr>
      <dsp:spPr>
        <a:xfrm rot="5400000">
          <a:off x="-151151" y="4705208"/>
          <a:ext cx="1007678" cy="705374"/>
        </a:xfrm>
        <a:prstGeom prst="chevron">
          <a:avLst/>
        </a:prstGeom>
        <a:solidFill>
          <a:schemeClr val="accent1">
            <a:shade val="50000"/>
            <a:hueOff val="-183537"/>
            <a:satOff val="3335"/>
            <a:lumOff val="14457"/>
            <a:alphaOff val="0"/>
          </a:schemeClr>
        </a:solidFill>
        <a:ln w="25400" cap="flat" cmpd="sng" algn="ctr">
          <a:solidFill>
            <a:schemeClr val="accent1">
              <a:shade val="50000"/>
              <a:hueOff val="-183537"/>
              <a:satOff val="3335"/>
              <a:lumOff val="14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4906743"/>
        <a:ext cx="705374" cy="302304"/>
      </dsp:txXfrm>
    </dsp:sp>
    <dsp:sp modelId="{928F6F73-4F7F-43E2-9756-70AE126A9DE6}">
      <dsp:nvSpPr>
        <dsp:cNvPr id="0" name=""/>
        <dsp:cNvSpPr/>
      </dsp:nvSpPr>
      <dsp:spPr>
        <a:xfrm rot="5400000">
          <a:off x="4216191" y="1043239"/>
          <a:ext cx="654990" cy="76766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-183537"/>
              <a:satOff val="3335"/>
              <a:lumOff val="14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обеспечение преемственности между общим и профессиональным образованием в регионе</a:t>
          </a:r>
          <a:endParaRPr lang="ru-RU" sz="1400" kern="1200" dirty="0"/>
        </a:p>
      </dsp:txBody>
      <dsp:txXfrm rot="-5400000">
        <a:off x="705374" y="4586030"/>
        <a:ext cx="7644651" cy="5910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4775F-67D6-4A17-B5A3-D670AE13B29D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Гибкость, открытость организационной структуры</a:t>
          </a:r>
          <a:endParaRPr lang="ru-RU" sz="2300" kern="1200" dirty="0"/>
        </a:p>
      </dsp:txBody>
      <dsp:txXfrm>
        <a:off x="744" y="145603"/>
        <a:ext cx="2902148" cy="1741289"/>
      </dsp:txXfrm>
    </dsp:sp>
    <dsp:sp modelId="{61B00BAA-D619-47CB-A48F-D2E322C46F8A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Возможность реагировать на изменения, учитывать риски</a:t>
          </a:r>
          <a:endParaRPr lang="ru-RU" sz="2300" kern="1200" dirty="0"/>
        </a:p>
      </dsp:txBody>
      <dsp:txXfrm>
        <a:off x="3193107" y="145603"/>
        <a:ext cx="2902148" cy="1741289"/>
      </dsp:txXfrm>
    </dsp:sp>
    <dsp:sp modelId="{B3EF031B-60A0-4582-857E-134640183BEE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Возможность учитывать региональные особенности</a:t>
          </a:r>
          <a:endParaRPr lang="ru-RU" sz="2300" kern="1200" dirty="0"/>
        </a:p>
      </dsp:txBody>
      <dsp:txXfrm>
        <a:off x="744" y="2177107"/>
        <a:ext cx="2902148" cy="1741289"/>
      </dsp:txXfrm>
    </dsp:sp>
    <dsp:sp modelId="{E86D9EF6-EB67-41ED-B11D-F89DB55D5FB4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Гибкость административного управления</a:t>
          </a:r>
          <a:endParaRPr lang="ru-RU" sz="2300" kern="1200" dirty="0"/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7A16F-E2D0-44B1-B794-D5D20203A49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00D6-2261-4FB9-A05F-564188E8ADAE}">
      <dsp:nvSpPr>
        <dsp:cNvPr id="0" name=""/>
        <dsp:cNvSpPr/>
      </dsp:nvSpPr>
      <dsp:spPr>
        <a:xfrm>
          <a:off x="460128" y="312440"/>
          <a:ext cx="8076480" cy="6252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993300"/>
              </a:solidFill>
            </a:rPr>
            <a:t>Внедрение структурных компонентов практико-ориентированной модели профессионального становления будущих специалистов в условиях сетевого взаимодействия педагогического колледжа с общеобразовательными организациями</a:t>
          </a:r>
          <a:endParaRPr lang="ru-RU" kern="1200" dirty="0">
            <a:solidFill>
              <a:srgbClr val="993300"/>
            </a:solidFill>
          </a:endParaRPr>
        </a:p>
      </dsp:txBody>
      <dsp:txXfrm>
        <a:off x="460128" y="312440"/>
        <a:ext cx="8076480" cy="625205"/>
      </dsp:txXfrm>
    </dsp:sp>
    <dsp:sp modelId="{02461937-B082-4A76-98F2-C79EFB3FE918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FC8D9-EDE1-4D8B-9228-1D8016B429F0}">
      <dsp:nvSpPr>
        <dsp:cNvPr id="0" name=""/>
        <dsp:cNvSpPr/>
      </dsp:nvSpPr>
      <dsp:spPr>
        <a:xfrm>
          <a:off x="818573" y="1144826"/>
          <a:ext cx="7718036" cy="836375"/>
        </a:xfrm>
        <a:prstGeom prst="rect">
          <a:avLst/>
        </a:prstGeom>
        <a:solidFill>
          <a:schemeClr val="accent1">
            <a:shade val="80000"/>
            <a:hueOff val="-153360"/>
            <a:satOff val="3779"/>
            <a:lumOff val="91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smtClean="0">
              <a:solidFill>
                <a:srgbClr val="993300"/>
              </a:solidFill>
            </a:rPr>
            <a:t>Содействие  эффективному использованию материально-технической и информационно-технологической базы педагогического колледжа  для осуществления качественной подготовки специалистов в условиях сетевого взаимодействия с образовательными организациями;</a:t>
          </a:r>
          <a:endParaRPr lang="ru-RU" sz="1400" kern="1200" dirty="0" smtClean="0">
            <a:solidFill>
              <a:srgbClr val="993300"/>
            </a:solidFill>
          </a:endParaRPr>
        </a:p>
      </dsp:txBody>
      <dsp:txXfrm>
        <a:off x="818573" y="1144826"/>
        <a:ext cx="7718036" cy="836375"/>
      </dsp:txXfrm>
    </dsp:sp>
    <dsp:sp modelId="{A3F1BF08-FF9F-4E2B-9E2B-5D81A865568C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153360"/>
              <a:satOff val="3779"/>
              <a:lumOff val="9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DBBDF-8139-4AB1-92C9-018AC7C80AE4}">
      <dsp:nvSpPr>
        <dsp:cNvPr id="0" name=""/>
        <dsp:cNvSpPr/>
      </dsp:nvSpPr>
      <dsp:spPr>
        <a:xfrm>
          <a:off x="818573" y="2188382"/>
          <a:ext cx="7718036" cy="625205"/>
        </a:xfrm>
        <a:prstGeom prst="rect">
          <a:avLst/>
        </a:prstGeom>
        <a:solidFill>
          <a:schemeClr val="accent1">
            <a:shade val="80000"/>
            <a:hueOff val="-306721"/>
            <a:satOff val="7559"/>
            <a:lumOff val="182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smtClean="0">
              <a:solidFill>
                <a:srgbClr val="993300"/>
              </a:solidFill>
            </a:rPr>
            <a:t>Создание организационных условий для развития содержательных форм сетевого взаимодействия педагогического колледжа с образовательными организациями региона;</a:t>
          </a:r>
          <a:endParaRPr lang="ru-RU" sz="1400" kern="1200" dirty="0" smtClean="0">
            <a:solidFill>
              <a:srgbClr val="993300"/>
            </a:solidFill>
          </a:endParaRPr>
        </a:p>
      </dsp:txBody>
      <dsp:txXfrm>
        <a:off x="818573" y="2188382"/>
        <a:ext cx="7718036" cy="625205"/>
      </dsp:txXfrm>
    </dsp:sp>
    <dsp:sp modelId="{102BAB70-F6F0-4161-AA05-DBC9E6816674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306721"/>
              <a:satOff val="7559"/>
              <a:lumOff val="182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D6249-3526-4109-8501-346A90BA7280}">
      <dsp:nvSpPr>
        <dsp:cNvPr id="0" name=""/>
        <dsp:cNvSpPr/>
      </dsp:nvSpPr>
      <dsp:spPr>
        <a:xfrm>
          <a:off x="460128" y="3126353"/>
          <a:ext cx="8076480" cy="625205"/>
        </a:xfrm>
        <a:prstGeom prst="rect">
          <a:avLst/>
        </a:prstGeom>
        <a:solidFill>
          <a:schemeClr val="accent1">
            <a:shade val="80000"/>
            <a:hueOff val="-460081"/>
            <a:satOff val="11338"/>
            <a:lumOff val="273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smtClean="0">
              <a:solidFill>
                <a:srgbClr val="993300"/>
              </a:solidFill>
            </a:rPr>
            <a:t>Обеспечение кластерного подхода к реализации модели сетевого взаимодействия колледжа со школами и ДОУ города и республики.</a:t>
          </a:r>
          <a:endParaRPr lang="ru-RU" sz="1400" kern="1200" dirty="0" smtClean="0">
            <a:solidFill>
              <a:srgbClr val="993300"/>
            </a:solidFill>
          </a:endParaRPr>
        </a:p>
      </dsp:txBody>
      <dsp:txXfrm>
        <a:off x="460128" y="3126353"/>
        <a:ext cx="8076480" cy="625205"/>
      </dsp:txXfrm>
    </dsp:sp>
    <dsp:sp modelId="{D169B8DF-A8D0-4E35-81FB-8A976C3E1C8D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460081"/>
              <a:satOff val="11338"/>
              <a:lumOff val="27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F2843-4724-42D1-819A-95B49574E9EE}">
      <dsp:nvSpPr>
        <dsp:cNvPr id="0" name=""/>
        <dsp:cNvSpPr/>
      </dsp:nvSpPr>
      <dsp:spPr>
        <a:xfrm rot="3681875">
          <a:off x="2729086" y="3769581"/>
          <a:ext cx="993282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993282" y="205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C26CC-DB16-4784-AF69-97BF2E632E9D}">
      <dsp:nvSpPr>
        <dsp:cNvPr id="0" name=""/>
        <dsp:cNvSpPr/>
      </dsp:nvSpPr>
      <dsp:spPr>
        <a:xfrm rot="1312006">
          <a:off x="3274133" y="3054613"/>
          <a:ext cx="710661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710661" y="205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3CAE2-3133-43BD-BD85-E99662230CF8}">
      <dsp:nvSpPr>
        <dsp:cNvPr id="0" name=""/>
        <dsp:cNvSpPr/>
      </dsp:nvSpPr>
      <dsp:spPr>
        <a:xfrm rot="20287994">
          <a:off x="3274133" y="2238341"/>
          <a:ext cx="710661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710661" y="205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0ED01-2920-4C2E-B51D-DAD11AD852D7}">
      <dsp:nvSpPr>
        <dsp:cNvPr id="0" name=""/>
        <dsp:cNvSpPr/>
      </dsp:nvSpPr>
      <dsp:spPr>
        <a:xfrm rot="17918125">
          <a:off x="2729086" y="1523373"/>
          <a:ext cx="993282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993282" y="205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AFB8D-F67F-4141-9B88-252E45285015}">
      <dsp:nvSpPr>
        <dsp:cNvPr id="0" name=""/>
        <dsp:cNvSpPr/>
      </dsp:nvSpPr>
      <dsp:spPr>
        <a:xfrm>
          <a:off x="1630764" y="1685273"/>
          <a:ext cx="1963452" cy="19634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9038B9-C1AA-427B-A692-693FB15651DF}">
      <dsp:nvSpPr>
        <dsp:cNvPr id="0" name=""/>
        <dsp:cNvSpPr/>
      </dsp:nvSpPr>
      <dsp:spPr>
        <a:xfrm>
          <a:off x="3156985" y="1976"/>
          <a:ext cx="1178071" cy="11780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220244"/>
                <a:satOff val="4002"/>
                <a:lumOff val="1734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220244"/>
                <a:satOff val="4002"/>
                <a:lumOff val="1734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220244"/>
                <a:satOff val="4002"/>
                <a:lumOff val="17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ДОУ</a:t>
          </a:r>
          <a:endParaRPr lang="ru-RU" sz="2600" kern="1200" dirty="0"/>
        </a:p>
      </dsp:txBody>
      <dsp:txXfrm>
        <a:off x="3329510" y="174501"/>
        <a:ext cx="833021" cy="833021"/>
      </dsp:txXfrm>
    </dsp:sp>
    <dsp:sp modelId="{B32D578E-2C0C-4403-9F1B-E4E243652183}">
      <dsp:nvSpPr>
        <dsp:cNvPr id="0" name=""/>
        <dsp:cNvSpPr/>
      </dsp:nvSpPr>
      <dsp:spPr>
        <a:xfrm>
          <a:off x="3916850" y="1318100"/>
          <a:ext cx="1178071" cy="11780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440488"/>
                <a:satOff val="8004"/>
                <a:lumOff val="3469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440488"/>
                <a:satOff val="8004"/>
                <a:lumOff val="3469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440488"/>
                <a:satOff val="8004"/>
                <a:lumOff val="346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НОО</a:t>
          </a:r>
          <a:endParaRPr lang="ru-RU" sz="2600" kern="1200" dirty="0"/>
        </a:p>
      </dsp:txBody>
      <dsp:txXfrm>
        <a:off x="4089375" y="1490625"/>
        <a:ext cx="833021" cy="833021"/>
      </dsp:txXfrm>
    </dsp:sp>
    <dsp:sp modelId="{A1D96E24-9458-4683-A906-76CA442A4036}">
      <dsp:nvSpPr>
        <dsp:cNvPr id="0" name=""/>
        <dsp:cNvSpPr/>
      </dsp:nvSpPr>
      <dsp:spPr>
        <a:xfrm>
          <a:off x="3916850" y="2837828"/>
          <a:ext cx="1178071" cy="11780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440488"/>
                <a:satOff val="8004"/>
                <a:lumOff val="3469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440488"/>
                <a:satOff val="8004"/>
                <a:lumOff val="3469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440488"/>
                <a:satOff val="8004"/>
                <a:lumOff val="346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ООО</a:t>
          </a:r>
          <a:endParaRPr lang="ru-RU" sz="2600" kern="1200" dirty="0"/>
        </a:p>
      </dsp:txBody>
      <dsp:txXfrm>
        <a:off x="4089375" y="3010353"/>
        <a:ext cx="833021" cy="833021"/>
      </dsp:txXfrm>
    </dsp:sp>
    <dsp:sp modelId="{726D9203-BA1C-4636-B3FC-ECAC80C784FF}">
      <dsp:nvSpPr>
        <dsp:cNvPr id="0" name=""/>
        <dsp:cNvSpPr/>
      </dsp:nvSpPr>
      <dsp:spPr>
        <a:xfrm>
          <a:off x="3156985" y="4153952"/>
          <a:ext cx="1178071" cy="11780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220244"/>
                <a:satOff val="4002"/>
                <a:lumOff val="1734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220244"/>
                <a:satOff val="4002"/>
                <a:lumOff val="1734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220244"/>
                <a:satOff val="4002"/>
                <a:lumOff val="17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СПО</a:t>
          </a:r>
          <a:endParaRPr lang="ru-RU" sz="2600" kern="1200" dirty="0"/>
        </a:p>
      </dsp:txBody>
      <dsp:txXfrm>
        <a:off x="3329510" y="4326477"/>
        <a:ext cx="833021" cy="8330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3AD68-A712-4C04-B582-CDA7F1D78F92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476D6-4AB3-428E-8262-103BA08FBDD4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991943-53D4-47F4-9647-D2AD89B02DE2}">
      <dsp:nvSpPr>
        <dsp:cNvPr id="0" name=""/>
        <dsp:cNvSpPr/>
      </dsp:nvSpPr>
      <dsp:spPr>
        <a:xfrm>
          <a:off x="1524000" y="3276599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Достижение общей цели</a:t>
          </a:r>
          <a:endParaRPr lang="ru-RU" sz="18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4000" y="3276599"/>
        <a:ext cx="3048000" cy="762000"/>
      </dsp:txXfrm>
    </dsp:sp>
    <dsp:sp modelId="{2261D0B2-54B5-49BC-A7DA-C594126C1453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Техничес-кие средства</a:t>
          </a:r>
          <a:endParaRPr lang="ru-RU" sz="1000" b="1" kern="1200" dirty="0"/>
        </a:p>
      </dsp:txBody>
      <dsp:txXfrm>
        <a:off x="2763268" y="1558292"/>
        <a:ext cx="808224" cy="808224"/>
      </dsp:txXfrm>
    </dsp:sp>
    <dsp:sp modelId="{F53CAA35-37BB-4CE5-A73D-4603D4AD5750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gradFill rotWithShape="0">
          <a:gsLst>
            <a:gs pos="0">
              <a:schemeClr val="accent4">
                <a:hueOff val="419958"/>
                <a:satOff val="-11217"/>
                <a:lumOff val="-2647"/>
                <a:alphaOff val="0"/>
                <a:shade val="51000"/>
                <a:satMod val="130000"/>
              </a:schemeClr>
            </a:gs>
            <a:gs pos="80000">
              <a:schemeClr val="accent4">
                <a:hueOff val="419958"/>
                <a:satOff val="-11217"/>
                <a:lumOff val="-2647"/>
                <a:alphaOff val="0"/>
                <a:shade val="93000"/>
                <a:satMod val="130000"/>
              </a:schemeClr>
            </a:gs>
            <a:gs pos="100000">
              <a:schemeClr val="accent4">
                <a:hueOff val="419958"/>
                <a:satOff val="-11217"/>
                <a:lumOff val="-2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Кадровые ресурсы</a:t>
          </a:r>
          <a:endParaRPr lang="ru-RU" sz="1000" b="1" kern="1200" dirty="0"/>
        </a:p>
      </dsp:txBody>
      <dsp:txXfrm>
        <a:off x="1945388" y="700787"/>
        <a:ext cx="808224" cy="808224"/>
      </dsp:txXfrm>
    </dsp:sp>
    <dsp:sp modelId="{A6AAD5DA-AE09-47EF-87AC-965A6B9F534B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shade val="51000"/>
                <a:satMod val="130000"/>
              </a:schemeClr>
            </a:gs>
            <a:gs pos="80000">
              <a:schemeClr val="accent4">
                <a:hueOff val="839916"/>
                <a:satOff val="-22434"/>
                <a:lumOff val="-5294"/>
                <a:alphaOff val="0"/>
                <a:shade val="93000"/>
                <a:satMod val="13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Информа-ционные ресурсы</a:t>
          </a:r>
          <a:endParaRPr lang="ru-RU" sz="1000" b="1" kern="1200" dirty="0"/>
        </a:p>
      </dsp:txBody>
      <dsp:txXfrm>
        <a:off x="3113788" y="424435"/>
        <a:ext cx="808224" cy="808224"/>
      </dsp:txXfrm>
    </dsp:sp>
    <dsp:sp modelId="{609E98F1-DFA5-4463-8773-CCC1813B1126}">
      <dsp:nvSpPr>
        <dsp:cNvPr id="0" name=""/>
        <dsp:cNvSpPr/>
      </dsp:nvSpPr>
      <dsp:spPr>
        <a:xfrm>
          <a:off x="1295389" y="152391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617C2-2DAF-4F85-AC77-51FDC2CAB47A}">
      <dsp:nvSpPr>
        <dsp:cNvPr id="0" name=""/>
        <dsp:cNvSpPr/>
      </dsp:nvSpPr>
      <dsp:spPr>
        <a:xfrm>
          <a:off x="3077201" y="2196833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5096C-0362-458B-8D3F-9B2A4248E39E}">
      <dsp:nvSpPr>
        <dsp:cNvPr id="0" name=""/>
        <dsp:cNvSpPr/>
      </dsp:nvSpPr>
      <dsp:spPr>
        <a:xfrm>
          <a:off x="2988981" y="2237060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19102-3411-4B19-A731-7CF437E2072D}">
      <dsp:nvSpPr>
        <dsp:cNvPr id="0" name=""/>
        <dsp:cNvSpPr/>
      </dsp:nvSpPr>
      <dsp:spPr>
        <a:xfrm>
          <a:off x="2898152" y="2270177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159CA-3334-4792-954C-EE32CC111436}">
      <dsp:nvSpPr>
        <dsp:cNvPr id="0" name=""/>
        <dsp:cNvSpPr/>
      </dsp:nvSpPr>
      <dsp:spPr>
        <a:xfrm>
          <a:off x="2804714" y="2295997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46695-2C49-4386-9031-A4D694D0B3B6}">
      <dsp:nvSpPr>
        <dsp:cNvPr id="0" name=""/>
        <dsp:cNvSpPr/>
      </dsp:nvSpPr>
      <dsp:spPr>
        <a:xfrm>
          <a:off x="3489607" y="1860798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BDCB5-CD0A-41FA-B498-1E4472954E42}">
      <dsp:nvSpPr>
        <dsp:cNvPr id="0" name=""/>
        <dsp:cNvSpPr/>
      </dsp:nvSpPr>
      <dsp:spPr>
        <a:xfrm>
          <a:off x="3724861" y="1367785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C753C-4C8A-405F-A8F1-266F68DEA079}">
      <dsp:nvSpPr>
        <dsp:cNvPr id="0" name=""/>
        <dsp:cNvSpPr/>
      </dsp:nvSpPr>
      <dsp:spPr>
        <a:xfrm>
          <a:off x="3661305" y="752595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A534E-F531-4F84-B985-C06642E634ED}">
      <dsp:nvSpPr>
        <dsp:cNvPr id="0" name=""/>
        <dsp:cNvSpPr/>
      </dsp:nvSpPr>
      <dsp:spPr>
        <a:xfrm>
          <a:off x="3717747" y="712555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EBE52-7287-4907-A5F7-F62C4976201E}">
      <dsp:nvSpPr>
        <dsp:cNvPr id="0" name=""/>
        <dsp:cNvSpPr/>
      </dsp:nvSpPr>
      <dsp:spPr>
        <a:xfrm>
          <a:off x="3774189" y="672516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85A9D-9DE8-44D9-B0E0-731BB77A9F11}">
      <dsp:nvSpPr>
        <dsp:cNvPr id="0" name=""/>
        <dsp:cNvSpPr/>
      </dsp:nvSpPr>
      <dsp:spPr>
        <a:xfrm>
          <a:off x="3830631" y="712555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BA296-A078-42FE-8E5A-85DDF7BA763C}">
      <dsp:nvSpPr>
        <dsp:cNvPr id="0" name=""/>
        <dsp:cNvSpPr/>
      </dsp:nvSpPr>
      <dsp:spPr>
        <a:xfrm>
          <a:off x="3887310" y="752595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4C1BB-EC1B-43B3-8FAC-611E890C2404}">
      <dsp:nvSpPr>
        <dsp:cNvPr id="0" name=""/>
        <dsp:cNvSpPr/>
      </dsp:nvSpPr>
      <dsp:spPr>
        <a:xfrm>
          <a:off x="3774189" y="757086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49601-D544-4DBB-9B5E-A75AF5844612}">
      <dsp:nvSpPr>
        <dsp:cNvPr id="0" name=""/>
        <dsp:cNvSpPr/>
      </dsp:nvSpPr>
      <dsp:spPr>
        <a:xfrm>
          <a:off x="3774189" y="841655"/>
          <a:ext cx="39604" cy="39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8C9B5-D092-4A14-A3A5-D477F77BE69F}">
      <dsp:nvSpPr>
        <dsp:cNvPr id="0" name=""/>
        <dsp:cNvSpPr/>
      </dsp:nvSpPr>
      <dsp:spPr>
        <a:xfrm>
          <a:off x="2194924" y="2438401"/>
          <a:ext cx="2195058" cy="380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458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accent2">
                  <a:lumMod val="75000"/>
                </a:schemeClr>
              </a:solidFill>
            </a:rPr>
            <a:t>Научно-методическое направление</a:t>
          </a:r>
          <a:endParaRPr lang="ru-RU" sz="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13521" y="2456998"/>
        <a:ext cx="2157864" cy="343767"/>
      </dsp:txXfrm>
    </dsp:sp>
    <dsp:sp modelId="{63BFC249-77B4-48A2-A1E4-E24EED90E020}">
      <dsp:nvSpPr>
        <dsp:cNvPr id="0" name=""/>
        <dsp:cNvSpPr/>
      </dsp:nvSpPr>
      <dsp:spPr>
        <a:xfrm>
          <a:off x="2040489" y="2247921"/>
          <a:ext cx="395331" cy="3953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85C30-D234-421E-83CB-C99498C8B92A}">
      <dsp:nvSpPr>
        <dsp:cNvPr id="0" name=""/>
        <dsp:cNvSpPr/>
      </dsp:nvSpPr>
      <dsp:spPr>
        <a:xfrm>
          <a:off x="2988176" y="2057401"/>
          <a:ext cx="1564437" cy="31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458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accent2">
                  <a:lumMod val="75000"/>
                </a:schemeClr>
              </a:solidFill>
            </a:rPr>
            <a:t>Экспериментальное направление</a:t>
          </a:r>
          <a:endParaRPr lang="ru-RU" sz="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003448" y="2072673"/>
        <a:ext cx="1533893" cy="282310"/>
      </dsp:txXfrm>
    </dsp:sp>
    <dsp:sp modelId="{CB853B52-8FCF-44C8-9BF1-3C65E5A3C337}">
      <dsp:nvSpPr>
        <dsp:cNvPr id="0" name=""/>
        <dsp:cNvSpPr/>
      </dsp:nvSpPr>
      <dsp:spPr>
        <a:xfrm>
          <a:off x="2637045" y="1981201"/>
          <a:ext cx="395331" cy="3953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AAA30-3F13-469C-8666-C9E9321FB91E}">
      <dsp:nvSpPr>
        <dsp:cNvPr id="0" name=""/>
        <dsp:cNvSpPr/>
      </dsp:nvSpPr>
      <dsp:spPr>
        <a:xfrm>
          <a:off x="3165860" y="1600201"/>
          <a:ext cx="1860761" cy="356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458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 smtClean="0">
              <a:solidFill>
                <a:schemeClr val="accent2">
                  <a:lumMod val="75000"/>
                </a:schemeClr>
              </a:solidFill>
            </a:rPr>
            <a:t>Профориентационное</a:t>
          </a:r>
          <a:r>
            <a:rPr lang="ru-RU" sz="800" b="1" kern="1200" dirty="0" smtClean="0">
              <a:solidFill>
                <a:schemeClr val="accent2">
                  <a:lumMod val="75000"/>
                </a:schemeClr>
              </a:solidFill>
            </a:rPr>
            <a:t> направление</a:t>
          </a:r>
          <a:endParaRPr lang="ru-RU" sz="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183280" y="1617621"/>
        <a:ext cx="1825921" cy="322018"/>
      </dsp:txXfrm>
    </dsp:sp>
    <dsp:sp modelId="{7A732654-C193-4454-9DB2-DB3EE30ABBC5}">
      <dsp:nvSpPr>
        <dsp:cNvPr id="0" name=""/>
        <dsp:cNvSpPr/>
      </dsp:nvSpPr>
      <dsp:spPr>
        <a:xfrm>
          <a:off x="2895601" y="1447803"/>
          <a:ext cx="395331" cy="39534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2583C-A979-4239-814D-8E9B1A747297}">
      <dsp:nvSpPr>
        <dsp:cNvPr id="0" name=""/>
        <dsp:cNvSpPr/>
      </dsp:nvSpPr>
      <dsp:spPr>
        <a:xfrm>
          <a:off x="3457024" y="1072542"/>
          <a:ext cx="1564437" cy="375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458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accent2">
                  <a:lumMod val="75000"/>
                </a:schemeClr>
              </a:solidFill>
            </a:rPr>
            <a:t>Кадровое направление</a:t>
          </a:r>
          <a:endParaRPr lang="ru-RU" sz="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75343" y="1090861"/>
        <a:ext cx="1527799" cy="338621"/>
      </dsp:txXfrm>
    </dsp:sp>
    <dsp:sp modelId="{1F9488B0-20EA-40A9-A29B-C4266D777437}">
      <dsp:nvSpPr>
        <dsp:cNvPr id="0" name=""/>
        <dsp:cNvSpPr/>
      </dsp:nvSpPr>
      <dsp:spPr>
        <a:xfrm>
          <a:off x="3203077" y="914400"/>
          <a:ext cx="395331" cy="39534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58244-FD16-4F24-93D0-D485BA6FA2E2}">
      <dsp:nvSpPr>
        <dsp:cNvPr id="0" name=""/>
        <dsp:cNvSpPr/>
      </dsp:nvSpPr>
      <dsp:spPr>
        <a:xfrm>
          <a:off x="5246" y="325249"/>
          <a:ext cx="1788181" cy="792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Проективный </a:t>
          </a:r>
          <a:endParaRPr lang="ru-RU" sz="1400" b="1" kern="1200" dirty="0"/>
        </a:p>
      </dsp:txBody>
      <dsp:txXfrm>
        <a:off x="5246" y="325249"/>
        <a:ext cx="1788181" cy="528340"/>
      </dsp:txXfrm>
    </dsp:sp>
    <dsp:sp modelId="{AB84008F-AEE5-4D52-AAF8-55AF6A05D236}">
      <dsp:nvSpPr>
        <dsp:cNvPr id="0" name=""/>
        <dsp:cNvSpPr/>
      </dsp:nvSpPr>
      <dsp:spPr>
        <a:xfrm>
          <a:off x="332804" y="918261"/>
          <a:ext cx="1865574" cy="3128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теоретическое осмысление проблемы;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определение темы, цели, задач проекта;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выявление проблемных зон, точек роста;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определение организаций-партнёров;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разработка показателей и индикаторов оценки результатов;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разработка методических материалов, нормативной базы для организации сетевого взаимодействия с ОО;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разработка модели сетевого взаимодействия;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мониторинг готовности участников к реализации сетевого взаимодействия с общеобразовательными организациями республики.</a:t>
          </a:r>
          <a:endParaRPr lang="ru-RU" sz="900" kern="1200" dirty="0"/>
        </a:p>
      </dsp:txBody>
      <dsp:txXfrm>
        <a:off x="387445" y="972902"/>
        <a:ext cx="1756292" cy="3019189"/>
      </dsp:txXfrm>
    </dsp:sp>
    <dsp:sp modelId="{6DAA2501-DD86-497D-93FF-4B189D6C5E6A}">
      <dsp:nvSpPr>
        <dsp:cNvPr id="0" name=""/>
        <dsp:cNvSpPr/>
      </dsp:nvSpPr>
      <dsp:spPr>
        <a:xfrm rot="21555091">
          <a:off x="2101594" y="346841"/>
          <a:ext cx="653426" cy="445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01600" y="436754"/>
        <a:ext cx="519865" cy="267123"/>
      </dsp:txXfrm>
    </dsp:sp>
    <dsp:sp modelId="{307D9E4D-2421-48BC-8D05-E879DB1504E6}">
      <dsp:nvSpPr>
        <dsp:cNvPr id="0" name=""/>
        <dsp:cNvSpPr/>
      </dsp:nvSpPr>
      <dsp:spPr>
        <a:xfrm>
          <a:off x="3026203" y="285782"/>
          <a:ext cx="1788181" cy="792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Основной </a:t>
          </a:r>
          <a:endParaRPr lang="ru-RU" sz="1400" b="1" kern="1200" dirty="0"/>
        </a:p>
      </dsp:txBody>
      <dsp:txXfrm>
        <a:off x="3026203" y="285782"/>
        <a:ext cx="1788181" cy="528340"/>
      </dsp:txXfrm>
    </dsp:sp>
    <dsp:sp modelId="{E7396D76-8A4D-4D5E-BB40-FD61F561A135}">
      <dsp:nvSpPr>
        <dsp:cNvPr id="0" name=""/>
        <dsp:cNvSpPr/>
      </dsp:nvSpPr>
      <dsp:spPr>
        <a:xfrm>
          <a:off x="2916452" y="799861"/>
          <a:ext cx="2740191" cy="3286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профессиональная ориентация школьников;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разработка и обновление содержания образовательных программ;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повышение квалификации педагогов в области современных образовательных технологий;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разработка и утверждение  инфраструктурного листа для предметно-развивающего оснащения кабинетов;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разработка практико-ориентированных заданий для студентов, с учетом курса обучения;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погружение студентов в практико-ориентированную среду;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организация и проведение демонстрационного экзамена;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трудоустройство выпускников ГАПК;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совместная исследовательская деятельность обучающихся ГАПК и ОО;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распространение  </a:t>
          </a:r>
          <a:r>
            <a:rPr lang="ru-RU" sz="900" kern="1200" smtClean="0"/>
            <a:t>педагогического  опыта  через  проведение  семинаров,  мастер-классов, вебинаров</a:t>
          </a:r>
          <a:endParaRPr lang="ru-RU" sz="900" kern="1200" dirty="0"/>
        </a:p>
      </dsp:txBody>
      <dsp:txXfrm>
        <a:off x="2996709" y="880118"/>
        <a:ext cx="2579677" cy="3125824"/>
      </dsp:txXfrm>
    </dsp:sp>
    <dsp:sp modelId="{1A1BDA4F-9381-4EE9-832C-402DC2AF247D}">
      <dsp:nvSpPr>
        <dsp:cNvPr id="0" name=""/>
        <dsp:cNvSpPr/>
      </dsp:nvSpPr>
      <dsp:spPr>
        <a:xfrm>
          <a:off x="5204468" y="327350"/>
          <a:ext cx="826976" cy="445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204468" y="416391"/>
        <a:ext cx="693415" cy="267123"/>
      </dsp:txXfrm>
    </dsp:sp>
    <dsp:sp modelId="{42357D5D-ABD3-4207-A377-9AD79C575373}">
      <dsp:nvSpPr>
        <dsp:cNvPr id="0" name=""/>
        <dsp:cNvSpPr/>
      </dsp:nvSpPr>
      <dsp:spPr>
        <a:xfrm>
          <a:off x="6374717" y="285782"/>
          <a:ext cx="1788181" cy="792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Результативно-рефлексивный</a:t>
          </a:r>
          <a:endParaRPr lang="ru-RU" sz="1400" b="1" kern="1200" dirty="0"/>
        </a:p>
      </dsp:txBody>
      <dsp:txXfrm>
        <a:off x="6374717" y="285782"/>
        <a:ext cx="1788181" cy="528340"/>
      </dsp:txXfrm>
    </dsp:sp>
    <dsp:sp modelId="{C1167509-9A5D-479C-B6D0-92D34A876934}">
      <dsp:nvSpPr>
        <dsp:cNvPr id="0" name=""/>
        <dsp:cNvSpPr/>
      </dsp:nvSpPr>
      <dsp:spPr>
        <a:xfrm>
          <a:off x="6740971" y="799861"/>
          <a:ext cx="1788181" cy="3286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контрольная диагностика;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обобщение результатов работы;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подведение итогов проекта;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определение цели дальнейших действий;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разработка методических рекомендаций для организации сетевого взаимодействия;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распространение педагогического опыта, выпуск методического сборника.</a:t>
          </a:r>
          <a:endParaRPr lang="ru-RU" sz="1000" kern="1200" dirty="0"/>
        </a:p>
      </dsp:txBody>
      <dsp:txXfrm>
        <a:off x="6793345" y="852235"/>
        <a:ext cx="1683433" cy="31815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15B33-F44F-4F67-A745-B0B3710CD50E}">
      <dsp:nvSpPr>
        <dsp:cNvPr id="0" name=""/>
        <dsp:cNvSpPr/>
      </dsp:nvSpPr>
      <dsp:spPr>
        <a:xfrm>
          <a:off x="1892807" y="4623815"/>
          <a:ext cx="6336792" cy="1014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Целенаправленная профессионально-педагогическая ориентация учащихся </a:t>
          </a:r>
          <a:r>
            <a:rPr lang="ru-RU" sz="1500" kern="1200" dirty="0" err="1" smtClean="0"/>
            <a:t>ООШ</a:t>
          </a:r>
          <a:r>
            <a:rPr lang="ru-RU" sz="1500" kern="1200" dirty="0" smtClean="0"/>
            <a:t>, ресурсная база - Школа юного педагога в </a:t>
          </a:r>
          <a:r>
            <a:rPr lang="ru-RU" sz="1500" kern="1200" dirty="0" err="1" smtClean="0"/>
            <a:t>ГАПК</a:t>
          </a:r>
          <a:endParaRPr lang="ru-RU" sz="1500" kern="1200" dirty="0"/>
        </a:p>
      </dsp:txBody>
      <dsp:txXfrm>
        <a:off x="1922535" y="4653543"/>
        <a:ext cx="5122791" cy="955528"/>
      </dsp:txXfrm>
    </dsp:sp>
    <dsp:sp modelId="{B9C92781-7260-496E-B334-8321E23CF934}">
      <dsp:nvSpPr>
        <dsp:cNvPr id="0" name=""/>
        <dsp:cNvSpPr/>
      </dsp:nvSpPr>
      <dsp:spPr>
        <a:xfrm>
          <a:off x="1447800" y="3505195"/>
          <a:ext cx="6336792" cy="1014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220244"/>
                <a:satOff val="4002"/>
                <a:lumOff val="1734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220244"/>
                <a:satOff val="4002"/>
                <a:lumOff val="1734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220244"/>
                <a:satOff val="4002"/>
                <a:lumOff val="17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accent2">
                  <a:lumMod val="75000"/>
                </a:schemeClr>
              </a:solidFill>
            </a:rPr>
            <a:t>Адаптация к образовательному пространству, понимание сущности и значимости профессии педагога через интеграцию первокурсников в новое образовательное пространство ГАПК</a:t>
          </a:r>
          <a:endParaRPr lang="ru-RU" sz="1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477528" y="3534923"/>
        <a:ext cx="5144394" cy="955528"/>
      </dsp:txXfrm>
    </dsp:sp>
    <dsp:sp modelId="{A6C11A22-2AF2-435A-85B3-CF6FF0B5BAFF}">
      <dsp:nvSpPr>
        <dsp:cNvPr id="0" name=""/>
        <dsp:cNvSpPr/>
      </dsp:nvSpPr>
      <dsp:spPr>
        <a:xfrm>
          <a:off x="946403" y="2311907"/>
          <a:ext cx="6336792" cy="1014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440488"/>
                <a:satOff val="8004"/>
                <a:lumOff val="3469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440488"/>
                <a:satOff val="8004"/>
                <a:lumOff val="3469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440488"/>
                <a:satOff val="8004"/>
                <a:lumOff val="346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75000"/>
                </a:schemeClr>
              </a:solidFill>
            </a:rPr>
            <a:t>Укрепление и углубление профессиональных интересов, определение задач профессионального и личностного развития: ПМ, студенческое научное общество «Пеликан», </a:t>
          </a:r>
          <a:r>
            <a:rPr lang="ru-RU" sz="1500" kern="1200" dirty="0" err="1" smtClean="0">
              <a:solidFill>
                <a:schemeClr val="accent2">
                  <a:lumMod val="75000"/>
                </a:schemeClr>
              </a:solidFill>
            </a:rPr>
            <a:t>УЦПК</a:t>
          </a:r>
          <a:endParaRPr lang="ru-RU" sz="1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976131" y="2341635"/>
        <a:ext cx="5144394" cy="955528"/>
      </dsp:txXfrm>
    </dsp:sp>
    <dsp:sp modelId="{733C4053-C43A-48AF-AF0E-FFD0A84AD0FC}">
      <dsp:nvSpPr>
        <dsp:cNvPr id="0" name=""/>
        <dsp:cNvSpPr/>
      </dsp:nvSpPr>
      <dsp:spPr>
        <a:xfrm>
          <a:off x="457174" y="1143000"/>
          <a:ext cx="6336792" cy="1014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440488"/>
                <a:satOff val="8004"/>
                <a:lumOff val="3469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440488"/>
                <a:satOff val="8004"/>
                <a:lumOff val="3469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440488"/>
                <a:satOff val="8004"/>
                <a:lumOff val="346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accent2">
                  <a:lumMod val="75000"/>
                </a:schemeClr>
              </a:solidFill>
            </a:rPr>
            <a:t>Формирование готовности к дифференцированной оценке уровня своего профессионализма</a:t>
          </a:r>
          <a:endParaRPr lang="ru-RU" sz="1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86902" y="1172728"/>
        <a:ext cx="5144394" cy="955528"/>
      </dsp:txXfrm>
    </dsp:sp>
    <dsp:sp modelId="{10B5E461-0AD9-4862-9566-7F1003BAD803}">
      <dsp:nvSpPr>
        <dsp:cNvPr id="0" name=""/>
        <dsp:cNvSpPr/>
      </dsp:nvSpPr>
      <dsp:spPr>
        <a:xfrm>
          <a:off x="0" y="0"/>
          <a:ext cx="6336792" cy="1014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220244"/>
                <a:satOff val="4002"/>
                <a:lumOff val="1734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220244"/>
                <a:satOff val="4002"/>
                <a:lumOff val="1734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220244"/>
                <a:satOff val="4002"/>
                <a:lumOff val="17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2">
                  <a:lumMod val="75000"/>
                </a:schemeClr>
              </a:solidFill>
            </a:rPr>
            <a:t>Стажировка студентов в </a:t>
          </a:r>
          <a:r>
            <a:rPr lang="ru-RU" sz="1500" kern="1200" dirty="0" err="1" smtClean="0">
              <a:solidFill>
                <a:schemeClr val="accent2">
                  <a:lumMod val="75000"/>
                </a:schemeClr>
              </a:solidFill>
            </a:rPr>
            <a:t>ОО</a:t>
          </a:r>
          <a:r>
            <a:rPr lang="ru-RU" sz="1500" kern="1200" dirty="0" smtClean="0">
              <a:solidFill>
                <a:schemeClr val="accent2">
                  <a:lumMod val="75000"/>
                </a:schemeClr>
              </a:solidFill>
            </a:rPr>
            <a:t>, обучение по индивидуальному плану, создание дуального варианта получения профессионального образования. </a:t>
          </a:r>
          <a:endParaRPr lang="ru-RU" sz="1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9728" y="29728"/>
        <a:ext cx="5144394" cy="955528"/>
      </dsp:txXfrm>
    </dsp:sp>
    <dsp:sp modelId="{DA84CECA-903D-48CA-9A3E-B3DD928510B3}">
      <dsp:nvSpPr>
        <dsp:cNvPr id="0" name=""/>
        <dsp:cNvSpPr/>
      </dsp:nvSpPr>
      <dsp:spPr>
        <a:xfrm rot="10800000">
          <a:off x="5677052" y="741502"/>
          <a:ext cx="659739" cy="659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825493" y="904787"/>
        <a:ext cx="362857" cy="496454"/>
      </dsp:txXfrm>
    </dsp:sp>
    <dsp:sp modelId="{AD0ED308-AD34-48C5-AC1B-53AA23477EA6}">
      <dsp:nvSpPr>
        <dsp:cNvPr id="0" name=""/>
        <dsp:cNvSpPr/>
      </dsp:nvSpPr>
      <dsp:spPr>
        <a:xfrm rot="10800000">
          <a:off x="6150254" y="1897456"/>
          <a:ext cx="659739" cy="659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298695" y="2060741"/>
        <a:ext cx="362857" cy="496454"/>
      </dsp:txXfrm>
    </dsp:sp>
    <dsp:sp modelId="{0B957EA6-91F2-4292-99DA-A37A9FD92D21}">
      <dsp:nvSpPr>
        <dsp:cNvPr id="0" name=""/>
        <dsp:cNvSpPr/>
      </dsp:nvSpPr>
      <dsp:spPr>
        <a:xfrm rot="10800000">
          <a:off x="6623456" y="3036493"/>
          <a:ext cx="659739" cy="659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771897" y="3199778"/>
        <a:ext cx="362857" cy="496454"/>
      </dsp:txXfrm>
    </dsp:sp>
    <dsp:sp modelId="{E3FBE215-6B13-465D-95D7-C0076D1E60FB}">
      <dsp:nvSpPr>
        <dsp:cNvPr id="0" name=""/>
        <dsp:cNvSpPr/>
      </dsp:nvSpPr>
      <dsp:spPr>
        <a:xfrm rot="10800000">
          <a:off x="7096658" y="4203725"/>
          <a:ext cx="659739" cy="659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245099" y="4367010"/>
        <a:ext cx="362857" cy="4964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1ED12-56BC-4ABC-B061-F13A6003AE65}">
      <dsp:nvSpPr>
        <dsp:cNvPr id="0" name=""/>
        <dsp:cNvSpPr/>
      </dsp:nvSpPr>
      <dsp:spPr>
        <a:xfrm>
          <a:off x="1258673" y="2736"/>
          <a:ext cx="5788453" cy="74352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Обратная связь об уровне сформированности профессиональных компетенций  выпускников с целью совершенствования образовательных программ</a:t>
          </a:r>
          <a:endParaRPr lang="ru-RU" sz="1400" b="1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>
        <a:off x="1258673" y="2736"/>
        <a:ext cx="5788453" cy="743520"/>
      </dsp:txXfrm>
    </dsp:sp>
    <dsp:sp modelId="{EC1871E7-0B0C-4A60-BCD8-896828BEA03B}">
      <dsp:nvSpPr>
        <dsp:cNvPr id="0" name=""/>
        <dsp:cNvSpPr/>
      </dsp:nvSpPr>
      <dsp:spPr>
        <a:xfrm>
          <a:off x="457202" y="0"/>
          <a:ext cx="736085" cy="7435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59FFF-5CFC-4B28-908A-3D9456FF76F2}">
      <dsp:nvSpPr>
        <dsp:cNvPr id="0" name=""/>
        <dsp:cNvSpPr/>
      </dsp:nvSpPr>
      <dsp:spPr>
        <a:xfrm>
          <a:off x="1295398" y="868937"/>
          <a:ext cx="5715002" cy="743520"/>
        </a:xfrm>
        <a:prstGeom prst="rect">
          <a:avLst/>
        </a:prstGeom>
        <a:solidFill>
          <a:schemeClr val="accent1">
            <a:shade val="50000"/>
            <a:hueOff val="-183537"/>
            <a:satOff val="3335"/>
            <a:lumOff val="14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Участие в итоговой государственной аттестации выпускников, в демонстрационных экзаменах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95398" y="868937"/>
        <a:ext cx="5715002" cy="743520"/>
      </dsp:txXfrm>
    </dsp:sp>
    <dsp:sp modelId="{494B51C2-00DF-47B2-B438-7B59361E90E8}">
      <dsp:nvSpPr>
        <dsp:cNvPr id="0" name=""/>
        <dsp:cNvSpPr/>
      </dsp:nvSpPr>
      <dsp:spPr>
        <a:xfrm>
          <a:off x="457197" y="888997"/>
          <a:ext cx="736085" cy="7435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C72B8-B57D-4BAB-BBF9-768D18483610}">
      <dsp:nvSpPr>
        <dsp:cNvPr id="0" name=""/>
        <dsp:cNvSpPr/>
      </dsp:nvSpPr>
      <dsp:spPr>
        <a:xfrm>
          <a:off x="1295398" y="1735139"/>
          <a:ext cx="5715002" cy="743520"/>
        </a:xfrm>
        <a:prstGeom prst="rect">
          <a:avLst/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Разработка и утверждение  инфраструктурных листов для предметно-развивающего оснащения кабинетов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295398" y="1735139"/>
        <a:ext cx="5715002" cy="743520"/>
      </dsp:txXfrm>
    </dsp:sp>
    <dsp:sp modelId="{111AFD3A-67A5-4395-A175-AABA4712629D}">
      <dsp:nvSpPr>
        <dsp:cNvPr id="0" name=""/>
        <dsp:cNvSpPr/>
      </dsp:nvSpPr>
      <dsp:spPr>
        <a:xfrm>
          <a:off x="457202" y="1727198"/>
          <a:ext cx="736085" cy="7435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777E5-20C6-4FE1-91FF-596CA1F15AB3}">
      <dsp:nvSpPr>
        <dsp:cNvPr id="0" name=""/>
        <dsp:cNvSpPr/>
      </dsp:nvSpPr>
      <dsp:spPr>
        <a:xfrm>
          <a:off x="1295398" y="2601340"/>
          <a:ext cx="5715002" cy="743520"/>
        </a:xfrm>
        <a:prstGeom prst="rect">
          <a:avLst/>
        </a:prstGeom>
        <a:solidFill>
          <a:schemeClr val="accent1">
            <a:shade val="50000"/>
            <a:hueOff val="-550610"/>
            <a:satOff val="10005"/>
            <a:lumOff val="433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Экспертиза образовательных программ, включение дополнительных профессиональных компетенций в соответствии с реальными потребностями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95398" y="2601340"/>
        <a:ext cx="5715002" cy="743520"/>
      </dsp:txXfrm>
    </dsp:sp>
    <dsp:sp modelId="{D585C702-CDDC-4238-92F8-1E76190F6AB2}">
      <dsp:nvSpPr>
        <dsp:cNvPr id="0" name=""/>
        <dsp:cNvSpPr/>
      </dsp:nvSpPr>
      <dsp:spPr>
        <a:xfrm>
          <a:off x="457197" y="2641602"/>
          <a:ext cx="736085" cy="74352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941D9-5F2E-403C-BE98-A957B59E98A3}">
      <dsp:nvSpPr>
        <dsp:cNvPr id="0" name=""/>
        <dsp:cNvSpPr/>
      </dsp:nvSpPr>
      <dsp:spPr>
        <a:xfrm>
          <a:off x="1295398" y="3467541"/>
          <a:ext cx="5715002" cy="743520"/>
        </a:xfrm>
        <a:prstGeom prst="rect">
          <a:avLst/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Трудоустройство выпускников </a:t>
          </a:r>
          <a:r>
            <a:rPr lang="ru-RU" sz="1400" b="1" kern="1200" dirty="0" err="1" smtClean="0">
              <a:solidFill>
                <a:schemeClr val="accent2">
                  <a:lumMod val="75000"/>
                </a:schemeClr>
              </a:solidFill>
            </a:rPr>
            <a:t>ГАПК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295398" y="3467541"/>
        <a:ext cx="5715002" cy="743520"/>
      </dsp:txXfrm>
    </dsp:sp>
    <dsp:sp modelId="{6A7FDFE2-383C-46DB-A45D-FAF0CC7C07DD}">
      <dsp:nvSpPr>
        <dsp:cNvPr id="0" name=""/>
        <dsp:cNvSpPr/>
      </dsp:nvSpPr>
      <dsp:spPr>
        <a:xfrm>
          <a:off x="457202" y="3479802"/>
          <a:ext cx="736085" cy="7435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DD8D2-B6D8-440C-9FAA-D136D8420F8D}">
      <dsp:nvSpPr>
        <dsp:cNvPr id="0" name=""/>
        <dsp:cNvSpPr/>
      </dsp:nvSpPr>
      <dsp:spPr>
        <a:xfrm>
          <a:off x="1295398" y="4333743"/>
          <a:ext cx="5715002" cy="743520"/>
        </a:xfrm>
        <a:prstGeom prst="rect">
          <a:avLst/>
        </a:prstGeom>
        <a:solidFill>
          <a:schemeClr val="accent1">
            <a:shade val="50000"/>
            <a:hueOff val="-183537"/>
            <a:satOff val="3335"/>
            <a:lumOff val="14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Практическое обучение студентов на реальных рабочих местах при прохождении практики и проведении различных видов научно-исследовательских работ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95398" y="4333743"/>
        <a:ext cx="5715002" cy="743520"/>
      </dsp:txXfrm>
    </dsp:sp>
    <dsp:sp modelId="{B75D9079-2036-4796-AC9D-6E2AC64C8C7B}">
      <dsp:nvSpPr>
        <dsp:cNvPr id="0" name=""/>
        <dsp:cNvSpPr/>
      </dsp:nvSpPr>
      <dsp:spPr>
        <a:xfrm>
          <a:off x="457197" y="4318002"/>
          <a:ext cx="736085" cy="74352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CA9F-A1FF-479D-AABB-888E83239634}">
      <dsp:nvSpPr>
        <dsp:cNvPr id="0" name=""/>
        <dsp:cNvSpPr/>
      </dsp:nvSpPr>
      <dsp:spPr>
        <a:xfrm>
          <a:off x="0" y="279200"/>
          <a:ext cx="8534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D6ED56-71F2-4994-A4F8-592FF3A25536}">
      <dsp:nvSpPr>
        <dsp:cNvPr id="0" name=""/>
        <dsp:cNvSpPr/>
      </dsp:nvSpPr>
      <dsp:spPr>
        <a:xfrm>
          <a:off x="426720" y="43040"/>
          <a:ext cx="597408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>
                  <a:lumMod val="95000"/>
                </a:schemeClr>
              </a:solidFill>
            </a:rPr>
            <a:t>Совет работодателей</a:t>
          </a:r>
          <a:endParaRPr lang="ru-RU" sz="18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49777" y="66097"/>
        <a:ext cx="5927966" cy="426206"/>
      </dsp:txXfrm>
    </dsp:sp>
    <dsp:sp modelId="{0F66419B-3361-4765-8331-62B1F0D6A931}">
      <dsp:nvSpPr>
        <dsp:cNvPr id="0" name=""/>
        <dsp:cNvSpPr/>
      </dsp:nvSpPr>
      <dsp:spPr>
        <a:xfrm>
          <a:off x="0" y="1004960"/>
          <a:ext cx="8534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57317"/>
              <a:satOff val="2859"/>
              <a:lumOff val="12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EAF640-D54E-4D07-83F4-4371ECC7456C}">
      <dsp:nvSpPr>
        <dsp:cNvPr id="0" name=""/>
        <dsp:cNvSpPr/>
      </dsp:nvSpPr>
      <dsp:spPr>
        <a:xfrm>
          <a:off x="426720" y="768800"/>
          <a:ext cx="597408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157317"/>
                <a:satOff val="2859"/>
                <a:lumOff val="1239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157317"/>
                <a:satOff val="2859"/>
                <a:lumOff val="1239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157317"/>
                <a:satOff val="2859"/>
                <a:lumOff val="12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Ресурсный центр по сопровождению детей с </a:t>
          </a:r>
          <a:r>
            <a:rPr lang="ru-RU" sz="1600" kern="1200" dirty="0" err="1" smtClean="0">
              <a:solidFill>
                <a:schemeClr val="accent1">
                  <a:lumMod val="50000"/>
                </a:schemeClr>
              </a:solidFill>
            </a:rPr>
            <a:t>ОВЗ</a:t>
          </a: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 «Ника»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77" y="791857"/>
        <a:ext cx="5927966" cy="426206"/>
      </dsp:txXfrm>
    </dsp:sp>
    <dsp:sp modelId="{97321D88-7A9D-4A19-B02A-E6FE63BBDA23}">
      <dsp:nvSpPr>
        <dsp:cNvPr id="0" name=""/>
        <dsp:cNvSpPr/>
      </dsp:nvSpPr>
      <dsp:spPr>
        <a:xfrm>
          <a:off x="0" y="1730719"/>
          <a:ext cx="8534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314634"/>
              <a:satOff val="5717"/>
              <a:lumOff val="247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7AA4B4-EA8A-43D6-8CF0-881070628E20}">
      <dsp:nvSpPr>
        <dsp:cNvPr id="0" name=""/>
        <dsp:cNvSpPr/>
      </dsp:nvSpPr>
      <dsp:spPr>
        <a:xfrm>
          <a:off x="426720" y="1494560"/>
          <a:ext cx="597408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14634"/>
                <a:satOff val="5717"/>
                <a:lumOff val="2478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314634"/>
                <a:satOff val="5717"/>
                <a:lumOff val="2478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314634"/>
                <a:satOff val="5717"/>
                <a:lumOff val="247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Учебный центр профессиональных квалификаций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77" y="1517617"/>
        <a:ext cx="5927966" cy="426206"/>
      </dsp:txXfrm>
    </dsp:sp>
    <dsp:sp modelId="{81E4E51F-A41D-482C-BE19-E6C3DEC3B975}">
      <dsp:nvSpPr>
        <dsp:cNvPr id="0" name=""/>
        <dsp:cNvSpPr/>
      </dsp:nvSpPr>
      <dsp:spPr>
        <a:xfrm>
          <a:off x="0" y="2456479"/>
          <a:ext cx="8534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471951"/>
              <a:satOff val="8576"/>
              <a:lumOff val="371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47790E-5E9A-402C-A897-66536EB1F99D}">
      <dsp:nvSpPr>
        <dsp:cNvPr id="0" name=""/>
        <dsp:cNvSpPr/>
      </dsp:nvSpPr>
      <dsp:spPr>
        <a:xfrm>
          <a:off x="426720" y="2220319"/>
          <a:ext cx="597408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471951"/>
                <a:satOff val="8576"/>
                <a:lumOff val="3717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471951"/>
                <a:satOff val="8576"/>
                <a:lumOff val="3717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471951"/>
                <a:satOff val="8576"/>
                <a:lumOff val="371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Школа инноваций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77" y="2243376"/>
        <a:ext cx="5927966" cy="426206"/>
      </dsp:txXfrm>
    </dsp:sp>
    <dsp:sp modelId="{8E20F40D-039D-4B0E-AC21-3242894704C0}">
      <dsp:nvSpPr>
        <dsp:cNvPr id="0" name=""/>
        <dsp:cNvSpPr/>
      </dsp:nvSpPr>
      <dsp:spPr>
        <a:xfrm>
          <a:off x="0" y="3182240"/>
          <a:ext cx="8534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471951"/>
              <a:satOff val="8576"/>
              <a:lumOff val="371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0E326B-6CB6-429B-899B-F33EB143F0E7}">
      <dsp:nvSpPr>
        <dsp:cNvPr id="0" name=""/>
        <dsp:cNvSpPr/>
      </dsp:nvSpPr>
      <dsp:spPr>
        <a:xfrm>
          <a:off x="426720" y="2946080"/>
          <a:ext cx="597408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471951"/>
                <a:satOff val="8576"/>
                <a:lumOff val="3717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471951"/>
                <a:satOff val="8576"/>
                <a:lumOff val="3717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471951"/>
                <a:satOff val="8576"/>
                <a:lumOff val="371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Школа юного педагога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77" y="2969137"/>
        <a:ext cx="5927966" cy="426206"/>
      </dsp:txXfrm>
    </dsp:sp>
    <dsp:sp modelId="{664044E2-C3D4-45F9-910C-A69267CB5BDB}">
      <dsp:nvSpPr>
        <dsp:cNvPr id="0" name=""/>
        <dsp:cNvSpPr/>
      </dsp:nvSpPr>
      <dsp:spPr>
        <a:xfrm>
          <a:off x="0" y="3908000"/>
          <a:ext cx="8534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314634"/>
              <a:satOff val="5717"/>
              <a:lumOff val="247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D1147-5AD9-49A5-AAFA-6F0BBE7D2198}">
      <dsp:nvSpPr>
        <dsp:cNvPr id="0" name=""/>
        <dsp:cNvSpPr/>
      </dsp:nvSpPr>
      <dsp:spPr>
        <a:xfrm>
          <a:off x="426720" y="3671840"/>
          <a:ext cx="597408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14634"/>
                <a:satOff val="5717"/>
                <a:lumOff val="2478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314634"/>
                <a:satOff val="5717"/>
                <a:lumOff val="2478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314634"/>
                <a:satOff val="5717"/>
                <a:lumOff val="247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Сетевое научное общество «Пеликан»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77" y="3694897"/>
        <a:ext cx="5927966" cy="426206"/>
      </dsp:txXfrm>
    </dsp:sp>
    <dsp:sp modelId="{43D80BE4-B47C-4F59-9A71-6356C25B506D}">
      <dsp:nvSpPr>
        <dsp:cNvPr id="0" name=""/>
        <dsp:cNvSpPr/>
      </dsp:nvSpPr>
      <dsp:spPr>
        <a:xfrm>
          <a:off x="0" y="4633760"/>
          <a:ext cx="8534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57317"/>
              <a:satOff val="2859"/>
              <a:lumOff val="12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DCC90B-729D-46D8-A9DD-617BABD3CEA2}">
      <dsp:nvSpPr>
        <dsp:cNvPr id="0" name=""/>
        <dsp:cNvSpPr/>
      </dsp:nvSpPr>
      <dsp:spPr>
        <a:xfrm>
          <a:off x="426720" y="4397600"/>
          <a:ext cx="5974080" cy="472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157317"/>
                <a:satOff val="2859"/>
                <a:lumOff val="1239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157317"/>
                <a:satOff val="2859"/>
                <a:lumOff val="1239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157317"/>
                <a:satOff val="2859"/>
                <a:lumOff val="12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Творческая лаборатория «ИКТ - инкубатор»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77" y="4420657"/>
        <a:ext cx="592796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ru-RU" alt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450" y="0"/>
            <a:ext cx="43084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ru-RU" altLang="ru-RU"/>
          </a:p>
        </p:txBody>
      </p:sp>
      <p:sp>
        <p:nvSpPr>
          <p:cNvPr id="778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281363" y="508000"/>
            <a:ext cx="3378200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11513"/>
            <a:ext cx="795178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438"/>
            <a:ext cx="43084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ru-RU" altLang="ru-RU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450" y="6421438"/>
            <a:ext cx="43084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A25EC715-6F52-4D6D-93BE-0768993EA0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7924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C715-6F52-4D6D-93BE-0768993EA08A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16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234B2-D039-4A9A-98A6-595F4496DAF3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altLang="ru-RU" dirty="0"/>
              <a:t>   </a:t>
            </a:r>
            <a:r>
              <a:rPr lang="ru-RU" altLang="ru-RU" sz="1600" dirty="0">
                <a:latin typeface="Comic Sans MS" pitchFamily="66" charset="0"/>
              </a:rPr>
              <a:t>«Учебный центр профессиональных квалификаций»          </a:t>
            </a:r>
            <a:r>
              <a:rPr lang="ru-RU" altLang="ru-RU" sz="1600" dirty="0" err="1">
                <a:latin typeface="Comic Sans MS" pitchFamily="66" charset="0"/>
              </a:rPr>
              <a:t>БПОУ</a:t>
            </a:r>
            <a:r>
              <a:rPr lang="ru-RU" altLang="ru-RU" sz="1600" dirty="0">
                <a:latin typeface="Comic Sans MS" pitchFamily="66" charset="0"/>
              </a:rPr>
              <a:t> РА «Горно-Алтайский педагогический колледж»</a:t>
            </a:r>
          </a:p>
        </p:txBody>
      </p:sp>
      <p:sp>
        <p:nvSpPr>
          <p:cNvPr id="78852" name="Номер слайда 3"/>
          <p:cNvSpPr txBox="1">
            <a:spLocks noGrp="1"/>
          </p:cNvSpPr>
          <p:nvPr/>
        </p:nvSpPr>
        <p:spPr bwMode="auto">
          <a:xfrm>
            <a:off x="5632450" y="6421438"/>
            <a:ext cx="4308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36" tIns="45418" rIns="90836" bIns="45418" anchor="b"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38188" indent="-284163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35063" indent="-227013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589088" indent="-227013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43113" indent="-227013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500313" indent="-227013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513" indent="-227013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4713" indent="-227013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1913" indent="-227013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E5B4A71-5849-4AC7-B300-BEA3D25E60B7}" type="slidenum">
              <a:rPr lang="ru-RU" altLang="ru-RU" sz="1200">
                <a:latin typeface="Calibri" pitchFamily="34" charset="0"/>
                <a:cs typeface="Arial" charset="0"/>
              </a:rPr>
              <a:pPr algn="r"/>
              <a:t>2</a:t>
            </a:fld>
            <a:endParaRPr lang="ru-RU" altLang="ru-RU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C715-6F52-4D6D-93BE-0768993EA08A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08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C715-6F52-4D6D-93BE-0768993EA08A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490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C715-6F52-4D6D-93BE-0768993EA08A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695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C715-6F52-4D6D-93BE-0768993EA08A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19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228CF-93EA-4FB3-9CAC-745BA47336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87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46573-729C-4FCF-83BC-AB364CC677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81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6A3CF-04BA-4669-9249-AF30230515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46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7821A1-AFC7-402E-8AEB-C6C5116F93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76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BA3E-473D-4D3D-ABA7-DE19B59210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63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82062-1F45-4AF7-8450-9C5222C4A1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26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151B4-42B2-430A-832F-BC8C058CFF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26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268DA-16EC-4415-8505-2FCAD94599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24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054B2-D95A-4E0A-B9C2-3EE5DB72B6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746AC-78B1-41A9-AF18-53481BF043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3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FBAD3-16AF-49A0-8FD4-0B5CAAE4C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41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C5194-2C9A-45B4-8738-632DA71419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15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71DDC5-01D3-4748-86BF-9186937943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37.jpeg"/><Relationship Id="rId4" Type="http://schemas.openxmlformats.org/officeDocument/2006/relationships/diagramData" Target="../diagrams/data8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8001000" cy="27654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Практико-ориентированная модель профессионального становления будущих специалистов в условиях сетевого взаимодействия педагогического колледжа </a:t>
            </a:r>
            <a:r>
              <a:rPr lang="ru-R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 общеобразовательными организациями</a:t>
            </a:r>
            <a:endParaRPr lang="ru-RU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4108" name="Rectangle 12"/>
            <p:cNvSpPr>
              <a:spLocks noChangeArrowheads="1" noChangeShapeType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20000">
                    <a:alpha val="81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0" y="6705600"/>
              <a:ext cx="9144000" cy="0"/>
            </a:xfrm>
            <a:prstGeom prst="line">
              <a:avLst/>
            </a:prstGeom>
            <a:noFill/>
            <a:ln w="762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6521" y="76200"/>
            <a:ext cx="701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 </a:t>
            </a:r>
            <a:r>
              <a:rPr lang="ru-RU" sz="1400" dirty="0" smtClean="0">
                <a:solidFill>
                  <a:srgbClr val="993300"/>
                </a:solidFill>
              </a:rPr>
              <a:t>Бюджетное </a:t>
            </a:r>
            <a:r>
              <a:rPr lang="ru-RU" sz="1400" dirty="0">
                <a:solidFill>
                  <a:srgbClr val="993300"/>
                </a:solidFill>
              </a:rPr>
              <a:t>профессиональное образовательное учреждение Республики Алтай </a:t>
            </a:r>
          </a:p>
          <a:p>
            <a:pPr algn="ctr"/>
            <a:r>
              <a:rPr lang="ru-RU" sz="1400" dirty="0">
                <a:solidFill>
                  <a:srgbClr val="993300"/>
                </a:solidFill>
              </a:rPr>
              <a:t>«Горно-Алтайский педагогический колледж</a:t>
            </a:r>
            <a:r>
              <a:rPr lang="ru-RU" sz="1400" dirty="0" smtClean="0">
                <a:solidFill>
                  <a:srgbClr val="993300"/>
                </a:solidFill>
              </a:rPr>
              <a:t>»</a:t>
            </a:r>
            <a:endParaRPr lang="ru-RU" sz="1400" dirty="0">
              <a:solidFill>
                <a:srgbClr val="99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4049713"/>
            <a:ext cx="78485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93300"/>
                </a:solidFill>
              </a:rPr>
              <a:t>Конкурс </a:t>
            </a:r>
            <a:r>
              <a:rPr lang="ru-RU" sz="1400" b="1" dirty="0" smtClean="0">
                <a:solidFill>
                  <a:srgbClr val="993300"/>
                </a:solidFill>
              </a:rPr>
              <a:t>РАО «Эффективные </a:t>
            </a:r>
            <a:r>
              <a:rPr lang="ru-RU" sz="1400" b="1" dirty="0">
                <a:solidFill>
                  <a:srgbClr val="993300"/>
                </a:solidFill>
              </a:rPr>
              <a:t>стратегии развития педагогических колледжей: практики сетевого взаимодействия с общеобразовательными организациями и организациями высшего образования»</a:t>
            </a:r>
          </a:p>
          <a:p>
            <a:pPr algn="ctr"/>
            <a:r>
              <a:rPr lang="ru-RU" sz="1400" b="1" dirty="0">
                <a:solidFill>
                  <a:srgbClr val="993300"/>
                </a:solidFill>
              </a:rPr>
              <a:t> </a:t>
            </a:r>
          </a:p>
          <a:p>
            <a:pPr algn="ctr"/>
            <a:r>
              <a:rPr lang="ru-RU" sz="1400" b="1" dirty="0">
                <a:solidFill>
                  <a:srgbClr val="993300"/>
                </a:solidFill>
              </a:rPr>
              <a:t>Номинация «Лучшая практика сетевого взаимодействия с общеобразовательными организациями (в том числе с ДОУ)»</a:t>
            </a: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6221968"/>
            <a:ext cx="925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993300"/>
                </a:solidFill>
              </a:rPr>
              <a:t>2017 год</a:t>
            </a:r>
            <a:endParaRPr lang="ru-RU" sz="1400" b="1" dirty="0">
              <a:solidFill>
                <a:srgbClr val="993300"/>
              </a:solidFill>
            </a:endParaRPr>
          </a:p>
        </p:txBody>
      </p:sp>
      <p:pic>
        <p:nvPicPr>
          <p:cNvPr id="14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491"/>
            <a:ext cx="1657597" cy="17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SC006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t="17603" r="13306" b="49514"/>
          <a:stretch/>
        </p:blipFill>
        <p:spPr>
          <a:xfrm>
            <a:off x="5791200" y="5105400"/>
            <a:ext cx="3107169" cy="151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81952008"/>
              </p:ext>
            </p:extLst>
          </p:nvPr>
        </p:nvGraphicFramePr>
        <p:xfrm>
          <a:off x="-14177" y="869802"/>
          <a:ext cx="83058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Совет </a:t>
              </a:r>
              <a:r>
                <a:rPr lang="ru-RU" sz="24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работодателей</a:t>
              </a:r>
              <a:endParaRPr 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4" descr="Защита ВКР 2011 (127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4" t="8916" r="24341" b="14677"/>
          <a:stretch>
            <a:fillRect/>
          </a:stretch>
        </p:blipFill>
        <p:spPr bwMode="auto">
          <a:xfrm>
            <a:off x="7275132" y="1600201"/>
            <a:ext cx="1677242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043687"/>
              </p:ext>
            </p:extLst>
          </p:nvPr>
        </p:nvGraphicFramePr>
        <p:xfrm>
          <a:off x="304800" y="13970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Структурные подразделения</a:t>
              </a:r>
              <a:endParaRPr 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57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7146" y="1631779"/>
            <a:ext cx="3844065" cy="2883049"/>
          </a:xfrm>
          <a:prstGeom prst="rect">
            <a:avLst/>
          </a:prstGeom>
          <a:ln>
            <a:solidFill>
              <a:srgbClr val="CC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549" name="Picture 2" descr="Этап рефлексии. урок чтения Гришина Аня 30 гр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6" y="1628639"/>
            <a:ext cx="4329283" cy="2886189"/>
          </a:xfrm>
          <a:prstGeom prst="rect">
            <a:avLst/>
          </a:prstGeom>
          <a:ln>
            <a:solidFill>
              <a:srgbClr val="CC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332655"/>
              <a:ext cx="9144000" cy="876161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Адаптационная программа для поддержки </a:t>
              </a:r>
            </a:p>
            <a:p>
              <a:pPr algn="ctr"/>
              <a:r>
                <a:rPr lang="ru-RU" sz="24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молодых специалистов</a:t>
              </a:r>
              <a:endParaRPr 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5" descr="DSC049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6339" r="6364" b="17920"/>
          <a:stretch>
            <a:fillRect/>
          </a:stretch>
        </p:blipFill>
        <p:spPr bwMode="auto">
          <a:xfrm>
            <a:off x="3429001" y="4761802"/>
            <a:ext cx="3397182" cy="2004040"/>
          </a:xfrm>
          <a:prstGeom prst="rect">
            <a:avLst/>
          </a:prstGeom>
          <a:ln>
            <a:solidFill>
              <a:srgbClr val="CC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SC049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t="7622" r="10643" b="14069"/>
          <a:stretch>
            <a:fillRect/>
          </a:stretch>
        </p:blipFill>
        <p:spPr bwMode="auto">
          <a:xfrm>
            <a:off x="162973" y="4761801"/>
            <a:ext cx="3124200" cy="1986254"/>
          </a:xfrm>
          <a:prstGeom prst="rect">
            <a:avLst/>
          </a:prstGeom>
          <a:ln>
            <a:solidFill>
              <a:srgbClr val="CC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аккредитация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7" t="6004" r="22082" b="30328"/>
          <a:stretch/>
        </p:blipFill>
        <p:spPr bwMode="auto">
          <a:xfrm>
            <a:off x="6972104" y="4705635"/>
            <a:ext cx="1913860" cy="2042420"/>
          </a:xfrm>
          <a:prstGeom prst="rect">
            <a:avLst/>
          </a:prstGeom>
          <a:ln>
            <a:solidFill>
              <a:srgbClr val="CC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DSC026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45" y="2514600"/>
            <a:ext cx="2188594" cy="1458731"/>
          </a:xfrm>
          <a:prstGeom prst="rect">
            <a:avLst/>
          </a:prstGeom>
          <a:ln>
            <a:solidFill>
              <a:srgbClr val="CC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Критерии и показатели эффективности</a:t>
              </a:r>
              <a:endParaRPr 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5724186"/>
              </p:ext>
            </p:extLst>
          </p:nvPr>
        </p:nvGraphicFramePr>
        <p:xfrm>
          <a:off x="152400" y="9906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560131"/>
              </p:ext>
            </p:extLst>
          </p:nvPr>
        </p:nvGraphicFramePr>
        <p:xfrm>
          <a:off x="381000" y="1066800"/>
          <a:ext cx="838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Ожидаемые результаты</a:t>
              </a:r>
              <a:endParaRPr 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51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Характеристики модели</a:t>
              </a:r>
              <a:endParaRPr lang="ru-RU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832647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844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P430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25000"/>
          <a:stretch>
            <a:fillRect/>
          </a:stretch>
        </p:blipFill>
        <p:spPr bwMode="auto">
          <a:xfrm>
            <a:off x="304800" y="4564827"/>
            <a:ext cx="4267200" cy="2133600"/>
          </a:xfrm>
          <a:prstGeom prst="rect">
            <a:avLst/>
          </a:prstGeom>
          <a:noFill/>
          <a:ln w="38100" cmpd="dbl">
            <a:solidFill>
              <a:srgbClr val="A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2" descr="http://gpskarts.ru/images/stories/02-map-altay-b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26" y="1959290"/>
            <a:ext cx="3769426" cy="310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Актуальность проекта</a:t>
              </a:r>
              <a:endParaRPr lang="ru-RU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6808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418099" y="2076036"/>
            <a:ext cx="2514600" cy="533400"/>
          </a:xfrm>
          <a:prstGeom prst="rect">
            <a:avLst/>
          </a:prstGeom>
          <a:solidFill>
            <a:srgbClr val="ECCCA2"/>
          </a:solidFill>
          <a:ln>
            <a:solidFill>
              <a:srgbClr val="CC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993300"/>
                </a:solidFill>
              </a:rPr>
              <a:t>Социальный заказ: требования работодателей</a:t>
            </a:r>
            <a:endParaRPr lang="ru-RU" sz="1200" b="1" dirty="0">
              <a:solidFill>
                <a:srgbClr val="9933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r="12091" b="6367"/>
          <a:stretch/>
        </p:blipFill>
        <p:spPr bwMode="auto">
          <a:xfrm>
            <a:off x="2734259" y="1094935"/>
            <a:ext cx="2752142" cy="85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78" y="5073637"/>
            <a:ext cx="1949822" cy="151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4626"/>
            <a:ext cx="1391887" cy="202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Картинки по запросу доступная среда пн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70" y="2130228"/>
            <a:ext cx="2621093" cy="26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2" name="Picture 12" descr="Картинки по запросу ворлдскиллс пнг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75727"/>
            <a:ext cx="21336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49" y="4364431"/>
            <a:ext cx="1481902" cy="2333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16" name="Picture 16" descr="Картинки по запросу работодатель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6712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8741651"/>
              </p:ext>
            </p:extLst>
          </p:nvPr>
        </p:nvGraphicFramePr>
        <p:xfrm>
          <a:off x="1219201" y="931150"/>
          <a:ext cx="6858000" cy="345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Блок-схема: процесс 2"/>
          <p:cNvSpPr/>
          <p:nvPr/>
        </p:nvSpPr>
        <p:spPr>
          <a:xfrm rot="18289198" flipV="1">
            <a:off x="2936136" y="2611871"/>
            <a:ext cx="3512450" cy="77855"/>
          </a:xfrm>
          <a:prstGeom prst="flowChartProcess">
            <a:avLst/>
          </a:prstGeom>
          <a:solidFill>
            <a:srgbClr val="FF0000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69756" y="802499"/>
            <a:ext cx="604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?</a:t>
            </a:r>
            <a:endParaRPr lang="ru-RU" sz="88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Противоречие</a:t>
              </a:r>
              <a:endParaRPr lang="ru-RU" sz="28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Стрелка вниз 8"/>
          <p:cNvSpPr/>
          <p:nvPr/>
        </p:nvSpPr>
        <p:spPr>
          <a:xfrm>
            <a:off x="4269756" y="4191000"/>
            <a:ext cx="604487" cy="381000"/>
          </a:xfrm>
          <a:prstGeom prst="down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599" y="5791200"/>
            <a:ext cx="8667997" cy="856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kern="0" dirty="0" smtClean="0">
                <a:solidFill>
                  <a:srgbClr val="993300"/>
                </a:solidFill>
              </a:rPr>
              <a:t>Практико-ориентированная модель профессионального становления будущих специалистов в условиях </a:t>
            </a:r>
            <a:r>
              <a:rPr lang="ru-RU" sz="1800" u="sng" kern="0" dirty="0" smtClean="0">
                <a:solidFill>
                  <a:srgbClr val="993300"/>
                </a:solidFill>
              </a:rPr>
              <a:t>сетевого взаимодействия</a:t>
            </a:r>
            <a:r>
              <a:rPr lang="ru-RU" sz="1800" kern="0" dirty="0" smtClean="0">
                <a:solidFill>
                  <a:srgbClr val="993300"/>
                </a:solidFill>
              </a:rPr>
              <a:t> педагогического колледжа с общеобразовательными организациями</a:t>
            </a:r>
            <a:endParaRPr lang="ru-RU" sz="1800" kern="0" dirty="0">
              <a:solidFill>
                <a:srgbClr val="99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4593771"/>
            <a:ext cx="8667996" cy="7402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3300"/>
                </a:solidFill>
              </a:rPr>
              <a:t>Привлечение работодателей, профориентация, использование совместных ресурсов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269756" y="5389419"/>
            <a:ext cx="604487" cy="381000"/>
          </a:xfrm>
          <a:prstGeom prst="down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Цель и задачи проекта</a:t>
              </a:r>
              <a:endParaRPr lang="ru-RU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304801" y="1208817"/>
            <a:ext cx="8591796" cy="1305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993300"/>
                </a:solidFill>
              </a:rPr>
              <a:t>ЦЕЛЬ</a:t>
            </a:r>
            <a:r>
              <a:rPr lang="ru-RU" sz="1600" dirty="0" smtClean="0">
                <a:solidFill>
                  <a:srgbClr val="993300"/>
                </a:solidFill>
              </a:rPr>
              <a:t>: построение </a:t>
            </a:r>
            <a:r>
              <a:rPr lang="ru-RU" sz="1600" dirty="0">
                <a:solidFill>
                  <a:srgbClr val="993300"/>
                </a:solidFill>
              </a:rPr>
              <a:t>эффективных траекторий сетевого взаимодействия с региональными общеобразовательными организациями, обеспечивающих повышение качества подготовки педагогических кадров в соответствии с требованиями стандарта  профессиональной деятельности педагога,  обновлением содержания всех уровней образования в регионе.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2652735"/>
              </p:ext>
            </p:extLst>
          </p:nvPr>
        </p:nvGraphicFramePr>
        <p:xfrm>
          <a:off x="304801" y="2514600"/>
          <a:ext cx="85917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195877" y="4246511"/>
            <a:ext cx="1253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5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Участники сетевого взаимодействия</a:t>
              </a:r>
              <a:endParaRPr lang="ru-RU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56441891"/>
              </p:ext>
            </p:extLst>
          </p:nvPr>
        </p:nvGraphicFramePr>
        <p:xfrm>
          <a:off x="-1219200" y="1066800"/>
          <a:ext cx="8610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78141596"/>
              </p:ext>
            </p:extLst>
          </p:nvPr>
        </p:nvGraphicFramePr>
        <p:xfrm>
          <a:off x="3733800" y="6192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98643155"/>
              </p:ext>
            </p:extLst>
          </p:nvPr>
        </p:nvGraphicFramePr>
        <p:xfrm>
          <a:off x="2438400" y="3886199"/>
          <a:ext cx="6934200" cy="335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2" name="Стрелка вниз 11"/>
          <p:cNvSpPr/>
          <p:nvPr/>
        </p:nvSpPr>
        <p:spPr>
          <a:xfrm rot="10800000">
            <a:off x="5943599" y="4419599"/>
            <a:ext cx="609600" cy="381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4341418">
            <a:off x="730144" y="1404654"/>
            <a:ext cx="615553" cy="1719585"/>
          </a:xfrm>
          <a:prstGeom prst="rect">
            <a:avLst/>
          </a:prstGeom>
          <a:noFill/>
        </p:spPr>
        <p:txBody>
          <a:bodyPr vert="vert"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rgbClr val="993300"/>
                  </a:solidFill>
                  <a:prstDash val="solid"/>
                </a:ln>
                <a:solidFill>
                  <a:srgbClr val="993300"/>
                </a:solidFill>
                <a:effectLst/>
              </a:rPr>
              <a:t>Уровневые кластеры</a:t>
            </a:r>
            <a:endParaRPr lang="ru-RU" sz="1400" b="1" cap="none" spc="0" dirty="0">
              <a:ln w="10541" cmpd="sng">
                <a:solidFill>
                  <a:srgbClr val="993300"/>
                </a:solidFill>
                <a:prstDash val="solid"/>
              </a:ln>
              <a:solidFill>
                <a:srgbClr val="9933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71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1" name="Picture 5" descr="DSC011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10643" b="24338"/>
          <a:stretch>
            <a:fillRect/>
          </a:stretch>
        </p:blipFill>
        <p:spPr bwMode="auto">
          <a:xfrm>
            <a:off x="284937" y="3884232"/>
            <a:ext cx="2971800" cy="2109788"/>
          </a:xfrm>
          <a:prstGeom prst="rect">
            <a:avLst/>
          </a:prstGeom>
          <a:ln>
            <a:solidFill>
              <a:srgbClr val="CC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3" name="Picture 7" descr="p26_school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1"/>
          <a:stretch>
            <a:fillRect/>
          </a:stretch>
        </p:blipFill>
        <p:spPr bwMode="auto">
          <a:xfrm>
            <a:off x="5530957" y="1208817"/>
            <a:ext cx="3446116" cy="1628304"/>
          </a:xfrm>
          <a:prstGeom prst="rect">
            <a:avLst/>
          </a:prstGeom>
          <a:ln>
            <a:solidFill>
              <a:srgbClr val="CC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5" name="Picture 2" descr="C:\Users\Т\Pictures\колледж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7" y="1118191"/>
            <a:ext cx="3200400" cy="2227263"/>
          </a:xfrm>
          <a:prstGeom prst="rect">
            <a:avLst/>
          </a:prstGeom>
          <a:ln>
            <a:solidFill>
              <a:srgbClr val="CC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7" name="Picture 11" descr="p26_shkola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6" b="7001"/>
          <a:stretch>
            <a:fillRect/>
          </a:stretch>
        </p:blipFill>
        <p:spPr bwMode="auto">
          <a:xfrm>
            <a:off x="3371114" y="2977907"/>
            <a:ext cx="3593209" cy="1723825"/>
          </a:xfrm>
          <a:prstGeom prst="rect">
            <a:avLst/>
          </a:prstGeom>
          <a:ln>
            <a:solidFill>
              <a:srgbClr val="CC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Участники сетевого взаимодействия</a:t>
              </a:r>
              <a:endParaRPr lang="ru-RU" sz="16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utoShape 13" descr="Картинки по запросу детский сад горно-алтай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5" descr="Картинки по запросу детский сад горно-алтайс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2352" name="Picture 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3"/>
          <a:stretch/>
        </p:blipFill>
        <p:spPr bwMode="auto">
          <a:xfrm>
            <a:off x="6705600" y="5211836"/>
            <a:ext cx="2275134" cy="136982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2353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8"/>
          <a:stretch/>
        </p:blipFill>
        <p:spPr bwMode="auto">
          <a:xfrm>
            <a:off x="2665792" y="4908550"/>
            <a:ext cx="3698739" cy="169615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19" descr="Картинки по запросу лицей 6  горно-алтайс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2356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72" y="3429000"/>
            <a:ext cx="2295525" cy="1447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2357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28" y="1169070"/>
            <a:ext cx="1519865" cy="151986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Этапы реализации проекта</a:t>
              </a:r>
              <a:endParaRPr lang="ru-RU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16558336"/>
              </p:ext>
            </p:extLst>
          </p:nvPr>
        </p:nvGraphicFramePr>
        <p:xfrm>
          <a:off x="228600" y="1066800"/>
          <a:ext cx="8534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3657600" y="5676900"/>
            <a:ext cx="2743200" cy="685800"/>
          </a:xfrm>
          <a:prstGeom prst="wedgeRoundRectCallout">
            <a:avLst>
              <a:gd name="adj1" fmla="val -47851"/>
              <a:gd name="adj2" fmla="val -15389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Реализация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модели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сетевого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взаимодействия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4" descr="SAM_623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21670" b="16667"/>
          <a:stretch/>
        </p:blipFill>
        <p:spPr bwMode="auto">
          <a:xfrm>
            <a:off x="7114953" y="4700942"/>
            <a:ext cx="1494136" cy="20157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Рисунок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22294" r="31262" b="15024"/>
          <a:stretch/>
        </p:blipFill>
        <p:spPr>
          <a:xfrm>
            <a:off x="609599" y="5349063"/>
            <a:ext cx="1769989" cy="134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4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350573" y="1066800"/>
            <a:ext cx="2488643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200" b="1" kern="0" dirty="0" smtClean="0">
                <a:solidFill>
                  <a:srgbClr val="993300"/>
                </a:solidFill>
              </a:rPr>
              <a:t>Практико-ориентированная модель профессионального становления будущих специалистов в условиях сетевого взаимодействия педагогического колледжа с общеобразовательными организациями</a:t>
            </a:r>
            <a:endParaRPr lang="ru-RU" sz="1200" b="1" kern="0" dirty="0">
              <a:solidFill>
                <a:srgbClr val="9933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7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9" t="19306" r="41076" b="9555"/>
          <a:stretch/>
        </p:blipFill>
        <p:spPr bwMode="auto">
          <a:xfrm>
            <a:off x="685800" y="202019"/>
            <a:ext cx="5029200" cy="6473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 descr="Рисунок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t="4095" b="13992"/>
          <a:stretch>
            <a:fillRect/>
          </a:stretch>
        </p:blipFill>
        <p:spPr bwMode="auto">
          <a:xfrm>
            <a:off x="6350573" y="2853465"/>
            <a:ext cx="2434383" cy="33187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Рисунок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4340" r="8495"/>
          <a:stretch>
            <a:fillRect/>
          </a:stretch>
        </p:blipFill>
        <p:spPr bwMode="auto">
          <a:xfrm>
            <a:off x="7416521" y="5367072"/>
            <a:ext cx="1599461" cy="13085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 rot="10800000">
            <a:off x="5715000" y="1543050"/>
            <a:ext cx="6858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29688"/>
            <a:ext cx="9144000" cy="1179129"/>
            <a:chOff x="0" y="29688"/>
            <a:chExt cx="9144000" cy="117912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332656"/>
              <a:ext cx="9144000" cy="504056"/>
            </a:xfrm>
            <a:prstGeom prst="rect">
              <a:avLst/>
            </a:prstGeom>
            <a:solidFill>
              <a:srgbClr val="CC9900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993300"/>
                  </a:solidFill>
                </a:rPr>
                <a:t>Ступени реализации практико-ориентированной модели</a:t>
              </a:r>
              <a:endParaRPr lang="ru-RU" sz="1200" b="1" dirty="0">
                <a:solidFill>
                  <a:srgbClr val="993300"/>
                </a:solidFill>
              </a:endParaRPr>
            </a:p>
          </p:txBody>
        </p:sp>
        <p:pic>
          <p:nvPicPr>
            <p:cNvPr id="13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772" y="29688"/>
              <a:ext cx="1139825" cy="117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14675"/>
              </p:ext>
            </p:extLst>
          </p:nvPr>
        </p:nvGraphicFramePr>
        <p:xfrm>
          <a:off x="457200" y="9906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4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919</Words>
  <Application>Microsoft Office PowerPoint</Application>
  <PresentationFormat>Экран (4:3)</PresentationFormat>
  <Paragraphs>129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Comic Sans MS</vt:lpstr>
      <vt:lpstr>Times New Roman</vt:lpstr>
      <vt:lpstr>Calibri</vt:lpstr>
      <vt:lpstr>Оформление по умолчанию</vt:lpstr>
      <vt:lpstr>Практико-ориентированная модель профессионального становления будущих специалистов в условиях сетевого взаимодействия педагогического колледжа  с общеобразовательными организациями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Наташа</dc:creator>
  <cp:lastModifiedBy>Наташа</cp:lastModifiedBy>
  <cp:revision>59</cp:revision>
  <cp:lastPrinted>1601-01-01T00:00:00Z</cp:lastPrinted>
  <dcterms:created xsi:type="dcterms:W3CDTF">1601-01-01T00:00:00Z</dcterms:created>
  <dcterms:modified xsi:type="dcterms:W3CDTF">2017-06-01T09:36:38Z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