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9" r:id="rId4"/>
    <p:sldId id="291" r:id="rId5"/>
    <p:sldId id="268" r:id="rId6"/>
    <p:sldId id="295" r:id="rId7"/>
    <p:sldId id="286" r:id="rId8"/>
    <p:sldId id="264" r:id="rId9"/>
    <p:sldId id="280" r:id="rId10"/>
    <p:sldId id="281" r:id="rId11"/>
    <p:sldId id="269" r:id="rId12"/>
    <p:sldId id="285" r:id="rId13"/>
    <p:sldId id="282" r:id="rId14"/>
    <p:sldId id="294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296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04" autoAdjust="0"/>
    <p:restoredTop sz="96078" autoAdjust="0"/>
  </p:normalViewPr>
  <p:slideViewPr>
    <p:cSldViewPr>
      <p:cViewPr>
        <p:scale>
          <a:sx n="70" d="100"/>
          <a:sy n="70" d="100"/>
        </p:scale>
        <p:origin x="-1092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2DEB53-88BE-4551-82B3-7C67DB19C1C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37E10F-8403-478C-9BB0-CC916514AF9C}">
      <dgm:prSet phldrT="[Текст]" phldr="1"/>
      <dgm:spPr/>
      <dgm:t>
        <a:bodyPr/>
        <a:lstStyle/>
        <a:p>
          <a:endParaRPr lang="ru-RU" dirty="0"/>
        </a:p>
      </dgm:t>
    </dgm:pt>
    <dgm:pt modelId="{36BE403A-D29B-4206-ABEE-714231FF17D9}" type="parTrans" cxnId="{BF9BB882-08E6-4A23-B3A7-C71A2E030705}">
      <dgm:prSet/>
      <dgm:spPr/>
      <dgm:t>
        <a:bodyPr/>
        <a:lstStyle/>
        <a:p>
          <a:endParaRPr lang="ru-RU"/>
        </a:p>
      </dgm:t>
    </dgm:pt>
    <dgm:pt modelId="{9E3E57DC-31D3-401C-95E5-9A414CB43F1F}" type="sibTrans" cxnId="{BF9BB882-08E6-4A23-B3A7-C71A2E030705}">
      <dgm:prSet/>
      <dgm:spPr/>
      <dgm:t>
        <a:bodyPr/>
        <a:lstStyle/>
        <a:p>
          <a:endParaRPr lang="ru-RU"/>
        </a:p>
      </dgm:t>
    </dgm:pt>
    <dgm:pt modelId="{A8604FA9-4F1B-4279-B472-B6E8ACFF8243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ориентировано содержательно на актуальные проблемы профессиональной педагогической деятельности, связанные с инновационным развитием системы образования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F64D0092-5DEF-4989-A004-8DD8C3F953B3}" type="parTrans" cxnId="{3060D720-C33A-4A2C-9F36-3DB085EDB51D}">
      <dgm:prSet/>
      <dgm:spPr/>
      <dgm:t>
        <a:bodyPr/>
        <a:lstStyle/>
        <a:p>
          <a:endParaRPr lang="ru-RU"/>
        </a:p>
      </dgm:t>
    </dgm:pt>
    <dgm:pt modelId="{428364BD-E20E-445C-B1E6-8E4CD0DAFFE7}" type="sibTrans" cxnId="{3060D720-C33A-4A2C-9F36-3DB085EDB51D}">
      <dgm:prSet/>
      <dgm:spPr/>
      <dgm:t>
        <a:bodyPr/>
        <a:lstStyle/>
        <a:p>
          <a:endParaRPr lang="ru-RU"/>
        </a:p>
      </dgm:t>
    </dgm:pt>
    <dgm:pt modelId="{C4387C3E-EB60-4D3B-BD27-341F0D34B83E}">
      <dgm:prSet phldrT="[Текст]" phldr="1"/>
      <dgm:spPr/>
      <dgm:t>
        <a:bodyPr/>
        <a:lstStyle/>
        <a:p>
          <a:endParaRPr lang="ru-RU"/>
        </a:p>
      </dgm:t>
    </dgm:pt>
    <dgm:pt modelId="{F5A169DA-498F-47F4-B513-4F210C604339}" type="parTrans" cxnId="{29771800-87D9-4A15-9AEB-4C71E76FB986}">
      <dgm:prSet/>
      <dgm:spPr/>
      <dgm:t>
        <a:bodyPr/>
        <a:lstStyle/>
        <a:p>
          <a:endParaRPr lang="ru-RU"/>
        </a:p>
      </dgm:t>
    </dgm:pt>
    <dgm:pt modelId="{97A512E9-38EE-4F5E-936C-0EB5F8DE1E92}" type="sibTrans" cxnId="{29771800-87D9-4A15-9AEB-4C71E76FB986}">
      <dgm:prSet/>
      <dgm:spPr/>
      <dgm:t>
        <a:bodyPr/>
        <a:lstStyle/>
        <a:p>
          <a:endParaRPr lang="ru-RU"/>
        </a:p>
      </dgm:t>
    </dgm:pt>
    <dgm:pt modelId="{A6CA939C-C926-4002-81C8-E808BD474C0F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построено с учетом ресурсов, возможностей и потребностей субъектов сетевого взаимодействия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56532A90-9114-4E57-A429-A143F3035490}" type="parTrans" cxnId="{8466C6B6-8D74-49AA-8D58-D0647FB72ABB}">
      <dgm:prSet/>
      <dgm:spPr/>
      <dgm:t>
        <a:bodyPr/>
        <a:lstStyle/>
        <a:p>
          <a:endParaRPr lang="ru-RU"/>
        </a:p>
      </dgm:t>
    </dgm:pt>
    <dgm:pt modelId="{99454D4D-3413-41BF-8CEF-7732BD074292}" type="sibTrans" cxnId="{8466C6B6-8D74-49AA-8D58-D0647FB72ABB}">
      <dgm:prSet/>
      <dgm:spPr/>
      <dgm:t>
        <a:bodyPr/>
        <a:lstStyle/>
        <a:p>
          <a:endParaRPr lang="ru-RU"/>
        </a:p>
      </dgm:t>
    </dgm:pt>
    <dgm:pt modelId="{7B44C2D6-5173-4AFF-BC58-8A111C17C274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обеспечено современным учебно-методическим сопровождением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78BDDFDA-95B9-44D3-8BAE-DA63A6FDF537}" type="parTrans" cxnId="{0F8FD8E8-5645-4FA1-90C9-893232F10330}">
      <dgm:prSet/>
      <dgm:spPr/>
      <dgm:t>
        <a:bodyPr/>
        <a:lstStyle/>
        <a:p>
          <a:endParaRPr lang="ru-RU"/>
        </a:p>
      </dgm:t>
    </dgm:pt>
    <dgm:pt modelId="{85538636-D72E-415D-9C25-496D984B7316}" type="sibTrans" cxnId="{0F8FD8E8-5645-4FA1-90C9-893232F10330}">
      <dgm:prSet/>
      <dgm:spPr/>
      <dgm:t>
        <a:bodyPr/>
        <a:lstStyle/>
        <a:p>
          <a:endParaRPr lang="ru-RU"/>
        </a:p>
      </dgm:t>
    </dgm:pt>
    <dgm:pt modelId="{FA1566DB-45FC-40EC-A93F-791C3364F695}">
      <dgm:prSet phldrT="[Текст]" phldr="1"/>
      <dgm:spPr/>
      <dgm:t>
        <a:bodyPr/>
        <a:lstStyle/>
        <a:p>
          <a:endParaRPr lang="ru-RU"/>
        </a:p>
      </dgm:t>
    </dgm:pt>
    <dgm:pt modelId="{72ED85A8-3BD2-4DC5-878D-FC0BE6A6EE64}" type="parTrans" cxnId="{00FF6037-3500-4AB3-BEE9-A756B5F7980B}">
      <dgm:prSet/>
      <dgm:spPr/>
      <dgm:t>
        <a:bodyPr/>
        <a:lstStyle/>
        <a:p>
          <a:endParaRPr lang="ru-RU"/>
        </a:p>
      </dgm:t>
    </dgm:pt>
    <dgm:pt modelId="{29FD29CC-9B58-472A-B264-2D8B3E937C7D}" type="sibTrans" cxnId="{00FF6037-3500-4AB3-BEE9-A756B5F7980B}">
      <dgm:prSet/>
      <dgm:spPr/>
      <dgm:t>
        <a:bodyPr/>
        <a:lstStyle/>
        <a:p>
          <a:endParaRPr lang="ru-RU"/>
        </a:p>
      </dgm:t>
    </dgm:pt>
    <dgm:pt modelId="{6078F590-BD31-43F1-80E7-5D4A04081462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ориентировано на использование </a:t>
          </a:r>
          <a:r>
            <a:rPr lang="ru-RU" sz="16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многоаспектной</a:t>
          </a:r>
          <a:r>
            <a:rPr lang="ru-RU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оценки результативности повышения уровня качества подготовки педагогических кадров для Хабаровского края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6909F221-4D75-404F-AD13-96444E82D08F}" type="parTrans" cxnId="{A8C14E8C-3932-420D-8421-CF6FD5032042}">
      <dgm:prSet/>
      <dgm:spPr/>
      <dgm:t>
        <a:bodyPr/>
        <a:lstStyle/>
        <a:p>
          <a:endParaRPr lang="ru-RU"/>
        </a:p>
      </dgm:t>
    </dgm:pt>
    <dgm:pt modelId="{1740ADA8-0AF6-4BB3-B6D6-4EB03060BAC0}" type="sibTrans" cxnId="{A8C14E8C-3932-420D-8421-CF6FD5032042}">
      <dgm:prSet/>
      <dgm:spPr/>
      <dgm:t>
        <a:bodyPr/>
        <a:lstStyle/>
        <a:p>
          <a:endParaRPr lang="ru-RU"/>
        </a:p>
      </dgm:t>
    </dgm:pt>
    <dgm:pt modelId="{298CC295-C639-4853-80E3-A368ABA9E395}">
      <dgm:prSet phldrT="[Текст]" phldr="1"/>
      <dgm:spPr/>
      <dgm:t>
        <a:bodyPr/>
        <a:lstStyle/>
        <a:p>
          <a:endParaRPr lang="ru-RU" sz="1400" dirty="0"/>
        </a:p>
      </dgm:t>
    </dgm:pt>
    <dgm:pt modelId="{E4BB484C-7A0B-46E8-BE6C-0DA5FC5940BC}" type="parTrans" cxnId="{E22BC556-1C04-4A3B-A1F5-06E7C9B8B587}">
      <dgm:prSet/>
      <dgm:spPr/>
      <dgm:t>
        <a:bodyPr/>
        <a:lstStyle/>
        <a:p>
          <a:endParaRPr lang="ru-RU"/>
        </a:p>
      </dgm:t>
    </dgm:pt>
    <dgm:pt modelId="{E32F6204-8308-446B-A40B-0760277958C5}" type="sibTrans" cxnId="{E22BC556-1C04-4A3B-A1F5-06E7C9B8B587}">
      <dgm:prSet/>
      <dgm:spPr/>
      <dgm:t>
        <a:bodyPr/>
        <a:lstStyle/>
        <a:p>
          <a:endParaRPr lang="ru-RU"/>
        </a:p>
      </dgm:t>
    </dgm:pt>
    <dgm:pt modelId="{1994C166-0503-41C0-A7A4-6C33118FEA4D}" type="pres">
      <dgm:prSet presAssocID="{772DEB53-88BE-4551-82B3-7C67DB19C1C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9EEBB6A-8A8C-4461-B32D-04BD7A5008ED}" type="pres">
      <dgm:prSet presAssocID="{E237E10F-8403-478C-9BB0-CC916514AF9C}" presName="composite" presStyleCnt="0"/>
      <dgm:spPr/>
    </dgm:pt>
    <dgm:pt modelId="{166D3CA3-FD95-4857-B4B6-B3C66FB57338}" type="pres">
      <dgm:prSet presAssocID="{E237E10F-8403-478C-9BB0-CC916514AF9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621FF-6CF6-47DD-BF6A-D1BDD9CFD2C4}" type="pres">
      <dgm:prSet presAssocID="{E237E10F-8403-478C-9BB0-CC916514AF9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D3782A-0F30-4FC5-B176-3370064B186C}" type="pres">
      <dgm:prSet presAssocID="{9E3E57DC-31D3-401C-95E5-9A414CB43F1F}" presName="sp" presStyleCnt="0"/>
      <dgm:spPr/>
    </dgm:pt>
    <dgm:pt modelId="{1871193D-E934-49DC-91B2-F929BC92E1C6}" type="pres">
      <dgm:prSet presAssocID="{C4387C3E-EB60-4D3B-BD27-341F0D34B83E}" presName="composite" presStyleCnt="0"/>
      <dgm:spPr/>
    </dgm:pt>
    <dgm:pt modelId="{823EB9C8-5D8A-44B5-B3DE-699ADAEEB430}" type="pres">
      <dgm:prSet presAssocID="{C4387C3E-EB60-4D3B-BD27-341F0D34B83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9D629A-77A1-406C-8F04-4E74D5A6D8C5}" type="pres">
      <dgm:prSet presAssocID="{C4387C3E-EB60-4D3B-BD27-341F0D34B83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FB3E50-DB35-4DF4-9F0C-CB3AC28B4AD1}" type="pres">
      <dgm:prSet presAssocID="{97A512E9-38EE-4F5E-936C-0EB5F8DE1E92}" presName="sp" presStyleCnt="0"/>
      <dgm:spPr/>
    </dgm:pt>
    <dgm:pt modelId="{4E33B72F-45FA-4FB3-858B-8892FD8C58CA}" type="pres">
      <dgm:prSet presAssocID="{FA1566DB-45FC-40EC-A93F-791C3364F695}" presName="composite" presStyleCnt="0"/>
      <dgm:spPr/>
    </dgm:pt>
    <dgm:pt modelId="{4CD6E6D2-D7D7-4FD8-9077-929A066D82D1}" type="pres">
      <dgm:prSet presAssocID="{FA1566DB-45FC-40EC-A93F-791C3364F6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B7ED9C-D27B-48C9-B912-6C2C3FCD6D5E}" type="pres">
      <dgm:prSet presAssocID="{FA1566DB-45FC-40EC-A93F-791C3364F69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66C6B6-8D74-49AA-8D58-D0647FB72ABB}" srcId="{C4387C3E-EB60-4D3B-BD27-341F0D34B83E}" destId="{A6CA939C-C926-4002-81C8-E808BD474C0F}" srcOrd="0" destOrd="0" parTransId="{56532A90-9114-4E57-A429-A143F3035490}" sibTransId="{99454D4D-3413-41BF-8CEF-7732BD074292}"/>
    <dgm:cxn modelId="{3060D720-C33A-4A2C-9F36-3DB085EDB51D}" srcId="{E237E10F-8403-478C-9BB0-CC916514AF9C}" destId="{A8604FA9-4F1B-4279-B472-B6E8ACFF8243}" srcOrd="0" destOrd="0" parTransId="{F64D0092-5DEF-4989-A004-8DD8C3F953B3}" sibTransId="{428364BD-E20E-445C-B1E6-8E4CD0DAFFE7}"/>
    <dgm:cxn modelId="{29771800-87D9-4A15-9AEB-4C71E76FB986}" srcId="{772DEB53-88BE-4551-82B3-7C67DB19C1CD}" destId="{C4387C3E-EB60-4D3B-BD27-341F0D34B83E}" srcOrd="1" destOrd="0" parTransId="{F5A169DA-498F-47F4-B513-4F210C604339}" sibTransId="{97A512E9-38EE-4F5E-936C-0EB5F8DE1E92}"/>
    <dgm:cxn modelId="{84D8BA10-7052-45BB-88A8-4DD25042E186}" type="presOf" srcId="{6078F590-BD31-43F1-80E7-5D4A04081462}" destId="{87B7ED9C-D27B-48C9-B912-6C2C3FCD6D5E}" srcOrd="0" destOrd="0" presId="urn:microsoft.com/office/officeart/2005/8/layout/chevron2"/>
    <dgm:cxn modelId="{DCD90E96-0A32-49B8-BBB9-EEE61D57E57A}" type="presOf" srcId="{772DEB53-88BE-4551-82B3-7C67DB19C1CD}" destId="{1994C166-0503-41C0-A7A4-6C33118FEA4D}" srcOrd="0" destOrd="0" presId="urn:microsoft.com/office/officeart/2005/8/layout/chevron2"/>
    <dgm:cxn modelId="{E22BC556-1C04-4A3B-A1F5-06E7C9B8B587}" srcId="{FA1566DB-45FC-40EC-A93F-791C3364F695}" destId="{298CC295-C639-4853-80E3-A368ABA9E395}" srcOrd="1" destOrd="0" parTransId="{E4BB484C-7A0B-46E8-BE6C-0DA5FC5940BC}" sibTransId="{E32F6204-8308-446B-A40B-0760277958C5}"/>
    <dgm:cxn modelId="{EEC1F1EF-70E0-4FAF-9502-9AC7A06E7D81}" type="presOf" srcId="{C4387C3E-EB60-4D3B-BD27-341F0D34B83E}" destId="{823EB9C8-5D8A-44B5-B3DE-699ADAEEB430}" srcOrd="0" destOrd="0" presId="urn:microsoft.com/office/officeart/2005/8/layout/chevron2"/>
    <dgm:cxn modelId="{50E09C4A-B18B-49AD-AEC3-B1939E1898EA}" type="presOf" srcId="{E237E10F-8403-478C-9BB0-CC916514AF9C}" destId="{166D3CA3-FD95-4857-B4B6-B3C66FB57338}" srcOrd="0" destOrd="0" presId="urn:microsoft.com/office/officeart/2005/8/layout/chevron2"/>
    <dgm:cxn modelId="{EE475D4B-0E78-4052-8F1C-AF4AB41314FE}" type="presOf" srcId="{A8604FA9-4F1B-4279-B472-B6E8ACFF8243}" destId="{7F9621FF-6CF6-47DD-BF6A-D1BDD9CFD2C4}" srcOrd="0" destOrd="0" presId="urn:microsoft.com/office/officeart/2005/8/layout/chevron2"/>
    <dgm:cxn modelId="{CC04E7F1-8EE2-43C5-9B79-55C3FE3B4A83}" type="presOf" srcId="{7B44C2D6-5173-4AFF-BC58-8A111C17C274}" destId="{489D629A-77A1-406C-8F04-4E74D5A6D8C5}" srcOrd="0" destOrd="1" presId="urn:microsoft.com/office/officeart/2005/8/layout/chevron2"/>
    <dgm:cxn modelId="{BF9BB882-08E6-4A23-B3A7-C71A2E030705}" srcId="{772DEB53-88BE-4551-82B3-7C67DB19C1CD}" destId="{E237E10F-8403-478C-9BB0-CC916514AF9C}" srcOrd="0" destOrd="0" parTransId="{36BE403A-D29B-4206-ABEE-714231FF17D9}" sibTransId="{9E3E57DC-31D3-401C-95E5-9A414CB43F1F}"/>
    <dgm:cxn modelId="{00FF6037-3500-4AB3-BEE9-A756B5F7980B}" srcId="{772DEB53-88BE-4551-82B3-7C67DB19C1CD}" destId="{FA1566DB-45FC-40EC-A93F-791C3364F695}" srcOrd="2" destOrd="0" parTransId="{72ED85A8-3BD2-4DC5-878D-FC0BE6A6EE64}" sibTransId="{29FD29CC-9B58-472A-B264-2D8B3E937C7D}"/>
    <dgm:cxn modelId="{A8C14E8C-3932-420D-8421-CF6FD5032042}" srcId="{FA1566DB-45FC-40EC-A93F-791C3364F695}" destId="{6078F590-BD31-43F1-80E7-5D4A04081462}" srcOrd="0" destOrd="0" parTransId="{6909F221-4D75-404F-AD13-96444E82D08F}" sibTransId="{1740ADA8-0AF6-4BB3-B6D6-4EB03060BAC0}"/>
    <dgm:cxn modelId="{F8638D83-CBA3-489E-B586-C99D2F243B7D}" type="presOf" srcId="{A6CA939C-C926-4002-81C8-E808BD474C0F}" destId="{489D629A-77A1-406C-8F04-4E74D5A6D8C5}" srcOrd="0" destOrd="0" presId="urn:microsoft.com/office/officeart/2005/8/layout/chevron2"/>
    <dgm:cxn modelId="{5C257B9A-8636-46E4-BBB8-6F43ED13999C}" type="presOf" srcId="{FA1566DB-45FC-40EC-A93F-791C3364F695}" destId="{4CD6E6D2-D7D7-4FD8-9077-929A066D82D1}" srcOrd="0" destOrd="0" presId="urn:microsoft.com/office/officeart/2005/8/layout/chevron2"/>
    <dgm:cxn modelId="{B52B91D0-A817-487C-A7C4-6F5A90CE624E}" type="presOf" srcId="{298CC295-C639-4853-80E3-A368ABA9E395}" destId="{87B7ED9C-D27B-48C9-B912-6C2C3FCD6D5E}" srcOrd="0" destOrd="1" presId="urn:microsoft.com/office/officeart/2005/8/layout/chevron2"/>
    <dgm:cxn modelId="{0F8FD8E8-5645-4FA1-90C9-893232F10330}" srcId="{C4387C3E-EB60-4D3B-BD27-341F0D34B83E}" destId="{7B44C2D6-5173-4AFF-BC58-8A111C17C274}" srcOrd="1" destOrd="0" parTransId="{78BDDFDA-95B9-44D3-8BAE-DA63A6FDF537}" sibTransId="{85538636-D72E-415D-9C25-496D984B7316}"/>
    <dgm:cxn modelId="{38FEBDAB-28AC-4ACD-AF10-4FE6CA06C22F}" type="presParOf" srcId="{1994C166-0503-41C0-A7A4-6C33118FEA4D}" destId="{79EEBB6A-8A8C-4461-B32D-04BD7A5008ED}" srcOrd="0" destOrd="0" presId="urn:microsoft.com/office/officeart/2005/8/layout/chevron2"/>
    <dgm:cxn modelId="{18DA4203-0FF5-41BB-8B85-1163CC5ED23E}" type="presParOf" srcId="{79EEBB6A-8A8C-4461-B32D-04BD7A5008ED}" destId="{166D3CA3-FD95-4857-B4B6-B3C66FB57338}" srcOrd="0" destOrd="0" presId="urn:microsoft.com/office/officeart/2005/8/layout/chevron2"/>
    <dgm:cxn modelId="{8D39E239-5243-4A14-9F8E-37ECB3BE15A4}" type="presParOf" srcId="{79EEBB6A-8A8C-4461-B32D-04BD7A5008ED}" destId="{7F9621FF-6CF6-47DD-BF6A-D1BDD9CFD2C4}" srcOrd="1" destOrd="0" presId="urn:microsoft.com/office/officeart/2005/8/layout/chevron2"/>
    <dgm:cxn modelId="{8F9D6CD5-BAC9-4A9E-8000-70C8C996A395}" type="presParOf" srcId="{1994C166-0503-41C0-A7A4-6C33118FEA4D}" destId="{21D3782A-0F30-4FC5-B176-3370064B186C}" srcOrd="1" destOrd="0" presId="urn:microsoft.com/office/officeart/2005/8/layout/chevron2"/>
    <dgm:cxn modelId="{D9CAE911-37C0-4390-A199-BBCD5B7C84DE}" type="presParOf" srcId="{1994C166-0503-41C0-A7A4-6C33118FEA4D}" destId="{1871193D-E934-49DC-91B2-F929BC92E1C6}" srcOrd="2" destOrd="0" presId="urn:microsoft.com/office/officeart/2005/8/layout/chevron2"/>
    <dgm:cxn modelId="{330A69E2-8503-4720-ADFE-BF711BEAE792}" type="presParOf" srcId="{1871193D-E934-49DC-91B2-F929BC92E1C6}" destId="{823EB9C8-5D8A-44B5-B3DE-699ADAEEB430}" srcOrd="0" destOrd="0" presId="urn:microsoft.com/office/officeart/2005/8/layout/chevron2"/>
    <dgm:cxn modelId="{5423CDAF-8A7B-4387-85BD-85BE0C8019ED}" type="presParOf" srcId="{1871193D-E934-49DC-91B2-F929BC92E1C6}" destId="{489D629A-77A1-406C-8F04-4E74D5A6D8C5}" srcOrd="1" destOrd="0" presId="urn:microsoft.com/office/officeart/2005/8/layout/chevron2"/>
    <dgm:cxn modelId="{92FD9E1C-EFB4-4391-87E8-E357527D5AD0}" type="presParOf" srcId="{1994C166-0503-41C0-A7A4-6C33118FEA4D}" destId="{8DFB3E50-DB35-4DF4-9F0C-CB3AC28B4AD1}" srcOrd="3" destOrd="0" presId="urn:microsoft.com/office/officeart/2005/8/layout/chevron2"/>
    <dgm:cxn modelId="{C4B5BC3A-BF2B-4186-AF3F-55DB18FD57A6}" type="presParOf" srcId="{1994C166-0503-41C0-A7A4-6C33118FEA4D}" destId="{4E33B72F-45FA-4FB3-858B-8892FD8C58CA}" srcOrd="4" destOrd="0" presId="urn:microsoft.com/office/officeart/2005/8/layout/chevron2"/>
    <dgm:cxn modelId="{E30091BC-401D-4425-97D9-37CE1B26FA3A}" type="presParOf" srcId="{4E33B72F-45FA-4FB3-858B-8892FD8C58CA}" destId="{4CD6E6D2-D7D7-4FD8-9077-929A066D82D1}" srcOrd="0" destOrd="0" presId="urn:microsoft.com/office/officeart/2005/8/layout/chevron2"/>
    <dgm:cxn modelId="{6241B061-C5A1-4BE1-912F-330E869B05B8}" type="presParOf" srcId="{4E33B72F-45FA-4FB3-858B-8892FD8C58CA}" destId="{87B7ED9C-D27B-48C9-B912-6C2C3FCD6D5E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473D0-1B43-497D-9BA1-C9878620F60D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350FD47-CE2D-4EC4-B5B5-A18DF80ADFC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Молодежная ассамблея народов Хабаровского края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FEA5E09B-E36D-45CF-9751-615FBC2A9C4A}" type="parTrans" cxnId="{D368C07E-AB2E-404F-9668-75740557ED92}">
      <dgm:prSet/>
      <dgm:spPr/>
      <dgm:t>
        <a:bodyPr/>
        <a:lstStyle/>
        <a:p>
          <a:endParaRPr lang="ru-RU"/>
        </a:p>
      </dgm:t>
    </dgm:pt>
    <dgm:pt modelId="{60D848CB-9B96-4A48-99BF-B0702C6E862D}" type="sibTrans" cxnId="{D368C07E-AB2E-404F-9668-75740557ED92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ru-RU"/>
        </a:p>
      </dgm:t>
    </dgm:pt>
    <dgm:pt modelId="{517D9324-B6A6-434B-A726-06F5862BF350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КГБ ПОУ ХПК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4731AE9-18DB-4130-9FED-673BDA9CD52E}" type="parTrans" cxnId="{F0DA6EA7-ADBD-4216-A7E7-8DD0BF732EB6}">
      <dgm:prSet/>
      <dgm:spPr/>
      <dgm:t>
        <a:bodyPr/>
        <a:lstStyle/>
        <a:p>
          <a:endParaRPr lang="ru-RU"/>
        </a:p>
      </dgm:t>
    </dgm:pt>
    <dgm:pt modelId="{698A4378-DD1B-409E-8181-4803934D09A7}" type="sibTrans" cxnId="{F0DA6EA7-ADBD-4216-A7E7-8DD0BF732EB6}">
      <dgm:prSet/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ru-RU"/>
        </a:p>
      </dgm:t>
    </dgm:pt>
    <dgm:pt modelId="{7B279CC7-BD9A-4E0A-BAA7-9089213023A3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ts val="1300"/>
            </a:lnSpc>
            <a:spcAft>
              <a:spcPts val="0"/>
            </a:spcAft>
          </a:pPr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Ресурсный центр ФГБОУ ВО ТОГУ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005E60D1-6188-4FD4-B354-620C6D7FF3A2}" type="parTrans" cxnId="{3ECD6F97-4FE5-448A-A3C7-8333C72447DC}">
      <dgm:prSet/>
      <dgm:spPr/>
      <dgm:t>
        <a:bodyPr/>
        <a:lstStyle/>
        <a:p>
          <a:endParaRPr lang="ru-RU"/>
        </a:p>
      </dgm:t>
    </dgm:pt>
    <dgm:pt modelId="{628BB3C0-B0C2-4E4A-B68C-E2450D8EEE9C}" type="sibTrans" cxnId="{3ECD6F97-4FE5-448A-A3C7-8333C72447DC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580AC8E9-8BB2-4A2C-8FEB-7E845529AB5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МБОУ СОШ №70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259288C-2E20-49EE-82EB-9E59FFC5DF1A}" type="parTrans" cxnId="{7A887B39-2125-47B5-98C3-5398914CA53D}">
      <dgm:prSet/>
      <dgm:spPr/>
      <dgm:t>
        <a:bodyPr/>
        <a:lstStyle/>
        <a:p>
          <a:endParaRPr lang="ru-RU"/>
        </a:p>
      </dgm:t>
    </dgm:pt>
    <dgm:pt modelId="{C8A31230-5695-443F-878E-1C92E759A2CF}" type="sibTrans" cxnId="{7A887B39-2125-47B5-98C3-5398914CA53D}">
      <dgm:prSet/>
      <dgm:spPr>
        <a:solidFill>
          <a:srgbClr val="005296"/>
        </a:solidFill>
      </dgm:spPr>
      <dgm:t>
        <a:bodyPr/>
        <a:lstStyle/>
        <a:p>
          <a:endParaRPr lang="ru-RU"/>
        </a:p>
      </dgm:t>
    </dgm:pt>
    <dgm:pt modelId="{E037F21E-7758-4879-B1A8-2DDD81EE01CF}" type="pres">
      <dgm:prSet presAssocID="{41E473D0-1B43-497D-9BA1-C9878620F60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95A785-CD8C-4062-AFEF-87FE88397B80}" type="pres">
      <dgm:prSet presAssocID="{9350FD47-CE2D-4EC4-B5B5-A18DF80ADFC0}" presName="node" presStyleLbl="node1" presStyleIdx="0" presStyleCnt="4" custScaleX="109839" custScaleY="73899" custRadScaleRad="76247" custRadScaleInc="8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582E4-6A6E-4C08-A391-3003D37285DF}" type="pres">
      <dgm:prSet presAssocID="{60D848CB-9B96-4A48-99BF-B0702C6E862D}" presName="sibTrans" presStyleLbl="sibTrans2D1" presStyleIdx="0" presStyleCnt="4" custScaleX="127239" custLinFactNeighborX="56137" custLinFactNeighborY="-48607"/>
      <dgm:spPr/>
      <dgm:t>
        <a:bodyPr/>
        <a:lstStyle/>
        <a:p>
          <a:endParaRPr lang="ru-RU"/>
        </a:p>
      </dgm:t>
    </dgm:pt>
    <dgm:pt modelId="{821FD028-27F4-4CA0-A120-26FCEF3F3A43}" type="pres">
      <dgm:prSet presAssocID="{60D848CB-9B96-4A48-99BF-B0702C6E862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9A68F98E-C0E4-4A69-8DC9-591386E5996D}" type="pres">
      <dgm:prSet presAssocID="{517D9324-B6A6-434B-A726-06F5862BF350}" presName="node" presStyleLbl="node1" presStyleIdx="1" presStyleCnt="4" custScaleX="77018" custScaleY="73870" custRadScaleRad="111878" custRadScaleInc="25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0FD5A-DCA6-40A1-B507-C8DF8B1C4B5A}" type="pres">
      <dgm:prSet presAssocID="{698A4378-DD1B-409E-8181-4803934D09A7}" presName="sibTrans" presStyleLbl="sibTrans2D1" presStyleIdx="1" presStyleCnt="4" custScaleX="185274" custLinFactNeighborX="52782" custLinFactNeighborY="52934"/>
      <dgm:spPr/>
      <dgm:t>
        <a:bodyPr/>
        <a:lstStyle/>
        <a:p>
          <a:endParaRPr lang="ru-RU"/>
        </a:p>
      </dgm:t>
    </dgm:pt>
    <dgm:pt modelId="{F699812A-0C75-42E7-AA9D-DFB9389423DD}" type="pres">
      <dgm:prSet presAssocID="{698A4378-DD1B-409E-8181-4803934D09A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9E76C50-F5B0-4921-9836-31F0A6C7E6F3}" type="pres">
      <dgm:prSet presAssocID="{7B279CC7-BD9A-4E0A-BAA7-9089213023A3}" presName="node" presStyleLbl="node1" presStyleIdx="2" presStyleCnt="4" custScaleX="103738" custScaleY="72919" custRadScaleRad="107728" custRadScaleInc="-90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960A8-D569-4235-96C7-4946B339701E}" type="pres">
      <dgm:prSet presAssocID="{628BB3C0-B0C2-4E4A-B68C-E2450D8EEE9C}" presName="sibTrans" presStyleLbl="sibTrans2D1" presStyleIdx="2" presStyleCnt="4" custScaleX="161903" custScaleY="97052" custLinFactNeighborX="-60987" custLinFactNeighborY="51783"/>
      <dgm:spPr/>
      <dgm:t>
        <a:bodyPr/>
        <a:lstStyle/>
        <a:p>
          <a:endParaRPr lang="ru-RU"/>
        </a:p>
      </dgm:t>
    </dgm:pt>
    <dgm:pt modelId="{5CBD6241-9E12-479B-B7DB-70B616B1A100}" type="pres">
      <dgm:prSet presAssocID="{628BB3C0-B0C2-4E4A-B68C-E2450D8EEE9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3B39F8DF-52B2-4E93-BC5C-72013322C1C7}" type="pres">
      <dgm:prSet presAssocID="{580AC8E9-8BB2-4A2C-8FEB-7E845529AB59}" presName="node" presStyleLbl="node1" presStyleIdx="3" presStyleCnt="4" custScaleX="81196" custScaleY="74867" custRadScaleRad="103969" custRadScaleInc="-27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F8109-53B3-4712-A0BF-E588E3390812}" type="pres">
      <dgm:prSet presAssocID="{C8A31230-5695-443F-878E-1C92E759A2CF}" presName="sibTrans" presStyleLbl="sibTrans2D1" presStyleIdx="3" presStyleCnt="4" custScaleX="117994" custScaleY="97052" custLinFactNeighborX="-42404" custLinFactNeighborY="-70848"/>
      <dgm:spPr/>
      <dgm:t>
        <a:bodyPr/>
        <a:lstStyle/>
        <a:p>
          <a:endParaRPr lang="ru-RU"/>
        </a:p>
      </dgm:t>
    </dgm:pt>
    <dgm:pt modelId="{CDFC450F-B177-491B-A5A4-A3D325D12DDB}" type="pres">
      <dgm:prSet presAssocID="{C8A31230-5695-443F-878E-1C92E759A2CF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8EC4AC41-EA7C-4530-9EAD-31D61F88411E}" type="presOf" srcId="{517D9324-B6A6-434B-A726-06F5862BF350}" destId="{9A68F98E-C0E4-4A69-8DC9-591386E5996D}" srcOrd="0" destOrd="0" presId="urn:microsoft.com/office/officeart/2005/8/layout/cycle2"/>
    <dgm:cxn modelId="{B9369CF9-C6E6-4243-AB83-BFBCBFD0AC88}" type="presOf" srcId="{C8A31230-5695-443F-878E-1C92E759A2CF}" destId="{CDFC450F-B177-491B-A5A4-A3D325D12DDB}" srcOrd="1" destOrd="0" presId="urn:microsoft.com/office/officeart/2005/8/layout/cycle2"/>
    <dgm:cxn modelId="{F0DA6EA7-ADBD-4216-A7E7-8DD0BF732EB6}" srcId="{41E473D0-1B43-497D-9BA1-C9878620F60D}" destId="{517D9324-B6A6-434B-A726-06F5862BF350}" srcOrd="1" destOrd="0" parTransId="{E4731AE9-18DB-4130-9FED-673BDA9CD52E}" sibTransId="{698A4378-DD1B-409E-8181-4803934D09A7}"/>
    <dgm:cxn modelId="{8293DC8C-B78B-4B5F-9D0E-9C6BDFB4ACD8}" type="presOf" srcId="{60D848CB-9B96-4A48-99BF-B0702C6E862D}" destId="{821FD028-27F4-4CA0-A120-26FCEF3F3A43}" srcOrd="1" destOrd="0" presId="urn:microsoft.com/office/officeart/2005/8/layout/cycle2"/>
    <dgm:cxn modelId="{D6522BB5-3EFD-4FB1-B39B-FAFF1F3FC8C0}" type="presOf" srcId="{580AC8E9-8BB2-4A2C-8FEB-7E845529AB59}" destId="{3B39F8DF-52B2-4E93-BC5C-72013322C1C7}" srcOrd="0" destOrd="0" presId="urn:microsoft.com/office/officeart/2005/8/layout/cycle2"/>
    <dgm:cxn modelId="{27B699CC-ECD9-49C9-B012-9D09A85FE758}" type="presOf" srcId="{41E473D0-1B43-497D-9BA1-C9878620F60D}" destId="{E037F21E-7758-4879-B1A8-2DDD81EE01CF}" srcOrd="0" destOrd="0" presId="urn:microsoft.com/office/officeart/2005/8/layout/cycle2"/>
    <dgm:cxn modelId="{09DC86C3-B1C9-4461-90E7-920266EACD29}" type="presOf" srcId="{7B279CC7-BD9A-4E0A-BAA7-9089213023A3}" destId="{99E76C50-F5B0-4921-9836-31F0A6C7E6F3}" srcOrd="0" destOrd="0" presId="urn:microsoft.com/office/officeart/2005/8/layout/cycle2"/>
    <dgm:cxn modelId="{2CB768C0-6CF8-4D6B-A4C7-1013BC02A850}" type="presOf" srcId="{628BB3C0-B0C2-4E4A-B68C-E2450D8EEE9C}" destId="{C2C960A8-D569-4235-96C7-4946B339701E}" srcOrd="0" destOrd="0" presId="urn:microsoft.com/office/officeart/2005/8/layout/cycle2"/>
    <dgm:cxn modelId="{65004CE6-0F57-40D2-B58D-DCFD5E5CE8F3}" type="presOf" srcId="{60D848CB-9B96-4A48-99BF-B0702C6E862D}" destId="{72F582E4-6A6E-4C08-A391-3003D37285DF}" srcOrd="0" destOrd="0" presId="urn:microsoft.com/office/officeart/2005/8/layout/cycle2"/>
    <dgm:cxn modelId="{472290C9-4DA9-4E0F-9D81-F9761DC63D75}" type="presOf" srcId="{698A4378-DD1B-409E-8181-4803934D09A7}" destId="{F699812A-0C75-42E7-AA9D-DFB9389423DD}" srcOrd="1" destOrd="0" presId="urn:microsoft.com/office/officeart/2005/8/layout/cycle2"/>
    <dgm:cxn modelId="{7A887B39-2125-47B5-98C3-5398914CA53D}" srcId="{41E473D0-1B43-497D-9BA1-C9878620F60D}" destId="{580AC8E9-8BB2-4A2C-8FEB-7E845529AB59}" srcOrd="3" destOrd="0" parTransId="{E259288C-2E20-49EE-82EB-9E59FFC5DF1A}" sibTransId="{C8A31230-5695-443F-878E-1C92E759A2CF}"/>
    <dgm:cxn modelId="{50DD468C-CF19-4DA8-8841-DA9D2E408027}" type="presOf" srcId="{628BB3C0-B0C2-4E4A-B68C-E2450D8EEE9C}" destId="{5CBD6241-9E12-479B-B7DB-70B616B1A100}" srcOrd="1" destOrd="0" presId="urn:microsoft.com/office/officeart/2005/8/layout/cycle2"/>
    <dgm:cxn modelId="{D7850934-5C28-4D28-9783-4256DE1AB5CC}" type="presOf" srcId="{698A4378-DD1B-409E-8181-4803934D09A7}" destId="{5BF0FD5A-DCA6-40A1-B507-C8DF8B1C4B5A}" srcOrd="0" destOrd="0" presId="urn:microsoft.com/office/officeart/2005/8/layout/cycle2"/>
    <dgm:cxn modelId="{C588A299-AB0D-4B25-9E3B-85C2AE39E200}" type="presOf" srcId="{C8A31230-5695-443F-878E-1C92E759A2CF}" destId="{4C8F8109-53B3-4712-A0BF-E588E3390812}" srcOrd="0" destOrd="0" presId="urn:microsoft.com/office/officeart/2005/8/layout/cycle2"/>
    <dgm:cxn modelId="{232B9CAF-3F25-43A0-B1A2-661187BCBC46}" type="presOf" srcId="{9350FD47-CE2D-4EC4-B5B5-A18DF80ADFC0}" destId="{0595A785-CD8C-4062-AFEF-87FE88397B80}" srcOrd="0" destOrd="0" presId="urn:microsoft.com/office/officeart/2005/8/layout/cycle2"/>
    <dgm:cxn modelId="{D368C07E-AB2E-404F-9668-75740557ED92}" srcId="{41E473D0-1B43-497D-9BA1-C9878620F60D}" destId="{9350FD47-CE2D-4EC4-B5B5-A18DF80ADFC0}" srcOrd="0" destOrd="0" parTransId="{FEA5E09B-E36D-45CF-9751-615FBC2A9C4A}" sibTransId="{60D848CB-9B96-4A48-99BF-B0702C6E862D}"/>
    <dgm:cxn modelId="{3ECD6F97-4FE5-448A-A3C7-8333C72447DC}" srcId="{41E473D0-1B43-497D-9BA1-C9878620F60D}" destId="{7B279CC7-BD9A-4E0A-BAA7-9089213023A3}" srcOrd="2" destOrd="0" parTransId="{005E60D1-6188-4FD4-B354-620C6D7FF3A2}" sibTransId="{628BB3C0-B0C2-4E4A-B68C-E2450D8EEE9C}"/>
    <dgm:cxn modelId="{6880A1F6-F601-49D1-A572-3097E509668C}" type="presParOf" srcId="{E037F21E-7758-4879-B1A8-2DDD81EE01CF}" destId="{0595A785-CD8C-4062-AFEF-87FE88397B80}" srcOrd="0" destOrd="0" presId="urn:microsoft.com/office/officeart/2005/8/layout/cycle2"/>
    <dgm:cxn modelId="{0824CDFC-631D-426E-BE71-6AF3D8453CD9}" type="presParOf" srcId="{E037F21E-7758-4879-B1A8-2DDD81EE01CF}" destId="{72F582E4-6A6E-4C08-A391-3003D37285DF}" srcOrd="1" destOrd="0" presId="urn:microsoft.com/office/officeart/2005/8/layout/cycle2"/>
    <dgm:cxn modelId="{5C7AE9C4-1EA9-4F48-9638-84503CC88E7B}" type="presParOf" srcId="{72F582E4-6A6E-4C08-A391-3003D37285DF}" destId="{821FD028-27F4-4CA0-A120-26FCEF3F3A43}" srcOrd="0" destOrd="0" presId="urn:microsoft.com/office/officeart/2005/8/layout/cycle2"/>
    <dgm:cxn modelId="{8EDFADC2-FF22-41A0-A65E-6158EAC86215}" type="presParOf" srcId="{E037F21E-7758-4879-B1A8-2DDD81EE01CF}" destId="{9A68F98E-C0E4-4A69-8DC9-591386E5996D}" srcOrd="2" destOrd="0" presId="urn:microsoft.com/office/officeart/2005/8/layout/cycle2"/>
    <dgm:cxn modelId="{C35BE0F8-80E2-40D3-B7EA-7A1F39AAC5A0}" type="presParOf" srcId="{E037F21E-7758-4879-B1A8-2DDD81EE01CF}" destId="{5BF0FD5A-DCA6-40A1-B507-C8DF8B1C4B5A}" srcOrd="3" destOrd="0" presId="urn:microsoft.com/office/officeart/2005/8/layout/cycle2"/>
    <dgm:cxn modelId="{BC191CF5-887F-43B0-B970-810CA1F8ED55}" type="presParOf" srcId="{5BF0FD5A-DCA6-40A1-B507-C8DF8B1C4B5A}" destId="{F699812A-0C75-42E7-AA9D-DFB9389423DD}" srcOrd="0" destOrd="0" presId="urn:microsoft.com/office/officeart/2005/8/layout/cycle2"/>
    <dgm:cxn modelId="{EA0EA476-A43D-4CAB-8C0C-1BDA7D5EAED6}" type="presParOf" srcId="{E037F21E-7758-4879-B1A8-2DDD81EE01CF}" destId="{99E76C50-F5B0-4921-9836-31F0A6C7E6F3}" srcOrd="4" destOrd="0" presId="urn:microsoft.com/office/officeart/2005/8/layout/cycle2"/>
    <dgm:cxn modelId="{88CB6A6F-16F5-49EE-884F-056D21573EE2}" type="presParOf" srcId="{E037F21E-7758-4879-B1A8-2DDD81EE01CF}" destId="{C2C960A8-D569-4235-96C7-4946B339701E}" srcOrd="5" destOrd="0" presId="urn:microsoft.com/office/officeart/2005/8/layout/cycle2"/>
    <dgm:cxn modelId="{708E0076-2DE1-44D5-BF4B-0966E0FAADCE}" type="presParOf" srcId="{C2C960A8-D569-4235-96C7-4946B339701E}" destId="{5CBD6241-9E12-479B-B7DB-70B616B1A100}" srcOrd="0" destOrd="0" presId="urn:microsoft.com/office/officeart/2005/8/layout/cycle2"/>
    <dgm:cxn modelId="{014C9CEA-12C5-4A24-BB86-078DC12ABF95}" type="presParOf" srcId="{E037F21E-7758-4879-B1A8-2DDD81EE01CF}" destId="{3B39F8DF-52B2-4E93-BC5C-72013322C1C7}" srcOrd="6" destOrd="0" presId="urn:microsoft.com/office/officeart/2005/8/layout/cycle2"/>
    <dgm:cxn modelId="{EF38FECF-49EA-422C-956D-6051E4B8EB92}" type="presParOf" srcId="{E037F21E-7758-4879-B1A8-2DDD81EE01CF}" destId="{4C8F8109-53B3-4712-A0BF-E588E3390812}" srcOrd="7" destOrd="0" presId="urn:microsoft.com/office/officeart/2005/8/layout/cycle2"/>
    <dgm:cxn modelId="{D02F997C-AE76-40DA-A1D3-2E5F50964AD1}" type="presParOf" srcId="{4C8F8109-53B3-4712-A0BF-E588E3390812}" destId="{CDFC450F-B177-491B-A5A4-A3D325D12DDB}" srcOrd="0" destOrd="0" presId="urn:microsoft.com/office/officeart/2005/8/layout/cycle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E0FD45-C8A8-4EDB-A6A2-252D8DB2659E}" type="doc">
      <dgm:prSet loTypeId="urn:microsoft.com/office/officeart/2005/8/layout/cycle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951450F-9118-4EBB-9208-7AC23EA24C46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Школы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E325275-A04E-47AB-9BAE-199BAAC7E959}" type="parTrans" cxnId="{B657DD82-76D4-475F-BAFF-088A3D359FBA}">
      <dgm:prSet/>
      <dgm:spPr/>
      <dgm:t>
        <a:bodyPr/>
        <a:lstStyle/>
        <a:p>
          <a:endParaRPr lang="ru-RU"/>
        </a:p>
      </dgm:t>
    </dgm:pt>
    <dgm:pt modelId="{1603E9AB-885F-42DC-86A3-76DF6B018136}" type="sibTrans" cxnId="{B657DD82-76D4-475F-BAFF-088A3D359FBA}">
      <dgm:prSet/>
      <dgm:spPr>
        <a:ln w="254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9B359933-9882-42FF-AC98-BF2A00E2F6DA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КГБ</a:t>
          </a:r>
          <a:r>
            <a:rPr lang="ru-RU" b="0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ПОУ ХПК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9A915E9-7F98-43B6-862E-E38D1ABBF344}" type="parTrans" cxnId="{FFC36DE1-5027-4DF1-8DE7-B0FBC72022D5}">
      <dgm:prSet/>
      <dgm:spPr/>
      <dgm:t>
        <a:bodyPr/>
        <a:lstStyle/>
        <a:p>
          <a:endParaRPr lang="ru-RU"/>
        </a:p>
      </dgm:t>
    </dgm:pt>
    <dgm:pt modelId="{88AE8728-3A39-483F-B876-3003BCD1FD1C}" type="sibTrans" cxnId="{FFC36DE1-5027-4DF1-8DE7-B0FBC72022D5}">
      <dgm:prSet/>
      <dgm:spPr>
        <a:ln w="254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EFE1F5F3-E1B2-43B3-BCE4-AFD64EC7D914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ХКЦ ВР Созвездие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F4D8A0C-060B-430A-B096-E00947FD2F33}" type="parTrans" cxnId="{FFC501C3-EA01-4F06-889D-A9C4D916C531}">
      <dgm:prSet/>
      <dgm:spPr/>
      <dgm:t>
        <a:bodyPr/>
        <a:lstStyle/>
        <a:p>
          <a:endParaRPr lang="ru-RU"/>
        </a:p>
      </dgm:t>
    </dgm:pt>
    <dgm:pt modelId="{E6E61A55-D96D-41FD-A5DA-474F65FC1545}" type="sibTrans" cxnId="{FFC501C3-EA01-4F06-889D-A9C4D916C531}">
      <dgm:prSet/>
      <dgm:spPr>
        <a:ln w="254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DCA556D6-02F6-4A08-96F9-66C5D6DD6690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ХК ИРО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9397A9A-708F-474E-BF8C-B832E6B22987}" type="parTrans" cxnId="{38EE036B-500D-42D7-85D2-47C49A138FF3}">
      <dgm:prSet/>
      <dgm:spPr/>
      <dgm:t>
        <a:bodyPr/>
        <a:lstStyle/>
        <a:p>
          <a:endParaRPr lang="ru-RU"/>
        </a:p>
      </dgm:t>
    </dgm:pt>
    <dgm:pt modelId="{EEDB44B1-8894-4C35-98BD-3764CB2796B7}" type="sibTrans" cxnId="{38EE036B-500D-42D7-85D2-47C49A138FF3}">
      <dgm:prSet/>
      <dgm:spPr>
        <a:ln w="254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1A1FDC31-0963-4133-93A3-7BAF3BA44A8E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ru-RU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ФГБОУ ВО</a:t>
          </a:r>
          <a:r>
            <a:rPr lang="ru-RU" b="0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ТОГУ</a:t>
          </a:r>
          <a:endParaRPr lang="ru-RU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2B4315EE-A230-4BFC-B702-538DF714665F}" type="parTrans" cxnId="{7C480A86-B769-41F2-83E5-ADEC02DF8AC9}">
      <dgm:prSet/>
      <dgm:spPr/>
      <dgm:t>
        <a:bodyPr/>
        <a:lstStyle/>
        <a:p>
          <a:endParaRPr lang="ru-RU"/>
        </a:p>
      </dgm:t>
    </dgm:pt>
    <dgm:pt modelId="{D399C7BA-6AE8-4EC5-B4D9-50798CD66145}" type="sibTrans" cxnId="{7C480A86-B769-41F2-83E5-ADEC02DF8AC9}">
      <dgm:prSet/>
      <dgm:spPr>
        <a:ln w="25400">
          <a:solidFill>
            <a:srgbClr val="C00000"/>
          </a:solidFill>
        </a:ln>
      </dgm:spPr>
      <dgm:t>
        <a:bodyPr/>
        <a:lstStyle/>
        <a:p>
          <a:endParaRPr lang="ru-RU"/>
        </a:p>
      </dgm:t>
    </dgm:pt>
    <dgm:pt modelId="{CDD6210D-51BD-43A3-925C-CC5D732E837F}" type="pres">
      <dgm:prSet presAssocID="{44E0FD45-C8A8-4EDB-A6A2-252D8DB2659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84C9866-3A12-4E31-8327-AB14C87B31D9}" type="pres">
      <dgm:prSet presAssocID="{9951450F-9118-4EBB-9208-7AC23EA24C46}" presName="node" presStyleLbl="node1" presStyleIdx="0" presStyleCnt="5" custScaleY="104883" custRadScaleRad="101201" custRadScaleInc="12015">
        <dgm:presLayoutVars>
          <dgm:bulletEnabled val="1"/>
        </dgm:presLayoutVars>
      </dgm:prSet>
      <dgm:spPr>
        <a:prstGeom prst="flowChartMultidocument">
          <a:avLst/>
        </a:prstGeom>
      </dgm:spPr>
      <dgm:t>
        <a:bodyPr/>
        <a:lstStyle/>
        <a:p>
          <a:endParaRPr lang="ru-RU"/>
        </a:p>
      </dgm:t>
    </dgm:pt>
    <dgm:pt modelId="{23415F9F-B7C5-45B2-8AB0-23F2A732F1A4}" type="pres">
      <dgm:prSet presAssocID="{9951450F-9118-4EBB-9208-7AC23EA24C46}" presName="spNode" presStyleCnt="0"/>
      <dgm:spPr/>
      <dgm:t>
        <a:bodyPr/>
        <a:lstStyle/>
        <a:p>
          <a:endParaRPr lang="ru-RU"/>
        </a:p>
      </dgm:t>
    </dgm:pt>
    <dgm:pt modelId="{7C06A372-31BC-4E65-B7D0-AD44BE72AEEA}" type="pres">
      <dgm:prSet presAssocID="{1603E9AB-885F-42DC-86A3-76DF6B01813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EAE2BC10-2065-4A60-A1B2-95BD7C2C04DB}" type="pres">
      <dgm:prSet presAssocID="{9B359933-9882-42FF-AC98-BF2A00E2F6DA}" presName="node" presStyleLbl="node1" presStyleIdx="1" presStyleCnt="5" custRadScaleRad="99739" custRadScaleInc="20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1FA2F0-870B-414F-B238-CB4ABF894DA4}" type="pres">
      <dgm:prSet presAssocID="{9B359933-9882-42FF-AC98-BF2A00E2F6DA}" presName="spNode" presStyleCnt="0"/>
      <dgm:spPr/>
      <dgm:t>
        <a:bodyPr/>
        <a:lstStyle/>
        <a:p>
          <a:endParaRPr lang="ru-RU"/>
        </a:p>
      </dgm:t>
    </dgm:pt>
    <dgm:pt modelId="{FA0C56B5-A48A-4652-AF10-FC9AAC473F85}" type="pres">
      <dgm:prSet presAssocID="{88AE8728-3A39-483F-B876-3003BCD1FD1C}" presName="sibTrans" presStyleLbl="sibTrans1D1" presStyleIdx="1" presStyleCnt="5"/>
      <dgm:spPr/>
      <dgm:t>
        <a:bodyPr/>
        <a:lstStyle/>
        <a:p>
          <a:endParaRPr lang="ru-RU"/>
        </a:p>
      </dgm:t>
    </dgm:pt>
    <dgm:pt modelId="{DED5B133-D7CF-424D-A594-E05201E1B88C}" type="pres">
      <dgm:prSet presAssocID="{1A1FDC31-0963-4133-93A3-7BAF3BA44A8E}" presName="node" presStyleLbl="node1" presStyleIdx="2" presStyleCnt="5" custRadScaleRad="96430" custRadScaleInc="-118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5C8B5D-64C9-4874-8EB1-1FDAD3A421F5}" type="pres">
      <dgm:prSet presAssocID="{1A1FDC31-0963-4133-93A3-7BAF3BA44A8E}" presName="spNode" presStyleCnt="0"/>
      <dgm:spPr/>
      <dgm:t>
        <a:bodyPr/>
        <a:lstStyle/>
        <a:p>
          <a:endParaRPr lang="ru-RU"/>
        </a:p>
      </dgm:t>
    </dgm:pt>
    <dgm:pt modelId="{541AB1B4-A210-4540-B908-8DA94556A7B4}" type="pres">
      <dgm:prSet presAssocID="{D399C7BA-6AE8-4EC5-B4D9-50798CD6614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9B49868-017C-43F5-9E65-88D545D6ACFF}" type="pres">
      <dgm:prSet presAssocID="{EFE1F5F3-E1B2-43B3-BCE4-AFD64EC7D914}" presName="node" presStyleLbl="node1" presStyleIdx="3" presStyleCnt="5" custRadScaleRad="96377" custRadScaleInc="11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32F3CB-56B1-44C0-A5D7-189D147FF8C9}" type="pres">
      <dgm:prSet presAssocID="{EFE1F5F3-E1B2-43B3-BCE4-AFD64EC7D914}" presName="spNode" presStyleCnt="0"/>
      <dgm:spPr/>
      <dgm:t>
        <a:bodyPr/>
        <a:lstStyle/>
        <a:p>
          <a:endParaRPr lang="ru-RU"/>
        </a:p>
      </dgm:t>
    </dgm:pt>
    <dgm:pt modelId="{24FAA2EA-B926-4905-B867-A56395F31B2B}" type="pres">
      <dgm:prSet presAssocID="{E6E61A55-D96D-41FD-A5DA-474F65FC1545}" presName="sibTrans" presStyleLbl="sibTrans1D1" presStyleIdx="3" presStyleCnt="5"/>
      <dgm:spPr/>
      <dgm:t>
        <a:bodyPr/>
        <a:lstStyle/>
        <a:p>
          <a:endParaRPr lang="ru-RU"/>
        </a:p>
      </dgm:t>
    </dgm:pt>
    <dgm:pt modelId="{AACE646B-5BCC-4844-B745-99BA86EDD834}" type="pres">
      <dgm:prSet presAssocID="{DCA556D6-02F6-4A08-96F9-66C5D6DD6690}" presName="node" presStyleLbl="node1" presStyleIdx="4" presStyleCnt="5" custRadScaleRad="97392" custRadScaleInc="-191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667ED7-6603-4894-9077-CF640446503D}" type="pres">
      <dgm:prSet presAssocID="{DCA556D6-02F6-4A08-96F9-66C5D6DD6690}" presName="spNode" presStyleCnt="0"/>
      <dgm:spPr/>
      <dgm:t>
        <a:bodyPr/>
        <a:lstStyle/>
        <a:p>
          <a:endParaRPr lang="ru-RU"/>
        </a:p>
      </dgm:t>
    </dgm:pt>
    <dgm:pt modelId="{F72376CD-A8D4-42CC-9E4D-F23084537C7D}" type="pres">
      <dgm:prSet presAssocID="{EEDB44B1-8894-4C35-98BD-3764CB2796B7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FFC501C3-EA01-4F06-889D-A9C4D916C531}" srcId="{44E0FD45-C8A8-4EDB-A6A2-252D8DB2659E}" destId="{EFE1F5F3-E1B2-43B3-BCE4-AFD64EC7D914}" srcOrd="3" destOrd="0" parTransId="{2F4D8A0C-060B-430A-B096-E00947FD2F33}" sibTransId="{E6E61A55-D96D-41FD-A5DA-474F65FC1545}"/>
    <dgm:cxn modelId="{E5C44760-E5F0-46EE-A379-4AFF3EF330BA}" type="presOf" srcId="{E6E61A55-D96D-41FD-A5DA-474F65FC1545}" destId="{24FAA2EA-B926-4905-B867-A56395F31B2B}" srcOrd="0" destOrd="0" presId="urn:microsoft.com/office/officeart/2005/8/layout/cycle5"/>
    <dgm:cxn modelId="{ADE4D705-9FC8-4F24-95B2-7214340F9640}" type="presOf" srcId="{D399C7BA-6AE8-4EC5-B4D9-50798CD66145}" destId="{541AB1B4-A210-4540-B908-8DA94556A7B4}" srcOrd="0" destOrd="0" presId="urn:microsoft.com/office/officeart/2005/8/layout/cycle5"/>
    <dgm:cxn modelId="{FFC36DE1-5027-4DF1-8DE7-B0FBC72022D5}" srcId="{44E0FD45-C8A8-4EDB-A6A2-252D8DB2659E}" destId="{9B359933-9882-42FF-AC98-BF2A00E2F6DA}" srcOrd="1" destOrd="0" parTransId="{59A915E9-7F98-43B6-862E-E38D1ABBF344}" sibTransId="{88AE8728-3A39-483F-B876-3003BCD1FD1C}"/>
    <dgm:cxn modelId="{DE3AD7E9-EFB8-4878-B8B1-7FA193D6608C}" type="presOf" srcId="{EFE1F5F3-E1B2-43B3-BCE4-AFD64EC7D914}" destId="{79B49868-017C-43F5-9E65-88D545D6ACFF}" srcOrd="0" destOrd="0" presId="urn:microsoft.com/office/officeart/2005/8/layout/cycle5"/>
    <dgm:cxn modelId="{B657DD82-76D4-475F-BAFF-088A3D359FBA}" srcId="{44E0FD45-C8A8-4EDB-A6A2-252D8DB2659E}" destId="{9951450F-9118-4EBB-9208-7AC23EA24C46}" srcOrd="0" destOrd="0" parTransId="{BE325275-A04E-47AB-9BAE-199BAAC7E959}" sibTransId="{1603E9AB-885F-42DC-86A3-76DF6B018136}"/>
    <dgm:cxn modelId="{9A4DAD5D-2CE6-40AD-BECC-A3515F24AFAA}" type="presOf" srcId="{DCA556D6-02F6-4A08-96F9-66C5D6DD6690}" destId="{AACE646B-5BCC-4844-B745-99BA86EDD834}" srcOrd="0" destOrd="0" presId="urn:microsoft.com/office/officeart/2005/8/layout/cycle5"/>
    <dgm:cxn modelId="{A85BC0D4-DC56-4A7D-AB21-B3A182DBA017}" type="presOf" srcId="{EEDB44B1-8894-4C35-98BD-3764CB2796B7}" destId="{F72376CD-A8D4-42CC-9E4D-F23084537C7D}" srcOrd="0" destOrd="0" presId="urn:microsoft.com/office/officeart/2005/8/layout/cycle5"/>
    <dgm:cxn modelId="{F3AB8FC7-D41D-4466-AF73-52A7DE37215C}" type="presOf" srcId="{1603E9AB-885F-42DC-86A3-76DF6B018136}" destId="{7C06A372-31BC-4E65-B7D0-AD44BE72AEEA}" srcOrd="0" destOrd="0" presId="urn:microsoft.com/office/officeart/2005/8/layout/cycle5"/>
    <dgm:cxn modelId="{2961FE56-2B85-489E-BD1A-5D82E5CA7C68}" type="presOf" srcId="{1A1FDC31-0963-4133-93A3-7BAF3BA44A8E}" destId="{DED5B133-D7CF-424D-A594-E05201E1B88C}" srcOrd="0" destOrd="0" presId="urn:microsoft.com/office/officeart/2005/8/layout/cycle5"/>
    <dgm:cxn modelId="{59AA8E1B-6626-4259-BFCF-EA6795E1A6EC}" type="presOf" srcId="{9B359933-9882-42FF-AC98-BF2A00E2F6DA}" destId="{EAE2BC10-2065-4A60-A1B2-95BD7C2C04DB}" srcOrd="0" destOrd="0" presId="urn:microsoft.com/office/officeart/2005/8/layout/cycle5"/>
    <dgm:cxn modelId="{38EE036B-500D-42D7-85D2-47C49A138FF3}" srcId="{44E0FD45-C8A8-4EDB-A6A2-252D8DB2659E}" destId="{DCA556D6-02F6-4A08-96F9-66C5D6DD6690}" srcOrd="4" destOrd="0" parTransId="{E9397A9A-708F-474E-BF8C-B832E6B22987}" sibTransId="{EEDB44B1-8894-4C35-98BD-3764CB2796B7}"/>
    <dgm:cxn modelId="{7C480A86-B769-41F2-83E5-ADEC02DF8AC9}" srcId="{44E0FD45-C8A8-4EDB-A6A2-252D8DB2659E}" destId="{1A1FDC31-0963-4133-93A3-7BAF3BA44A8E}" srcOrd="2" destOrd="0" parTransId="{2B4315EE-A230-4BFC-B702-538DF714665F}" sibTransId="{D399C7BA-6AE8-4EC5-B4D9-50798CD66145}"/>
    <dgm:cxn modelId="{C0C7CD64-003A-4A97-9D39-60A2574C8FCB}" type="presOf" srcId="{9951450F-9118-4EBB-9208-7AC23EA24C46}" destId="{884C9866-3A12-4E31-8327-AB14C87B31D9}" srcOrd="0" destOrd="0" presId="urn:microsoft.com/office/officeart/2005/8/layout/cycle5"/>
    <dgm:cxn modelId="{F8D7AE06-7874-4F0A-9902-98187F0C5454}" type="presOf" srcId="{44E0FD45-C8A8-4EDB-A6A2-252D8DB2659E}" destId="{CDD6210D-51BD-43A3-925C-CC5D732E837F}" srcOrd="0" destOrd="0" presId="urn:microsoft.com/office/officeart/2005/8/layout/cycle5"/>
    <dgm:cxn modelId="{103ECE08-1F24-471D-9A56-1E49820EF020}" type="presOf" srcId="{88AE8728-3A39-483F-B876-3003BCD1FD1C}" destId="{FA0C56B5-A48A-4652-AF10-FC9AAC473F85}" srcOrd="0" destOrd="0" presId="urn:microsoft.com/office/officeart/2005/8/layout/cycle5"/>
    <dgm:cxn modelId="{E24BCD26-2F3F-4286-9ECC-A84D5D6F083D}" type="presParOf" srcId="{CDD6210D-51BD-43A3-925C-CC5D732E837F}" destId="{884C9866-3A12-4E31-8327-AB14C87B31D9}" srcOrd="0" destOrd="0" presId="urn:microsoft.com/office/officeart/2005/8/layout/cycle5"/>
    <dgm:cxn modelId="{628E949C-1446-4A61-B976-B6C0115F9FED}" type="presParOf" srcId="{CDD6210D-51BD-43A3-925C-CC5D732E837F}" destId="{23415F9F-B7C5-45B2-8AB0-23F2A732F1A4}" srcOrd="1" destOrd="0" presId="urn:microsoft.com/office/officeart/2005/8/layout/cycle5"/>
    <dgm:cxn modelId="{D212C4C5-F991-463D-B9DF-BE6A1C9BA535}" type="presParOf" srcId="{CDD6210D-51BD-43A3-925C-CC5D732E837F}" destId="{7C06A372-31BC-4E65-B7D0-AD44BE72AEEA}" srcOrd="2" destOrd="0" presId="urn:microsoft.com/office/officeart/2005/8/layout/cycle5"/>
    <dgm:cxn modelId="{E64F2964-9CE1-41AE-B35D-2CF522DE7C0C}" type="presParOf" srcId="{CDD6210D-51BD-43A3-925C-CC5D732E837F}" destId="{EAE2BC10-2065-4A60-A1B2-95BD7C2C04DB}" srcOrd="3" destOrd="0" presId="urn:microsoft.com/office/officeart/2005/8/layout/cycle5"/>
    <dgm:cxn modelId="{21BB61B1-4FAC-412A-8335-4528CFCB7A47}" type="presParOf" srcId="{CDD6210D-51BD-43A3-925C-CC5D732E837F}" destId="{841FA2F0-870B-414F-B238-CB4ABF894DA4}" srcOrd="4" destOrd="0" presId="urn:microsoft.com/office/officeart/2005/8/layout/cycle5"/>
    <dgm:cxn modelId="{164237CD-C95E-43FD-B116-685DA23EA88D}" type="presParOf" srcId="{CDD6210D-51BD-43A3-925C-CC5D732E837F}" destId="{FA0C56B5-A48A-4652-AF10-FC9AAC473F85}" srcOrd="5" destOrd="0" presId="urn:microsoft.com/office/officeart/2005/8/layout/cycle5"/>
    <dgm:cxn modelId="{CF81A1A5-A45C-40CC-A132-BBB3F0A6BF75}" type="presParOf" srcId="{CDD6210D-51BD-43A3-925C-CC5D732E837F}" destId="{DED5B133-D7CF-424D-A594-E05201E1B88C}" srcOrd="6" destOrd="0" presId="urn:microsoft.com/office/officeart/2005/8/layout/cycle5"/>
    <dgm:cxn modelId="{FD5858BB-956C-484E-9AB2-89D6754AAED3}" type="presParOf" srcId="{CDD6210D-51BD-43A3-925C-CC5D732E837F}" destId="{B35C8B5D-64C9-4874-8EB1-1FDAD3A421F5}" srcOrd="7" destOrd="0" presId="urn:microsoft.com/office/officeart/2005/8/layout/cycle5"/>
    <dgm:cxn modelId="{10C86948-EFD2-4479-B3CA-ECE2F29F40BB}" type="presParOf" srcId="{CDD6210D-51BD-43A3-925C-CC5D732E837F}" destId="{541AB1B4-A210-4540-B908-8DA94556A7B4}" srcOrd="8" destOrd="0" presId="urn:microsoft.com/office/officeart/2005/8/layout/cycle5"/>
    <dgm:cxn modelId="{34436290-8161-47EA-A27F-50DBE26457A9}" type="presParOf" srcId="{CDD6210D-51BD-43A3-925C-CC5D732E837F}" destId="{79B49868-017C-43F5-9E65-88D545D6ACFF}" srcOrd="9" destOrd="0" presId="urn:microsoft.com/office/officeart/2005/8/layout/cycle5"/>
    <dgm:cxn modelId="{555F63AD-C02E-4442-8DBD-08490A09B4F7}" type="presParOf" srcId="{CDD6210D-51BD-43A3-925C-CC5D732E837F}" destId="{D332F3CB-56B1-44C0-A5D7-189D147FF8C9}" srcOrd="10" destOrd="0" presId="urn:microsoft.com/office/officeart/2005/8/layout/cycle5"/>
    <dgm:cxn modelId="{1950F176-4343-4B0B-85A7-52B67FDFF4A4}" type="presParOf" srcId="{CDD6210D-51BD-43A3-925C-CC5D732E837F}" destId="{24FAA2EA-B926-4905-B867-A56395F31B2B}" srcOrd="11" destOrd="0" presId="urn:microsoft.com/office/officeart/2005/8/layout/cycle5"/>
    <dgm:cxn modelId="{43C1D8E0-09B2-48BA-9F11-E473CA91B431}" type="presParOf" srcId="{CDD6210D-51BD-43A3-925C-CC5D732E837F}" destId="{AACE646B-5BCC-4844-B745-99BA86EDD834}" srcOrd="12" destOrd="0" presId="urn:microsoft.com/office/officeart/2005/8/layout/cycle5"/>
    <dgm:cxn modelId="{8EDEB948-0F8C-4CA3-875F-8129950A5B89}" type="presParOf" srcId="{CDD6210D-51BD-43A3-925C-CC5D732E837F}" destId="{BD667ED7-6603-4894-9077-CF640446503D}" srcOrd="13" destOrd="0" presId="urn:microsoft.com/office/officeart/2005/8/layout/cycle5"/>
    <dgm:cxn modelId="{6C0FD4DD-4F68-41F0-8A6B-19C4BFAC9FDD}" type="presParOf" srcId="{CDD6210D-51BD-43A3-925C-CC5D732E837F}" destId="{F72376CD-A8D4-42CC-9E4D-F23084537C7D}" srcOrd="14" destOrd="0" presId="urn:microsoft.com/office/officeart/2005/8/layout/cycle5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EC00D7-F161-4101-AA4E-F18302BB0C4E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D6DB30-6120-42C3-B034-8FEE12B50E1D}">
      <dgm:prSet phldrT="[Текст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МБОУ</a:t>
          </a:r>
          <a:r>
            <a:rPr lang="ru-RU" sz="1600" b="0" cap="none" spc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 СОШ №76</a:t>
          </a:r>
          <a:endParaRPr lang="ru-RU" sz="16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9435932-A84A-42DD-9F0E-19BCD341ACEC}" type="parTrans" cxnId="{4CFBD09E-1113-4D49-838E-58F283B22677}">
      <dgm:prSet/>
      <dgm:spPr/>
      <dgm:t>
        <a:bodyPr/>
        <a:lstStyle/>
        <a:p>
          <a:endParaRPr lang="ru-RU"/>
        </a:p>
      </dgm:t>
    </dgm:pt>
    <dgm:pt modelId="{29531A42-63BE-45F3-9640-F47D040173D7}" type="sibTrans" cxnId="{4CFBD09E-1113-4D49-838E-58F283B22677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1927C3BD-1E69-4258-A64D-7BD02FFFFBDA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ДЕТСКИЙ ДОМ №33 </a:t>
          </a:r>
        </a:p>
        <a:p>
          <a:pPr>
            <a:spcAft>
              <a:spcPts val="0"/>
            </a:spcAft>
          </a:pPr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с. Тополево</a:t>
          </a:r>
          <a:endParaRPr lang="ru-RU" sz="1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869DFB7-FFE2-4DC8-A6EE-1AFB1C7970F9}" type="parTrans" cxnId="{5F8E436D-5DCE-47D3-AB5A-A40305B228DF}">
      <dgm:prSet/>
      <dgm:spPr/>
      <dgm:t>
        <a:bodyPr/>
        <a:lstStyle/>
        <a:p>
          <a:endParaRPr lang="ru-RU"/>
        </a:p>
      </dgm:t>
    </dgm:pt>
    <dgm:pt modelId="{BE7970AF-3B94-4223-B50E-2C5869265EB6}" type="sibTrans" cxnId="{5F8E436D-5DCE-47D3-AB5A-A40305B228DF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5297DD0A-78F4-467E-A21F-F586ACC920F1}">
      <dgm:prSet phldrT="[Текст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spcAft>
              <a:spcPts val="0"/>
            </a:spcAft>
          </a:pPr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ВЕТЕРАНЫ</a:t>
          </a:r>
        </a:p>
        <a:p>
          <a:pPr>
            <a:spcAft>
              <a:spcPts val="0"/>
            </a:spcAft>
          </a:pPr>
          <a:r>
            <a:rPr lang="ru-RU" sz="1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ВОВ</a:t>
          </a:r>
          <a:endParaRPr lang="ru-RU" sz="1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C7F88823-E9C8-432D-B57D-65ABE83A06A9}" type="sibTrans" cxnId="{2ED5B2F9-458E-4AC0-B4F6-EC058FAD8513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  <dgm:pt modelId="{6142521E-ECDE-4372-8721-00A6CF834B53}" type="parTrans" cxnId="{2ED5B2F9-458E-4AC0-B4F6-EC058FAD8513}">
      <dgm:prSet/>
      <dgm:spPr/>
      <dgm:t>
        <a:bodyPr/>
        <a:lstStyle/>
        <a:p>
          <a:endParaRPr lang="ru-RU"/>
        </a:p>
      </dgm:t>
    </dgm:pt>
    <dgm:pt modelId="{364C635A-9EB7-4590-8060-EAEC3723D991}" type="pres">
      <dgm:prSet presAssocID="{D3EC00D7-F161-4101-AA4E-F18302BB0C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6C2261-C9CC-4AA1-BFC4-E591F486ACD6}" type="pres">
      <dgm:prSet presAssocID="{20D6DB30-6120-42C3-B034-8FEE12B50E1D}" presName="node" presStyleLbl="node1" presStyleIdx="0" presStyleCnt="3" custScaleX="81530" custScaleY="68403" custRadScaleRad="106774" custRadScaleInc="-68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A8A77-CC69-4AFD-8108-BD99B36D85CE}" type="pres">
      <dgm:prSet presAssocID="{29531A42-63BE-45F3-9640-F47D040173D7}" presName="sibTrans" presStyleLbl="sibTrans2D1" presStyleIdx="0" presStyleCnt="3" custScaleX="40461" custScaleY="81952" custLinFactNeighborX="51943" custLinFactNeighborY="89279"/>
      <dgm:spPr/>
      <dgm:t>
        <a:bodyPr/>
        <a:lstStyle/>
        <a:p>
          <a:endParaRPr lang="ru-RU"/>
        </a:p>
      </dgm:t>
    </dgm:pt>
    <dgm:pt modelId="{BA912BD5-848B-4A7B-9468-28AB0EC5C413}" type="pres">
      <dgm:prSet presAssocID="{29531A42-63BE-45F3-9640-F47D040173D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14DACA2C-9105-4F26-966C-4C565778EDFB}" type="pres">
      <dgm:prSet presAssocID="{1927C3BD-1E69-4258-A64D-7BD02FFFFBDA}" presName="node" presStyleLbl="node1" presStyleIdx="1" presStyleCnt="3" custScaleX="62266" custScaleY="67796" custRadScaleRad="77318" custRadScaleInc="-517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49A1D3-0906-4143-A586-D5B3C5B1B27D}" type="pres">
      <dgm:prSet presAssocID="{BE7970AF-3B94-4223-B50E-2C5869265EB6}" presName="sibTrans" presStyleLbl="sibTrans2D1" presStyleIdx="1" presStyleCnt="3" custAng="14359" custScaleX="104091" custScaleY="107988" custLinFactNeighborX="-1418" custLinFactNeighborY="-3753"/>
      <dgm:spPr/>
      <dgm:t>
        <a:bodyPr/>
        <a:lstStyle/>
        <a:p>
          <a:endParaRPr lang="ru-RU"/>
        </a:p>
      </dgm:t>
    </dgm:pt>
    <dgm:pt modelId="{62492B1D-0206-4492-AA6C-CBE966E5144F}" type="pres">
      <dgm:prSet presAssocID="{BE7970AF-3B94-4223-B50E-2C5869265EB6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785572B-0DFB-4000-80DB-72872256FDBA}" type="pres">
      <dgm:prSet presAssocID="{5297DD0A-78F4-467E-A21F-F586ACC920F1}" presName="node" presStyleLbl="node1" presStyleIdx="2" presStyleCnt="3" custScaleX="65344" custScaleY="62439" custRadScaleRad="90054" custRadScaleInc="516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B10A55-9C70-4258-952D-B129C6489A7E}" type="pres">
      <dgm:prSet presAssocID="{C7F88823-E9C8-432D-B57D-65ABE83A06A9}" presName="sibTrans" presStyleLbl="sibTrans2D1" presStyleIdx="2" presStyleCnt="3" custScaleX="47029" custScaleY="89316" custLinFactNeighborX="-50415" custLinFactNeighborY="78004"/>
      <dgm:spPr/>
      <dgm:t>
        <a:bodyPr/>
        <a:lstStyle/>
        <a:p>
          <a:endParaRPr lang="ru-RU"/>
        </a:p>
      </dgm:t>
    </dgm:pt>
    <dgm:pt modelId="{85DFF5AE-3C29-41BF-A260-A8E4FAF78E8C}" type="pres">
      <dgm:prSet presAssocID="{C7F88823-E9C8-432D-B57D-65ABE83A06A9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F9A80776-469D-4CBB-86EC-A594E1D132F8}" type="presOf" srcId="{29531A42-63BE-45F3-9640-F47D040173D7}" destId="{069A8A77-CC69-4AFD-8108-BD99B36D85CE}" srcOrd="0" destOrd="0" presId="urn:microsoft.com/office/officeart/2005/8/layout/cycle7"/>
    <dgm:cxn modelId="{A8D33CDF-52D2-43FA-8E0F-B5C91089BB8D}" type="presOf" srcId="{BE7970AF-3B94-4223-B50E-2C5869265EB6}" destId="{A049A1D3-0906-4143-A586-D5B3C5B1B27D}" srcOrd="0" destOrd="0" presId="urn:microsoft.com/office/officeart/2005/8/layout/cycle7"/>
    <dgm:cxn modelId="{2624048E-D416-46BC-857F-2272296CFFD5}" type="presOf" srcId="{29531A42-63BE-45F3-9640-F47D040173D7}" destId="{BA912BD5-848B-4A7B-9468-28AB0EC5C413}" srcOrd="1" destOrd="0" presId="urn:microsoft.com/office/officeart/2005/8/layout/cycle7"/>
    <dgm:cxn modelId="{2ED5B2F9-458E-4AC0-B4F6-EC058FAD8513}" srcId="{D3EC00D7-F161-4101-AA4E-F18302BB0C4E}" destId="{5297DD0A-78F4-467E-A21F-F586ACC920F1}" srcOrd="2" destOrd="0" parTransId="{6142521E-ECDE-4372-8721-00A6CF834B53}" sibTransId="{C7F88823-E9C8-432D-B57D-65ABE83A06A9}"/>
    <dgm:cxn modelId="{335913A6-E889-40AB-AF93-2E1E76EA783D}" type="presOf" srcId="{C7F88823-E9C8-432D-B57D-65ABE83A06A9}" destId="{3CB10A55-9C70-4258-952D-B129C6489A7E}" srcOrd="0" destOrd="0" presId="urn:microsoft.com/office/officeart/2005/8/layout/cycle7"/>
    <dgm:cxn modelId="{4CFBD09E-1113-4D49-838E-58F283B22677}" srcId="{D3EC00D7-F161-4101-AA4E-F18302BB0C4E}" destId="{20D6DB30-6120-42C3-B034-8FEE12B50E1D}" srcOrd="0" destOrd="0" parTransId="{C9435932-A84A-42DD-9F0E-19BCD341ACEC}" sibTransId="{29531A42-63BE-45F3-9640-F47D040173D7}"/>
    <dgm:cxn modelId="{9A96B36A-5A99-42C3-8942-127C0B5FE397}" type="presOf" srcId="{1927C3BD-1E69-4258-A64D-7BD02FFFFBDA}" destId="{14DACA2C-9105-4F26-966C-4C565778EDFB}" srcOrd="0" destOrd="0" presId="urn:microsoft.com/office/officeart/2005/8/layout/cycle7"/>
    <dgm:cxn modelId="{330485B2-020E-4BB2-8156-2250A3C4FA13}" type="presOf" srcId="{20D6DB30-6120-42C3-B034-8FEE12B50E1D}" destId="{3C6C2261-C9CC-4AA1-BFC4-E591F486ACD6}" srcOrd="0" destOrd="0" presId="urn:microsoft.com/office/officeart/2005/8/layout/cycle7"/>
    <dgm:cxn modelId="{5F8E436D-5DCE-47D3-AB5A-A40305B228DF}" srcId="{D3EC00D7-F161-4101-AA4E-F18302BB0C4E}" destId="{1927C3BD-1E69-4258-A64D-7BD02FFFFBDA}" srcOrd="1" destOrd="0" parTransId="{5869DFB7-FFE2-4DC8-A6EE-1AFB1C7970F9}" sibTransId="{BE7970AF-3B94-4223-B50E-2C5869265EB6}"/>
    <dgm:cxn modelId="{0DF2114E-194A-4DBF-921C-3D8F05101648}" type="presOf" srcId="{D3EC00D7-F161-4101-AA4E-F18302BB0C4E}" destId="{364C635A-9EB7-4590-8060-EAEC3723D991}" srcOrd="0" destOrd="0" presId="urn:microsoft.com/office/officeart/2005/8/layout/cycle7"/>
    <dgm:cxn modelId="{350CAE72-557C-434D-B207-C1406D56EBD0}" type="presOf" srcId="{5297DD0A-78F4-467E-A21F-F586ACC920F1}" destId="{B785572B-0DFB-4000-80DB-72872256FDBA}" srcOrd="0" destOrd="0" presId="urn:microsoft.com/office/officeart/2005/8/layout/cycle7"/>
    <dgm:cxn modelId="{7DF05812-E087-482E-A2BC-D11780BF642E}" type="presOf" srcId="{C7F88823-E9C8-432D-B57D-65ABE83A06A9}" destId="{85DFF5AE-3C29-41BF-A260-A8E4FAF78E8C}" srcOrd="1" destOrd="0" presId="urn:microsoft.com/office/officeart/2005/8/layout/cycle7"/>
    <dgm:cxn modelId="{AAE6F818-0AC4-4D7A-8B99-B00D4F51DD09}" type="presOf" srcId="{BE7970AF-3B94-4223-B50E-2C5869265EB6}" destId="{62492B1D-0206-4492-AA6C-CBE966E5144F}" srcOrd="1" destOrd="0" presId="urn:microsoft.com/office/officeart/2005/8/layout/cycle7"/>
    <dgm:cxn modelId="{C9A91BF2-CF8B-4846-A535-FE891C0B332D}" type="presParOf" srcId="{364C635A-9EB7-4590-8060-EAEC3723D991}" destId="{3C6C2261-C9CC-4AA1-BFC4-E591F486ACD6}" srcOrd="0" destOrd="0" presId="urn:microsoft.com/office/officeart/2005/8/layout/cycle7"/>
    <dgm:cxn modelId="{9BE6251E-C991-4B63-8266-C41797EB4C8D}" type="presParOf" srcId="{364C635A-9EB7-4590-8060-EAEC3723D991}" destId="{069A8A77-CC69-4AFD-8108-BD99B36D85CE}" srcOrd="1" destOrd="0" presId="urn:microsoft.com/office/officeart/2005/8/layout/cycle7"/>
    <dgm:cxn modelId="{BB993EDE-9C56-4657-A5C6-EB1ABEFB4545}" type="presParOf" srcId="{069A8A77-CC69-4AFD-8108-BD99B36D85CE}" destId="{BA912BD5-848B-4A7B-9468-28AB0EC5C413}" srcOrd="0" destOrd="0" presId="urn:microsoft.com/office/officeart/2005/8/layout/cycle7"/>
    <dgm:cxn modelId="{9AC08F9E-DB8D-42E2-8C16-BB4D4EE2E3B2}" type="presParOf" srcId="{364C635A-9EB7-4590-8060-EAEC3723D991}" destId="{14DACA2C-9105-4F26-966C-4C565778EDFB}" srcOrd="2" destOrd="0" presId="urn:microsoft.com/office/officeart/2005/8/layout/cycle7"/>
    <dgm:cxn modelId="{020A6590-E19A-4F13-BB0F-ED19CFDD3A20}" type="presParOf" srcId="{364C635A-9EB7-4590-8060-EAEC3723D991}" destId="{A049A1D3-0906-4143-A586-D5B3C5B1B27D}" srcOrd="3" destOrd="0" presId="urn:microsoft.com/office/officeart/2005/8/layout/cycle7"/>
    <dgm:cxn modelId="{24AA16B1-C53E-4F6C-98C8-1A5618143D4B}" type="presParOf" srcId="{A049A1D3-0906-4143-A586-D5B3C5B1B27D}" destId="{62492B1D-0206-4492-AA6C-CBE966E5144F}" srcOrd="0" destOrd="0" presId="urn:microsoft.com/office/officeart/2005/8/layout/cycle7"/>
    <dgm:cxn modelId="{0E0FD159-EE9E-4D70-8C98-233D2A34A1EF}" type="presParOf" srcId="{364C635A-9EB7-4590-8060-EAEC3723D991}" destId="{B785572B-0DFB-4000-80DB-72872256FDBA}" srcOrd="4" destOrd="0" presId="urn:microsoft.com/office/officeart/2005/8/layout/cycle7"/>
    <dgm:cxn modelId="{9DC72C69-2552-499E-BF9B-30E611661F32}" type="presParOf" srcId="{364C635A-9EB7-4590-8060-EAEC3723D991}" destId="{3CB10A55-9C70-4258-952D-B129C6489A7E}" srcOrd="5" destOrd="0" presId="urn:microsoft.com/office/officeart/2005/8/layout/cycle7"/>
    <dgm:cxn modelId="{AEAEA4B5-8F46-41E3-B519-C476724167D3}" type="presParOf" srcId="{3CB10A55-9C70-4258-952D-B129C6489A7E}" destId="{85DFF5AE-3C29-41BF-A260-A8E4FAF78E8C}" srcOrd="0" destOrd="0" presId="urn:microsoft.com/office/officeart/2005/8/layout/cycle7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A29B8E1-16FA-416C-9240-C97A7900B81A}" type="doc">
      <dgm:prSet loTypeId="urn:microsoft.com/office/officeart/2005/8/layout/hierarchy2" loCatId="hierarchy" qsTypeId="urn:microsoft.com/office/officeart/2005/8/quickstyle/simple1" qsCatId="simple" csTypeId="urn:microsoft.com/office/officeart/2005/8/colors/accent4_4" csCatId="accent4" phldr="1"/>
      <dgm:spPr/>
      <dgm:t>
        <a:bodyPr/>
        <a:lstStyle/>
        <a:p>
          <a:endParaRPr lang="ru-RU"/>
        </a:p>
      </dgm:t>
    </dgm:pt>
    <dgm:pt modelId="{DD692159-F799-4A9B-8963-FF8E34CEC4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rPr>
            <a:t>Перспективы</a:t>
          </a:r>
          <a:endParaRPr lang="ru-RU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EB33C1-3D54-4773-8B15-ACA380F986B9}" type="parTrans" cxnId="{0B261ED0-88B7-4D7B-A136-92FEA9B0B55B}">
      <dgm:prSet/>
      <dgm:spPr/>
      <dgm:t>
        <a:bodyPr/>
        <a:lstStyle/>
        <a:p>
          <a:endParaRPr lang="ru-RU" sz="1800"/>
        </a:p>
      </dgm:t>
    </dgm:pt>
    <dgm:pt modelId="{C8954AAF-3ED1-4911-AF1B-94EAFE853401}" type="sibTrans" cxnId="{0B261ED0-88B7-4D7B-A136-92FEA9B0B55B}">
      <dgm:prSet/>
      <dgm:spPr/>
      <dgm:t>
        <a:bodyPr/>
        <a:lstStyle/>
        <a:p>
          <a:endParaRPr lang="ru-RU" sz="1800"/>
        </a:p>
      </dgm:t>
    </dgm:pt>
    <dgm:pt modelId="{0CB486F6-32FD-4839-9812-B0E3E5DA0C3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800" b="1" cap="none" spc="0" dirty="0" smtClean="0">
              <a:ln w="50800"/>
              <a:solidFill>
                <a:srgbClr val="005296"/>
              </a:solidFill>
              <a:effectLst/>
              <a:latin typeface="Arial" pitchFamily="34" charset="0"/>
              <a:cs typeface="Arial" pitchFamily="34" charset="0"/>
            </a:rPr>
            <a:t>Стажировки педагогов </a:t>
          </a:r>
          <a:endParaRPr lang="ru-RU" sz="1800" b="1" cap="none" spc="0" dirty="0">
            <a:ln w="50800"/>
            <a:solidFill>
              <a:srgbClr val="005296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B9533B1-DF8A-4ADA-9F61-9CDCB31C2739}" type="parTrans" cxnId="{587607F7-3851-4DB1-B33D-B48D11A8DEB7}">
      <dgm:prSet custT="1"/>
      <dgm:spPr/>
      <dgm:t>
        <a:bodyPr/>
        <a:lstStyle/>
        <a:p>
          <a:endParaRPr lang="ru-RU" sz="1800"/>
        </a:p>
      </dgm:t>
    </dgm:pt>
    <dgm:pt modelId="{50AE8D2A-C67B-497E-B2C8-F7447335EA46}" type="sibTrans" cxnId="{587607F7-3851-4DB1-B33D-B48D11A8DEB7}">
      <dgm:prSet/>
      <dgm:spPr/>
      <dgm:t>
        <a:bodyPr/>
        <a:lstStyle/>
        <a:p>
          <a:endParaRPr lang="ru-RU" sz="1800"/>
        </a:p>
      </dgm:t>
    </dgm:pt>
    <dgm:pt modelId="{B2582DF8-6E07-4C0A-8146-AD5E2113119A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800" b="1" cap="none" spc="0" dirty="0" smtClean="0">
              <a:ln w="50800"/>
              <a:solidFill>
                <a:srgbClr val="005296"/>
              </a:solidFill>
              <a:effectLst/>
              <a:latin typeface="Arial" pitchFamily="34" charset="0"/>
              <a:cs typeface="Arial" pitchFamily="34" charset="0"/>
            </a:rPr>
            <a:t>Подготовка студентов к работе с детьми из семей мигрантов </a:t>
          </a:r>
          <a:endParaRPr lang="ru-RU" sz="1800" b="1" cap="none" spc="0" dirty="0">
            <a:ln w="50800"/>
            <a:solidFill>
              <a:srgbClr val="005296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6918A290-9D0D-456D-80C6-F1CBED56A410}" type="parTrans" cxnId="{77D428AB-F723-447D-AD02-0624DCA483BA}">
      <dgm:prSet custT="1"/>
      <dgm:spPr/>
      <dgm:t>
        <a:bodyPr/>
        <a:lstStyle/>
        <a:p>
          <a:endParaRPr lang="ru-RU" sz="1800"/>
        </a:p>
      </dgm:t>
    </dgm:pt>
    <dgm:pt modelId="{146F7772-997A-4976-B8A9-68C125DECED2}" type="sibTrans" cxnId="{77D428AB-F723-447D-AD02-0624DCA483BA}">
      <dgm:prSet/>
      <dgm:spPr/>
      <dgm:t>
        <a:bodyPr/>
        <a:lstStyle/>
        <a:p>
          <a:endParaRPr lang="ru-RU" sz="1800"/>
        </a:p>
      </dgm:t>
    </dgm:pt>
    <dgm:pt modelId="{B4FF1668-F1FF-444E-B666-93B3279F1EE5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800" b="1" cap="none" spc="0" dirty="0" smtClean="0">
              <a:ln w="50800"/>
              <a:solidFill>
                <a:srgbClr val="005296"/>
              </a:solidFill>
              <a:effectLst/>
              <a:latin typeface="Arial" pitchFamily="34" charset="0"/>
              <a:cs typeface="Arial" pitchFamily="34" charset="0"/>
            </a:rPr>
            <a:t>Расширение границ взаимодействия </a:t>
          </a:r>
          <a:endParaRPr lang="ru-RU" sz="1800" b="1" cap="none" spc="0" dirty="0">
            <a:ln w="50800"/>
            <a:solidFill>
              <a:srgbClr val="005296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EC234C7-5A52-416C-9B58-64764CB8DFDB}" type="parTrans" cxnId="{8A85F6C6-AEE1-4B60-A62F-BFDB2CA933FC}">
      <dgm:prSet custT="1"/>
      <dgm:spPr/>
      <dgm:t>
        <a:bodyPr/>
        <a:lstStyle/>
        <a:p>
          <a:endParaRPr lang="ru-RU" sz="1800"/>
        </a:p>
      </dgm:t>
    </dgm:pt>
    <dgm:pt modelId="{62DB7A32-2815-443D-9FC9-F004C134E05F}" type="sibTrans" cxnId="{8A85F6C6-AEE1-4B60-A62F-BFDB2CA933FC}">
      <dgm:prSet/>
      <dgm:spPr/>
      <dgm:t>
        <a:bodyPr/>
        <a:lstStyle/>
        <a:p>
          <a:endParaRPr lang="ru-RU" sz="1800"/>
        </a:p>
      </dgm:t>
    </dgm:pt>
    <dgm:pt modelId="{3A1E1BA3-C80A-4122-B9B0-DAD088E45B80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800" b="1" cap="none" spc="0" dirty="0" smtClean="0">
              <a:ln w="50800"/>
              <a:solidFill>
                <a:srgbClr val="005296"/>
              </a:solidFill>
              <a:effectLst/>
              <a:latin typeface="Arial" pitchFamily="34" charset="0"/>
              <a:cs typeface="Arial" pitchFamily="34" charset="0"/>
            </a:rPr>
            <a:t>Внедрение в СОШ программы обучения иноязычных детей</a:t>
          </a:r>
          <a:endParaRPr lang="ru-RU" sz="1800" b="1" cap="none" spc="0" dirty="0">
            <a:ln w="50800"/>
            <a:solidFill>
              <a:srgbClr val="005296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E959701D-1940-4B88-847C-EFF339300389}" type="parTrans" cxnId="{4D36C839-EF01-415F-8485-0EE6EFC73E9E}">
      <dgm:prSet custT="1"/>
      <dgm:spPr/>
      <dgm:t>
        <a:bodyPr/>
        <a:lstStyle/>
        <a:p>
          <a:endParaRPr lang="ru-RU" sz="1800"/>
        </a:p>
      </dgm:t>
    </dgm:pt>
    <dgm:pt modelId="{7C966795-810E-4866-B60D-B93AABD2DD01}" type="sibTrans" cxnId="{4D36C839-EF01-415F-8485-0EE6EFC73E9E}">
      <dgm:prSet/>
      <dgm:spPr/>
      <dgm:t>
        <a:bodyPr/>
        <a:lstStyle/>
        <a:p>
          <a:endParaRPr lang="ru-RU" sz="1800"/>
        </a:p>
      </dgm:t>
    </dgm:pt>
    <dgm:pt modelId="{3580F173-EF42-4737-BC04-90D766C7E8D1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800" b="1" cap="none" spc="0" dirty="0" smtClean="0">
              <a:ln w="50800"/>
              <a:solidFill>
                <a:srgbClr val="005296"/>
              </a:solidFill>
              <a:effectLst/>
              <a:latin typeface="Arial" pitchFamily="34" charset="0"/>
              <a:cs typeface="Arial" pitchFamily="34" charset="0"/>
            </a:rPr>
            <a:t>Расширение направлений подготовки в системе непрерывного образования</a:t>
          </a:r>
          <a:endParaRPr lang="ru-RU" sz="1800" b="1" cap="none" spc="0" dirty="0">
            <a:ln w="50800"/>
            <a:solidFill>
              <a:srgbClr val="005296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CD1FDF29-FEFC-4A38-86F2-98E19C13092B}" type="parTrans" cxnId="{4E0048BD-0E30-40B6-9E3E-A7DA6E926071}">
      <dgm:prSet custT="1"/>
      <dgm:spPr/>
      <dgm:t>
        <a:bodyPr/>
        <a:lstStyle/>
        <a:p>
          <a:endParaRPr lang="ru-RU" sz="1800"/>
        </a:p>
      </dgm:t>
    </dgm:pt>
    <dgm:pt modelId="{AFFA4508-D388-4C65-87DB-B292EC21F570}" type="sibTrans" cxnId="{4E0048BD-0E30-40B6-9E3E-A7DA6E926071}">
      <dgm:prSet/>
      <dgm:spPr/>
      <dgm:t>
        <a:bodyPr/>
        <a:lstStyle/>
        <a:p>
          <a:endParaRPr lang="ru-RU" sz="1800"/>
        </a:p>
      </dgm:t>
    </dgm:pt>
    <dgm:pt modelId="{03812996-2E92-4D14-8E7F-C0A85FFA79B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ru-RU" sz="1800" b="1" cap="none" spc="0" smtClean="0">
              <a:ln w="50800"/>
              <a:solidFill>
                <a:srgbClr val="005296"/>
              </a:solidFill>
              <a:effectLst/>
              <a:latin typeface="Arial" pitchFamily="34" charset="0"/>
              <a:cs typeface="Arial" pitchFamily="34" charset="0"/>
            </a:rPr>
            <a:t>Дополнительное обучение педагогов </a:t>
          </a:r>
          <a:r>
            <a:rPr lang="ru-RU" sz="1800" b="1" cap="none" spc="0" dirty="0" smtClean="0">
              <a:ln w="50800"/>
              <a:solidFill>
                <a:srgbClr val="005296"/>
              </a:solidFill>
              <a:effectLst/>
              <a:latin typeface="Arial" pitchFamily="34" charset="0"/>
              <a:cs typeface="Arial" pitchFamily="34" charset="0"/>
            </a:rPr>
            <a:t>по направлению </a:t>
          </a:r>
          <a:r>
            <a:rPr lang="ru-RU" sz="1800" b="1" cap="none" spc="0" smtClean="0">
              <a:ln w="50800"/>
              <a:solidFill>
                <a:srgbClr val="005296"/>
              </a:solidFill>
              <a:effectLst/>
              <a:latin typeface="Arial" pitchFamily="34" charset="0"/>
              <a:cs typeface="Arial" pitchFamily="34" charset="0"/>
            </a:rPr>
            <a:t>«Робототехника в школе»</a:t>
          </a:r>
          <a:endParaRPr lang="ru-RU" sz="1800" b="1" cap="none" spc="0" dirty="0">
            <a:ln w="50800"/>
            <a:solidFill>
              <a:srgbClr val="005296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A7370C2B-B188-4187-8A0E-73FAFFAE9BF4}" type="parTrans" cxnId="{5A77B625-C45C-438E-8F91-B4D3D2BA6515}">
      <dgm:prSet custT="1"/>
      <dgm:spPr/>
      <dgm:t>
        <a:bodyPr/>
        <a:lstStyle/>
        <a:p>
          <a:endParaRPr lang="ru-RU" sz="1800"/>
        </a:p>
      </dgm:t>
    </dgm:pt>
    <dgm:pt modelId="{B8D2DF21-C550-4B70-8BFD-41B938976011}" type="sibTrans" cxnId="{5A77B625-C45C-438E-8F91-B4D3D2BA6515}">
      <dgm:prSet/>
      <dgm:spPr/>
      <dgm:t>
        <a:bodyPr/>
        <a:lstStyle/>
        <a:p>
          <a:endParaRPr lang="ru-RU" sz="1800"/>
        </a:p>
      </dgm:t>
    </dgm:pt>
    <dgm:pt modelId="{707FECDE-A316-4C4B-9EF5-13F9449BC45B}" type="pres">
      <dgm:prSet presAssocID="{AA29B8E1-16FA-416C-9240-C97A7900B81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27F9BF-6FEE-48C4-8BA7-4C386213F49C}" type="pres">
      <dgm:prSet presAssocID="{DD692159-F799-4A9B-8963-FF8E34CEC4CA}" presName="root1" presStyleCnt="0"/>
      <dgm:spPr/>
    </dgm:pt>
    <dgm:pt modelId="{340A3C29-3992-43C6-9492-A9EE6AC95131}" type="pres">
      <dgm:prSet presAssocID="{DD692159-F799-4A9B-8963-FF8E34CEC4CA}" presName="LevelOneTextNode" presStyleLbl="node0" presStyleIdx="0" presStyleCnt="1" custScaleX="137715" custLinFactNeighborX="-52294" custLinFactNeighborY="64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254CF0-B3F6-482B-B743-53C48E8BCB6F}" type="pres">
      <dgm:prSet presAssocID="{DD692159-F799-4A9B-8963-FF8E34CEC4CA}" presName="level2hierChild" presStyleCnt="0"/>
      <dgm:spPr/>
    </dgm:pt>
    <dgm:pt modelId="{F4780C89-DE86-400B-99EF-E075FEBA8110}" type="pres">
      <dgm:prSet presAssocID="{5EC234C7-5A52-416C-9B58-64764CB8DFDB}" presName="conn2-1" presStyleLbl="parChTrans1D2" presStyleIdx="0" presStyleCnt="6"/>
      <dgm:spPr/>
      <dgm:t>
        <a:bodyPr/>
        <a:lstStyle/>
        <a:p>
          <a:endParaRPr lang="ru-RU"/>
        </a:p>
      </dgm:t>
    </dgm:pt>
    <dgm:pt modelId="{738F64B6-524B-4F75-A7CD-AD14A12AD996}" type="pres">
      <dgm:prSet presAssocID="{5EC234C7-5A52-416C-9B58-64764CB8DFDB}" presName="connTx" presStyleLbl="parChTrans1D2" presStyleIdx="0" presStyleCnt="6"/>
      <dgm:spPr/>
      <dgm:t>
        <a:bodyPr/>
        <a:lstStyle/>
        <a:p>
          <a:endParaRPr lang="ru-RU"/>
        </a:p>
      </dgm:t>
    </dgm:pt>
    <dgm:pt modelId="{B28F533A-F0B0-43BD-A0D9-4D846C3D0A8D}" type="pres">
      <dgm:prSet presAssocID="{B4FF1668-F1FF-444E-B666-93B3279F1EE5}" presName="root2" presStyleCnt="0"/>
      <dgm:spPr/>
    </dgm:pt>
    <dgm:pt modelId="{1DFE6C9F-A418-4352-AAAF-3F61993BA5D5}" type="pres">
      <dgm:prSet presAssocID="{B4FF1668-F1FF-444E-B666-93B3279F1EE5}" presName="LevelTwoTextNode" presStyleLbl="node2" presStyleIdx="0" presStyleCnt="6" custScaleX="246287" custLinFactNeighborX="17062" custLinFactNeighborY="-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78A1CA-DDEC-4F38-8E95-8110011CA4C0}" type="pres">
      <dgm:prSet presAssocID="{B4FF1668-F1FF-444E-B666-93B3279F1EE5}" presName="level3hierChild" presStyleCnt="0"/>
      <dgm:spPr/>
    </dgm:pt>
    <dgm:pt modelId="{5624F189-45C0-4024-8E98-81BA27D86876}" type="pres">
      <dgm:prSet presAssocID="{E959701D-1940-4B88-847C-EFF339300389}" presName="conn2-1" presStyleLbl="parChTrans1D2" presStyleIdx="1" presStyleCnt="6"/>
      <dgm:spPr/>
      <dgm:t>
        <a:bodyPr/>
        <a:lstStyle/>
        <a:p>
          <a:endParaRPr lang="ru-RU"/>
        </a:p>
      </dgm:t>
    </dgm:pt>
    <dgm:pt modelId="{E6ABE4CD-E093-44A9-AD7A-9A76C734B7B4}" type="pres">
      <dgm:prSet presAssocID="{E959701D-1940-4B88-847C-EFF339300389}" presName="connTx" presStyleLbl="parChTrans1D2" presStyleIdx="1" presStyleCnt="6"/>
      <dgm:spPr/>
      <dgm:t>
        <a:bodyPr/>
        <a:lstStyle/>
        <a:p>
          <a:endParaRPr lang="ru-RU"/>
        </a:p>
      </dgm:t>
    </dgm:pt>
    <dgm:pt modelId="{AF801878-DA1F-4AE9-A19A-03973C252517}" type="pres">
      <dgm:prSet presAssocID="{3A1E1BA3-C80A-4122-B9B0-DAD088E45B80}" presName="root2" presStyleCnt="0"/>
      <dgm:spPr/>
    </dgm:pt>
    <dgm:pt modelId="{8099B92C-6009-4F2C-8975-56A192A1631B}" type="pres">
      <dgm:prSet presAssocID="{3A1E1BA3-C80A-4122-B9B0-DAD088E45B80}" presName="LevelTwoTextNode" presStyleLbl="node2" presStyleIdx="1" presStyleCnt="6" custScaleX="246287" custLinFactNeighborX="17062" custLinFactNeighborY="-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301D1A-10B1-491E-9C9D-A3E20518F650}" type="pres">
      <dgm:prSet presAssocID="{3A1E1BA3-C80A-4122-B9B0-DAD088E45B80}" presName="level3hierChild" presStyleCnt="0"/>
      <dgm:spPr/>
    </dgm:pt>
    <dgm:pt modelId="{19453476-EA38-479C-9109-9A19209AA5D0}" type="pres">
      <dgm:prSet presAssocID="{CD1FDF29-FEFC-4A38-86F2-98E19C13092B}" presName="conn2-1" presStyleLbl="parChTrans1D2" presStyleIdx="2" presStyleCnt="6"/>
      <dgm:spPr/>
      <dgm:t>
        <a:bodyPr/>
        <a:lstStyle/>
        <a:p>
          <a:endParaRPr lang="ru-RU"/>
        </a:p>
      </dgm:t>
    </dgm:pt>
    <dgm:pt modelId="{53C60821-8BE4-4BD9-9A55-126CC0A501A4}" type="pres">
      <dgm:prSet presAssocID="{CD1FDF29-FEFC-4A38-86F2-98E19C13092B}" presName="connTx" presStyleLbl="parChTrans1D2" presStyleIdx="2" presStyleCnt="6"/>
      <dgm:spPr/>
      <dgm:t>
        <a:bodyPr/>
        <a:lstStyle/>
        <a:p>
          <a:endParaRPr lang="ru-RU"/>
        </a:p>
      </dgm:t>
    </dgm:pt>
    <dgm:pt modelId="{7BD988FC-0CB1-4017-A6FA-2A616BC95D10}" type="pres">
      <dgm:prSet presAssocID="{3580F173-EF42-4737-BC04-90D766C7E8D1}" presName="root2" presStyleCnt="0"/>
      <dgm:spPr/>
    </dgm:pt>
    <dgm:pt modelId="{93ACAF87-CAE4-40D0-9505-10F8037BEBF6}" type="pres">
      <dgm:prSet presAssocID="{3580F173-EF42-4737-BC04-90D766C7E8D1}" presName="LevelTwoTextNode" presStyleLbl="node2" presStyleIdx="2" presStyleCnt="6" custScaleX="246287" custLinFactY="100000" custLinFactNeighborX="19414" custLinFactNeighborY="1227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5DA0A2-3D4B-4AB3-8DB6-F9A2DC2523CB}" type="pres">
      <dgm:prSet presAssocID="{3580F173-EF42-4737-BC04-90D766C7E8D1}" presName="level3hierChild" presStyleCnt="0"/>
      <dgm:spPr/>
    </dgm:pt>
    <dgm:pt modelId="{217A5BA9-D56C-4183-A5F0-A592F93A60ED}" type="pres">
      <dgm:prSet presAssocID="{6B9533B1-DF8A-4ADA-9F61-9CDCB31C2739}" presName="conn2-1" presStyleLbl="parChTrans1D2" presStyleIdx="3" presStyleCnt="6"/>
      <dgm:spPr/>
      <dgm:t>
        <a:bodyPr/>
        <a:lstStyle/>
        <a:p>
          <a:endParaRPr lang="ru-RU"/>
        </a:p>
      </dgm:t>
    </dgm:pt>
    <dgm:pt modelId="{66623075-77D7-4F01-8905-9DB51AA90B8F}" type="pres">
      <dgm:prSet presAssocID="{6B9533B1-DF8A-4ADA-9F61-9CDCB31C2739}" presName="connTx" presStyleLbl="parChTrans1D2" presStyleIdx="3" presStyleCnt="6"/>
      <dgm:spPr/>
      <dgm:t>
        <a:bodyPr/>
        <a:lstStyle/>
        <a:p>
          <a:endParaRPr lang="ru-RU"/>
        </a:p>
      </dgm:t>
    </dgm:pt>
    <dgm:pt modelId="{291E303F-A71A-44A8-AB03-080FCC754F3D}" type="pres">
      <dgm:prSet presAssocID="{0CB486F6-32FD-4839-9812-B0E3E5DA0C3D}" presName="root2" presStyleCnt="0"/>
      <dgm:spPr/>
    </dgm:pt>
    <dgm:pt modelId="{8B75B9A7-92F4-419F-AE9F-10CC0FBD1963}" type="pres">
      <dgm:prSet presAssocID="{0CB486F6-32FD-4839-9812-B0E3E5DA0C3D}" presName="LevelTwoTextNode" presStyleLbl="node2" presStyleIdx="3" presStyleCnt="6" custScaleX="246287" custLinFactNeighborX="17062" custLinFactNeighborY="-1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06CB4EE-4198-46C7-BFCE-6E3F9BC4FC01}" type="pres">
      <dgm:prSet presAssocID="{0CB486F6-32FD-4839-9812-B0E3E5DA0C3D}" presName="level3hierChild" presStyleCnt="0"/>
      <dgm:spPr/>
    </dgm:pt>
    <dgm:pt modelId="{EE02C238-31C2-4DFD-B94A-6CDC7F043C67}" type="pres">
      <dgm:prSet presAssocID="{6918A290-9D0D-456D-80C6-F1CBED56A410}" presName="conn2-1" presStyleLbl="parChTrans1D2" presStyleIdx="4" presStyleCnt="6"/>
      <dgm:spPr/>
      <dgm:t>
        <a:bodyPr/>
        <a:lstStyle/>
        <a:p>
          <a:endParaRPr lang="ru-RU"/>
        </a:p>
      </dgm:t>
    </dgm:pt>
    <dgm:pt modelId="{8EF7951C-E5BB-42B6-92E8-CC3C89207016}" type="pres">
      <dgm:prSet presAssocID="{6918A290-9D0D-456D-80C6-F1CBED56A410}" presName="connTx" presStyleLbl="parChTrans1D2" presStyleIdx="4" presStyleCnt="6"/>
      <dgm:spPr/>
      <dgm:t>
        <a:bodyPr/>
        <a:lstStyle/>
        <a:p>
          <a:endParaRPr lang="ru-RU"/>
        </a:p>
      </dgm:t>
    </dgm:pt>
    <dgm:pt modelId="{34958456-A483-4744-A560-60AE1BE368F2}" type="pres">
      <dgm:prSet presAssocID="{B2582DF8-6E07-4C0A-8146-AD5E2113119A}" presName="root2" presStyleCnt="0"/>
      <dgm:spPr/>
    </dgm:pt>
    <dgm:pt modelId="{063F0C30-72A4-4049-BC0C-34FA8E0A9CC7}" type="pres">
      <dgm:prSet presAssocID="{B2582DF8-6E07-4C0A-8146-AD5E2113119A}" presName="LevelTwoTextNode" presStyleLbl="node2" presStyleIdx="4" presStyleCnt="6" custScaleX="246287" custLinFactY="-100000" custLinFactNeighborX="15492" custLinFactNeighborY="-1352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E9F02A2-3BC5-49AF-B4FC-A05F1A75544A}" type="pres">
      <dgm:prSet presAssocID="{B2582DF8-6E07-4C0A-8146-AD5E2113119A}" presName="level3hierChild" presStyleCnt="0"/>
      <dgm:spPr/>
    </dgm:pt>
    <dgm:pt modelId="{20314D92-309A-4AC7-B3AF-8CAAB69E20FD}" type="pres">
      <dgm:prSet presAssocID="{A7370C2B-B188-4187-8A0E-73FAFFAE9BF4}" presName="conn2-1" presStyleLbl="parChTrans1D2" presStyleIdx="5" presStyleCnt="6"/>
      <dgm:spPr/>
      <dgm:t>
        <a:bodyPr/>
        <a:lstStyle/>
        <a:p>
          <a:endParaRPr lang="ru-RU"/>
        </a:p>
      </dgm:t>
    </dgm:pt>
    <dgm:pt modelId="{61FC9C2F-F935-45CC-B226-3ADE2F548B73}" type="pres">
      <dgm:prSet presAssocID="{A7370C2B-B188-4187-8A0E-73FAFFAE9BF4}" presName="connTx" presStyleLbl="parChTrans1D2" presStyleIdx="5" presStyleCnt="6"/>
      <dgm:spPr/>
      <dgm:t>
        <a:bodyPr/>
        <a:lstStyle/>
        <a:p>
          <a:endParaRPr lang="ru-RU"/>
        </a:p>
      </dgm:t>
    </dgm:pt>
    <dgm:pt modelId="{2DFFD350-CB1C-4220-AB47-361C0A3DFB63}" type="pres">
      <dgm:prSet presAssocID="{03812996-2E92-4D14-8E7F-C0A85FFA79BD}" presName="root2" presStyleCnt="0"/>
      <dgm:spPr/>
    </dgm:pt>
    <dgm:pt modelId="{0138BA7F-0505-4518-8915-34A4A6F7D1BC}" type="pres">
      <dgm:prSet presAssocID="{03812996-2E92-4D14-8E7F-C0A85FFA79BD}" presName="LevelTwoTextNode" presStyleLbl="node2" presStyleIdx="5" presStyleCnt="6" custScaleX="246287" custLinFactNeighborX="21210" custLinFactNeighborY="-1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3D3D792-A653-4C7F-89BA-F1235C232423}" type="pres">
      <dgm:prSet presAssocID="{03812996-2E92-4D14-8E7F-C0A85FFA79BD}" presName="level3hierChild" presStyleCnt="0"/>
      <dgm:spPr/>
    </dgm:pt>
  </dgm:ptLst>
  <dgm:cxnLst>
    <dgm:cxn modelId="{7EEA006C-32CE-4DF4-A251-6F5513A66EE7}" type="presOf" srcId="{B4FF1668-F1FF-444E-B666-93B3279F1EE5}" destId="{1DFE6C9F-A418-4352-AAAF-3F61993BA5D5}" srcOrd="0" destOrd="0" presId="urn:microsoft.com/office/officeart/2005/8/layout/hierarchy2"/>
    <dgm:cxn modelId="{0E092FE1-EC48-402D-AD06-D1F9904DB4B2}" type="presOf" srcId="{6918A290-9D0D-456D-80C6-F1CBED56A410}" destId="{EE02C238-31C2-4DFD-B94A-6CDC7F043C67}" srcOrd="0" destOrd="0" presId="urn:microsoft.com/office/officeart/2005/8/layout/hierarchy2"/>
    <dgm:cxn modelId="{7E21FAA9-0D57-41E7-88A5-5870DD057D1E}" type="presOf" srcId="{3580F173-EF42-4737-BC04-90D766C7E8D1}" destId="{93ACAF87-CAE4-40D0-9505-10F8037BEBF6}" srcOrd="0" destOrd="0" presId="urn:microsoft.com/office/officeart/2005/8/layout/hierarchy2"/>
    <dgm:cxn modelId="{BA14213B-FEB7-4C82-B14B-93832449CF42}" type="presOf" srcId="{AA29B8E1-16FA-416C-9240-C97A7900B81A}" destId="{707FECDE-A316-4C4B-9EF5-13F9449BC45B}" srcOrd="0" destOrd="0" presId="urn:microsoft.com/office/officeart/2005/8/layout/hierarchy2"/>
    <dgm:cxn modelId="{41C73D67-DE08-4B93-91DE-70E0AD6A0BAF}" type="presOf" srcId="{CD1FDF29-FEFC-4A38-86F2-98E19C13092B}" destId="{53C60821-8BE4-4BD9-9A55-126CC0A501A4}" srcOrd="1" destOrd="0" presId="urn:microsoft.com/office/officeart/2005/8/layout/hierarchy2"/>
    <dgm:cxn modelId="{9B19A355-5CAE-4A45-86E4-12DC16A1B9AE}" type="presOf" srcId="{3A1E1BA3-C80A-4122-B9B0-DAD088E45B80}" destId="{8099B92C-6009-4F2C-8975-56A192A1631B}" srcOrd="0" destOrd="0" presId="urn:microsoft.com/office/officeart/2005/8/layout/hierarchy2"/>
    <dgm:cxn modelId="{D644EFBF-AD64-49AF-9EFC-581CC21C69ED}" type="presOf" srcId="{E959701D-1940-4B88-847C-EFF339300389}" destId="{5624F189-45C0-4024-8E98-81BA27D86876}" srcOrd="0" destOrd="0" presId="urn:microsoft.com/office/officeart/2005/8/layout/hierarchy2"/>
    <dgm:cxn modelId="{8A85F6C6-AEE1-4B60-A62F-BFDB2CA933FC}" srcId="{DD692159-F799-4A9B-8963-FF8E34CEC4CA}" destId="{B4FF1668-F1FF-444E-B666-93B3279F1EE5}" srcOrd="0" destOrd="0" parTransId="{5EC234C7-5A52-416C-9B58-64764CB8DFDB}" sibTransId="{62DB7A32-2815-443D-9FC9-F004C134E05F}"/>
    <dgm:cxn modelId="{4A8DA682-999D-4EB2-B6DF-A0E4881D89EB}" type="presOf" srcId="{6B9533B1-DF8A-4ADA-9F61-9CDCB31C2739}" destId="{66623075-77D7-4F01-8905-9DB51AA90B8F}" srcOrd="1" destOrd="0" presId="urn:microsoft.com/office/officeart/2005/8/layout/hierarchy2"/>
    <dgm:cxn modelId="{77D428AB-F723-447D-AD02-0624DCA483BA}" srcId="{DD692159-F799-4A9B-8963-FF8E34CEC4CA}" destId="{B2582DF8-6E07-4C0A-8146-AD5E2113119A}" srcOrd="4" destOrd="0" parTransId="{6918A290-9D0D-456D-80C6-F1CBED56A410}" sibTransId="{146F7772-997A-4976-B8A9-68C125DECED2}"/>
    <dgm:cxn modelId="{94C55E7C-D271-4C5E-9911-7E53EA913D0C}" type="presOf" srcId="{0CB486F6-32FD-4839-9812-B0E3E5DA0C3D}" destId="{8B75B9A7-92F4-419F-AE9F-10CC0FBD1963}" srcOrd="0" destOrd="0" presId="urn:microsoft.com/office/officeart/2005/8/layout/hierarchy2"/>
    <dgm:cxn modelId="{A02DD280-CD66-4913-BD8F-6CE8A410A713}" type="presOf" srcId="{5EC234C7-5A52-416C-9B58-64764CB8DFDB}" destId="{738F64B6-524B-4F75-A7CD-AD14A12AD996}" srcOrd="1" destOrd="0" presId="urn:microsoft.com/office/officeart/2005/8/layout/hierarchy2"/>
    <dgm:cxn modelId="{BF43C241-D92C-41A0-9689-CA9F79C3645D}" type="presOf" srcId="{A7370C2B-B188-4187-8A0E-73FAFFAE9BF4}" destId="{20314D92-309A-4AC7-B3AF-8CAAB69E20FD}" srcOrd="0" destOrd="0" presId="urn:microsoft.com/office/officeart/2005/8/layout/hierarchy2"/>
    <dgm:cxn modelId="{BDA93BD2-11B8-4D33-970F-D15DDDB23ED9}" type="presOf" srcId="{E959701D-1940-4B88-847C-EFF339300389}" destId="{E6ABE4CD-E093-44A9-AD7A-9A76C734B7B4}" srcOrd="1" destOrd="0" presId="urn:microsoft.com/office/officeart/2005/8/layout/hierarchy2"/>
    <dgm:cxn modelId="{40A0A1F5-65D0-4064-A1E2-EC1FF1442DFA}" type="presOf" srcId="{03812996-2E92-4D14-8E7F-C0A85FFA79BD}" destId="{0138BA7F-0505-4518-8915-34A4A6F7D1BC}" srcOrd="0" destOrd="0" presId="urn:microsoft.com/office/officeart/2005/8/layout/hierarchy2"/>
    <dgm:cxn modelId="{5A77B625-C45C-438E-8F91-B4D3D2BA6515}" srcId="{DD692159-F799-4A9B-8963-FF8E34CEC4CA}" destId="{03812996-2E92-4D14-8E7F-C0A85FFA79BD}" srcOrd="5" destOrd="0" parTransId="{A7370C2B-B188-4187-8A0E-73FAFFAE9BF4}" sibTransId="{B8D2DF21-C550-4B70-8BFD-41B938976011}"/>
    <dgm:cxn modelId="{5385202D-BCB5-460E-B3BD-A2E20AD53D4D}" type="presOf" srcId="{A7370C2B-B188-4187-8A0E-73FAFFAE9BF4}" destId="{61FC9C2F-F935-45CC-B226-3ADE2F548B73}" srcOrd="1" destOrd="0" presId="urn:microsoft.com/office/officeart/2005/8/layout/hierarchy2"/>
    <dgm:cxn modelId="{4D36C839-EF01-415F-8485-0EE6EFC73E9E}" srcId="{DD692159-F799-4A9B-8963-FF8E34CEC4CA}" destId="{3A1E1BA3-C80A-4122-B9B0-DAD088E45B80}" srcOrd="1" destOrd="0" parTransId="{E959701D-1940-4B88-847C-EFF339300389}" sibTransId="{7C966795-810E-4866-B60D-B93AABD2DD01}"/>
    <dgm:cxn modelId="{0F5C3AC4-4A03-44B9-87A0-EE361A9D3CBA}" type="presOf" srcId="{5EC234C7-5A52-416C-9B58-64764CB8DFDB}" destId="{F4780C89-DE86-400B-99EF-E075FEBA8110}" srcOrd="0" destOrd="0" presId="urn:microsoft.com/office/officeart/2005/8/layout/hierarchy2"/>
    <dgm:cxn modelId="{E86C14B2-1315-4F22-A4D1-8C2446B2BEC0}" type="presOf" srcId="{B2582DF8-6E07-4C0A-8146-AD5E2113119A}" destId="{063F0C30-72A4-4049-BC0C-34FA8E0A9CC7}" srcOrd="0" destOrd="0" presId="urn:microsoft.com/office/officeart/2005/8/layout/hierarchy2"/>
    <dgm:cxn modelId="{BD8F6D42-1FF7-4446-BA28-03D5EAB290CD}" type="presOf" srcId="{6B9533B1-DF8A-4ADA-9F61-9CDCB31C2739}" destId="{217A5BA9-D56C-4183-A5F0-A592F93A60ED}" srcOrd="0" destOrd="0" presId="urn:microsoft.com/office/officeart/2005/8/layout/hierarchy2"/>
    <dgm:cxn modelId="{A439314F-08BA-4AD9-809D-05DE4857FDF0}" type="presOf" srcId="{DD692159-F799-4A9B-8963-FF8E34CEC4CA}" destId="{340A3C29-3992-43C6-9492-A9EE6AC95131}" srcOrd="0" destOrd="0" presId="urn:microsoft.com/office/officeart/2005/8/layout/hierarchy2"/>
    <dgm:cxn modelId="{587607F7-3851-4DB1-B33D-B48D11A8DEB7}" srcId="{DD692159-F799-4A9B-8963-FF8E34CEC4CA}" destId="{0CB486F6-32FD-4839-9812-B0E3E5DA0C3D}" srcOrd="3" destOrd="0" parTransId="{6B9533B1-DF8A-4ADA-9F61-9CDCB31C2739}" sibTransId="{50AE8D2A-C67B-497E-B2C8-F7447335EA46}"/>
    <dgm:cxn modelId="{0B261ED0-88B7-4D7B-A136-92FEA9B0B55B}" srcId="{AA29B8E1-16FA-416C-9240-C97A7900B81A}" destId="{DD692159-F799-4A9B-8963-FF8E34CEC4CA}" srcOrd="0" destOrd="0" parTransId="{75EB33C1-3D54-4773-8B15-ACA380F986B9}" sibTransId="{C8954AAF-3ED1-4911-AF1B-94EAFE853401}"/>
    <dgm:cxn modelId="{095D6EDB-1A63-43CB-802C-3E044EE26CC3}" type="presOf" srcId="{CD1FDF29-FEFC-4A38-86F2-98E19C13092B}" destId="{19453476-EA38-479C-9109-9A19209AA5D0}" srcOrd="0" destOrd="0" presId="urn:microsoft.com/office/officeart/2005/8/layout/hierarchy2"/>
    <dgm:cxn modelId="{8F63BC07-37E2-468B-AF79-C1A0EE54DDDF}" type="presOf" srcId="{6918A290-9D0D-456D-80C6-F1CBED56A410}" destId="{8EF7951C-E5BB-42B6-92E8-CC3C89207016}" srcOrd="1" destOrd="0" presId="urn:microsoft.com/office/officeart/2005/8/layout/hierarchy2"/>
    <dgm:cxn modelId="{4E0048BD-0E30-40B6-9E3E-A7DA6E926071}" srcId="{DD692159-F799-4A9B-8963-FF8E34CEC4CA}" destId="{3580F173-EF42-4737-BC04-90D766C7E8D1}" srcOrd="2" destOrd="0" parTransId="{CD1FDF29-FEFC-4A38-86F2-98E19C13092B}" sibTransId="{AFFA4508-D388-4C65-87DB-B292EC21F570}"/>
    <dgm:cxn modelId="{968B12FA-18B3-479E-AE89-E2EBD769562B}" type="presParOf" srcId="{707FECDE-A316-4C4B-9EF5-13F9449BC45B}" destId="{0D27F9BF-6FEE-48C4-8BA7-4C386213F49C}" srcOrd="0" destOrd="0" presId="urn:microsoft.com/office/officeart/2005/8/layout/hierarchy2"/>
    <dgm:cxn modelId="{7E3530EF-9710-48A7-B0D0-82355CB0337E}" type="presParOf" srcId="{0D27F9BF-6FEE-48C4-8BA7-4C386213F49C}" destId="{340A3C29-3992-43C6-9492-A9EE6AC95131}" srcOrd="0" destOrd="0" presId="urn:microsoft.com/office/officeart/2005/8/layout/hierarchy2"/>
    <dgm:cxn modelId="{302F3626-6971-43D4-A039-B7754B93076B}" type="presParOf" srcId="{0D27F9BF-6FEE-48C4-8BA7-4C386213F49C}" destId="{94254CF0-B3F6-482B-B743-53C48E8BCB6F}" srcOrd="1" destOrd="0" presId="urn:microsoft.com/office/officeart/2005/8/layout/hierarchy2"/>
    <dgm:cxn modelId="{41F06F2C-D907-4CFE-85D1-02DBBE812CAA}" type="presParOf" srcId="{94254CF0-B3F6-482B-B743-53C48E8BCB6F}" destId="{F4780C89-DE86-400B-99EF-E075FEBA8110}" srcOrd="0" destOrd="0" presId="urn:microsoft.com/office/officeart/2005/8/layout/hierarchy2"/>
    <dgm:cxn modelId="{EFBDA944-C926-4DB9-BB8D-07923BB12087}" type="presParOf" srcId="{F4780C89-DE86-400B-99EF-E075FEBA8110}" destId="{738F64B6-524B-4F75-A7CD-AD14A12AD996}" srcOrd="0" destOrd="0" presId="urn:microsoft.com/office/officeart/2005/8/layout/hierarchy2"/>
    <dgm:cxn modelId="{69830A58-AA3A-4253-8BE0-04A9A863231D}" type="presParOf" srcId="{94254CF0-B3F6-482B-B743-53C48E8BCB6F}" destId="{B28F533A-F0B0-43BD-A0D9-4D846C3D0A8D}" srcOrd="1" destOrd="0" presId="urn:microsoft.com/office/officeart/2005/8/layout/hierarchy2"/>
    <dgm:cxn modelId="{AB8B7346-F7F4-4B48-BDF1-63C2BC9B0C0E}" type="presParOf" srcId="{B28F533A-F0B0-43BD-A0D9-4D846C3D0A8D}" destId="{1DFE6C9F-A418-4352-AAAF-3F61993BA5D5}" srcOrd="0" destOrd="0" presId="urn:microsoft.com/office/officeart/2005/8/layout/hierarchy2"/>
    <dgm:cxn modelId="{DDCD1FE6-1F5F-43CF-8BAE-30E90F116B87}" type="presParOf" srcId="{B28F533A-F0B0-43BD-A0D9-4D846C3D0A8D}" destId="{FC78A1CA-DDEC-4F38-8E95-8110011CA4C0}" srcOrd="1" destOrd="0" presId="urn:microsoft.com/office/officeart/2005/8/layout/hierarchy2"/>
    <dgm:cxn modelId="{DFC54A61-1C07-4380-BEF3-09A3B2BEECCD}" type="presParOf" srcId="{94254CF0-B3F6-482B-B743-53C48E8BCB6F}" destId="{5624F189-45C0-4024-8E98-81BA27D86876}" srcOrd="2" destOrd="0" presId="urn:microsoft.com/office/officeart/2005/8/layout/hierarchy2"/>
    <dgm:cxn modelId="{3793C9CA-58A4-47E0-8B58-C487BE2A2920}" type="presParOf" srcId="{5624F189-45C0-4024-8E98-81BA27D86876}" destId="{E6ABE4CD-E093-44A9-AD7A-9A76C734B7B4}" srcOrd="0" destOrd="0" presId="urn:microsoft.com/office/officeart/2005/8/layout/hierarchy2"/>
    <dgm:cxn modelId="{0FACDC5B-FC9F-49B3-8870-211784F6C0AB}" type="presParOf" srcId="{94254CF0-B3F6-482B-B743-53C48E8BCB6F}" destId="{AF801878-DA1F-4AE9-A19A-03973C252517}" srcOrd="3" destOrd="0" presId="urn:microsoft.com/office/officeart/2005/8/layout/hierarchy2"/>
    <dgm:cxn modelId="{05CA8015-A3EF-4240-AC82-EF76D2039207}" type="presParOf" srcId="{AF801878-DA1F-4AE9-A19A-03973C252517}" destId="{8099B92C-6009-4F2C-8975-56A192A1631B}" srcOrd="0" destOrd="0" presId="urn:microsoft.com/office/officeart/2005/8/layout/hierarchy2"/>
    <dgm:cxn modelId="{83B6A33E-15F1-43BF-840F-CC1F6EC3F993}" type="presParOf" srcId="{AF801878-DA1F-4AE9-A19A-03973C252517}" destId="{FC301D1A-10B1-491E-9C9D-A3E20518F650}" srcOrd="1" destOrd="0" presId="urn:microsoft.com/office/officeart/2005/8/layout/hierarchy2"/>
    <dgm:cxn modelId="{1A7961E0-8FC0-4C68-9DEB-49260044F7F1}" type="presParOf" srcId="{94254CF0-B3F6-482B-B743-53C48E8BCB6F}" destId="{19453476-EA38-479C-9109-9A19209AA5D0}" srcOrd="4" destOrd="0" presId="urn:microsoft.com/office/officeart/2005/8/layout/hierarchy2"/>
    <dgm:cxn modelId="{8F4873AB-D41C-49D7-8DB4-1E3C6F1C3E24}" type="presParOf" srcId="{19453476-EA38-479C-9109-9A19209AA5D0}" destId="{53C60821-8BE4-4BD9-9A55-126CC0A501A4}" srcOrd="0" destOrd="0" presId="urn:microsoft.com/office/officeart/2005/8/layout/hierarchy2"/>
    <dgm:cxn modelId="{218AE11B-E061-4487-AF34-D4F35AE7BD3D}" type="presParOf" srcId="{94254CF0-B3F6-482B-B743-53C48E8BCB6F}" destId="{7BD988FC-0CB1-4017-A6FA-2A616BC95D10}" srcOrd="5" destOrd="0" presId="urn:microsoft.com/office/officeart/2005/8/layout/hierarchy2"/>
    <dgm:cxn modelId="{779A9CF1-BA3C-413B-8201-21BB352DDB29}" type="presParOf" srcId="{7BD988FC-0CB1-4017-A6FA-2A616BC95D10}" destId="{93ACAF87-CAE4-40D0-9505-10F8037BEBF6}" srcOrd="0" destOrd="0" presId="urn:microsoft.com/office/officeart/2005/8/layout/hierarchy2"/>
    <dgm:cxn modelId="{7E15F266-AD27-4D8C-826D-B2F5DFAEF0DE}" type="presParOf" srcId="{7BD988FC-0CB1-4017-A6FA-2A616BC95D10}" destId="{BE5DA0A2-3D4B-4AB3-8DB6-F9A2DC2523CB}" srcOrd="1" destOrd="0" presId="urn:microsoft.com/office/officeart/2005/8/layout/hierarchy2"/>
    <dgm:cxn modelId="{0F7ABF99-81CA-4647-9B19-356B9BA253F8}" type="presParOf" srcId="{94254CF0-B3F6-482B-B743-53C48E8BCB6F}" destId="{217A5BA9-D56C-4183-A5F0-A592F93A60ED}" srcOrd="6" destOrd="0" presId="urn:microsoft.com/office/officeart/2005/8/layout/hierarchy2"/>
    <dgm:cxn modelId="{BFA50EF3-27F2-4856-9B5F-39E436D228ED}" type="presParOf" srcId="{217A5BA9-D56C-4183-A5F0-A592F93A60ED}" destId="{66623075-77D7-4F01-8905-9DB51AA90B8F}" srcOrd="0" destOrd="0" presId="urn:microsoft.com/office/officeart/2005/8/layout/hierarchy2"/>
    <dgm:cxn modelId="{ABDC25BD-F070-4A3C-92AD-6EFF004A01E0}" type="presParOf" srcId="{94254CF0-B3F6-482B-B743-53C48E8BCB6F}" destId="{291E303F-A71A-44A8-AB03-080FCC754F3D}" srcOrd="7" destOrd="0" presId="urn:microsoft.com/office/officeart/2005/8/layout/hierarchy2"/>
    <dgm:cxn modelId="{430FDAB0-C0BC-4298-A43A-8EA3E43B9E7E}" type="presParOf" srcId="{291E303F-A71A-44A8-AB03-080FCC754F3D}" destId="{8B75B9A7-92F4-419F-AE9F-10CC0FBD1963}" srcOrd="0" destOrd="0" presId="urn:microsoft.com/office/officeart/2005/8/layout/hierarchy2"/>
    <dgm:cxn modelId="{B6B6A52F-1BFA-426D-A33D-199A964EE5FD}" type="presParOf" srcId="{291E303F-A71A-44A8-AB03-080FCC754F3D}" destId="{806CB4EE-4198-46C7-BFCE-6E3F9BC4FC01}" srcOrd="1" destOrd="0" presId="urn:microsoft.com/office/officeart/2005/8/layout/hierarchy2"/>
    <dgm:cxn modelId="{3DC3E471-6EF2-4066-BCDA-B2464593FB61}" type="presParOf" srcId="{94254CF0-B3F6-482B-B743-53C48E8BCB6F}" destId="{EE02C238-31C2-4DFD-B94A-6CDC7F043C67}" srcOrd="8" destOrd="0" presId="urn:microsoft.com/office/officeart/2005/8/layout/hierarchy2"/>
    <dgm:cxn modelId="{DC412D80-D0EF-4313-A366-DC4A2C7960D5}" type="presParOf" srcId="{EE02C238-31C2-4DFD-B94A-6CDC7F043C67}" destId="{8EF7951C-E5BB-42B6-92E8-CC3C89207016}" srcOrd="0" destOrd="0" presId="urn:microsoft.com/office/officeart/2005/8/layout/hierarchy2"/>
    <dgm:cxn modelId="{9FBC6670-1945-4979-802B-BECD289D941E}" type="presParOf" srcId="{94254CF0-B3F6-482B-B743-53C48E8BCB6F}" destId="{34958456-A483-4744-A560-60AE1BE368F2}" srcOrd="9" destOrd="0" presId="urn:microsoft.com/office/officeart/2005/8/layout/hierarchy2"/>
    <dgm:cxn modelId="{260A98B1-6EE0-4A8E-BC35-13906F9EA2E3}" type="presParOf" srcId="{34958456-A483-4744-A560-60AE1BE368F2}" destId="{063F0C30-72A4-4049-BC0C-34FA8E0A9CC7}" srcOrd="0" destOrd="0" presId="urn:microsoft.com/office/officeart/2005/8/layout/hierarchy2"/>
    <dgm:cxn modelId="{3C661096-4584-447C-B24E-E38C4321B65B}" type="presParOf" srcId="{34958456-A483-4744-A560-60AE1BE368F2}" destId="{5E9F02A2-3BC5-49AF-B4FC-A05F1A75544A}" srcOrd="1" destOrd="0" presId="urn:microsoft.com/office/officeart/2005/8/layout/hierarchy2"/>
    <dgm:cxn modelId="{0591E1B7-647E-4C2D-B8A2-BAC515B69823}" type="presParOf" srcId="{94254CF0-B3F6-482B-B743-53C48E8BCB6F}" destId="{20314D92-309A-4AC7-B3AF-8CAAB69E20FD}" srcOrd="10" destOrd="0" presId="urn:microsoft.com/office/officeart/2005/8/layout/hierarchy2"/>
    <dgm:cxn modelId="{42C89D8A-5D50-43F0-AF34-29FD2A9DF409}" type="presParOf" srcId="{20314D92-309A-4AC7-B3AF-8CAAB69E20FD}" destId="{61FC9C2F-F935-45CC-B226-3ADE2F548B73}" srcOrd="0" destOrd="0" presId="urn:microsoft.com/office/officeart/2005/8/layout/hierarchy2"/>
    <dgm:cxn modelId="{68CB6A4C-1921-4EB1-8521-53749760FB41}" type="presParOf" srcId="{94254CF0-B3F6-482B-B743-53C48E8BCB6F}" destId="{2DFFD350-CB1C-4220-AB47-361C0A3DFB63}" srcOrd="11" destOrd="0" presId="urn:microsoft.com/office/officeart/2005/8/layout/hierarchy2"/>
    <dgm:cxn modelId="{3D2F1FFD-D09A-4EB6-8A4D-7080829EF597}" type="presParOf" srcId="{2DFFD350-CB1C-4220-AB47-361C0A3DFB63}" destId="{0138BA7F-0505-4518-8915-34A4A6F7D1BC}" srcOrd="0" destOrd="0" presId="urn:microsoft.com/office/officeart/2005/8/layout/hierarchy2"/>
    <dgm:cxn modelId="{EDF8CA40-2C79-4658-B9EF-BA0105DDAAA0}" type="presParOf" srcId="{2DFFD350-CB1C-4220-AB47-361C0A3DFB63}" destId="{E3D3D792-A653-4C7F-89BA-F1235C23242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A56548-A68A-4E77-B074-47B1D8C80934}">
      <dsp:nvSpPr>
        <dsp:cNvPr id="0" name=""/>
        <dsp:cNvSpPr/>
      </dsp:nvSpPr>
      <dsp:spPr>
        <a:xfrm>
          <a:off x="4348532" y="1166877"/>
          <a:ext cx="3607587" cy="531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222"/>
              </a:lnTo>
              <a:lnTo>
                <a:pt x="3607587" y="395222"/>
              </a:lnTo>
              <a:lnTo>
                <a:pt x="3607587" y="53194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EDFF45-4E86-4CD3-A4EF-9D24D3DCBEE6}">
      <dsp:nvSpPr>
        <dsp:cNvPr id="0" name=""/>
        <dsp:cNvSpPr/>
      </dsp:nvSpPr>
      <dsp:spPr>
        <a:xfrm>
          <a:off x="4348532" y="1166877"/>
          <a:ext cx="1803793" cy="5319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5222"/>
              </a:lnTo>
              <a:lnTo>
                <a:pt x="1803793" y="395222"/>
              </a:lnTo>
              <a:lnTo>
                <a:pt x="1803793" y="53194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F7A2D9-BD6D-44D3-A918-50CB6F5278B6}">
      <dsp:nvSpPr>
        <dsp:cNvPr id="0" name=""/>
        <dsp:cNvSpPr/>
      </dsp:nvSpPr>
      <dsp:spPr>
        <a:xfrm>
          <a:off x="4302812" y="1166877"/>
          <a:ext cx="91440" cy="42922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9220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56A148-1AFF-448F-BF94-6354B10C3654}">
      <dsp:nvSpPr>
        <dsp:cNvPr id="0" name=""/>
        <dsp:cNvSpPr/>
      </dsp:nvSpPr>
      <dsp:spPr>
        <a:xfrm>
          <a:off x="2545269" y="1166877"/>
          <a:ext cx="1803262" cy="425247"/>
        </a:xfrm>
        <a:custGeom>
          <a:avLst/>
          <a:gdLst/>
          <a:ahLst/>
          <a:cxnLst/>
          <a:rect l="0" t="0" r="0" b="0"/>
          <a:pathLst>
            <a:path>
              <a:moveTo>
                <a:pt x="1803262" y="0"/>
              </a:moveTo>
              <a:lnTo>
                <a:pt x="1803262" y="288528"/>
              </a:lnTo>
              <a:lnTo>
                <a:pt x="0" y="288528"/>
              </a:lnTo>
              <a:lnTo>
                <a:pt x="0" y="42524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B07FC4-FAA2-4FA2-BA4A-15538E84723E}">
      <dsp:nvSpPr>
        <dsp:cNvPr id="0" name=""/>
        <dsp:cNvSpPr/>
      </dsp:nvSpPr>
      <dsp:spPr>
        <a:xfrm>
          <a:off x="757901" y="1166877"/>
          <a:ext cx="3590630" cy="430757"/>
        </a:xfrm>
        <a:custGeom>
          <a:avLst/>
          <a:gdLst/>
          <a:ahLst/>
          <a:cxnLst/>
          <a:rect l="0" t="0" r="0" b="0"/>
          <a:pathLst>
            <a:path>
              <a:moveTo>
                <a:pt x="3590630" y="0"/>
              </a:moveTo>
              <a:lnTo>
                <a:pt x="3590630" y="294038"/>
              </a:lnTo>
              <a:lnTo>
                <a:pt x="0" y="294038"/>
              </a:lnTo>
              <a:lnTo>
                <a:pt x="0" y="43075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32169F-0563-4FE0-9FE0-C82B104B008F}">
      <dsp:nvSpPr>
        <dsp:cNvPr id="0" name=""/>
        <dsp:cNvSpPr/>
      </dsp:nvSpPr>
      <dsp:spPr>
        <a:xfrm>
          <a:off x="3610616" y="229724"/>
          <a:ext cx="1475831" cy="937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13C20-079C-42AE-B1F8-0C23922FE2A8}">
      <dsp:nvSpPr>
        <dsp:cNvPr id="0" name=""/>
        <dsp:cNvSpPr/>
      </dsp:nvSpPr>
      <dsp:spPr>
        <a:xfrm>
          <a:off x="3774597" y="385506"/>
          <a:ext cx="1475831" cy="9371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Принципы</a:t>
          </a:r>
          <a:endParaRPr lang="ru-RU" sz="1200" kern="1200" dirty="0"/>
        </a:p>
      </dsp:txBody>
      <dsp:txXfrm>
        <a:off x="3802045" y="412954"/>
        <a:ext cx="1420935" cy="882256"/>
      </dsp:txXfrm>
    </dsp:sp>
    <dsp:sp modelId="{FC76F9A7-42E0-43D8-9D32-5B0C90371392}">
      <dsp:nvSpPr>
        <dsp:cNvPr id="0" name=""/>
        <dsp:cNvSpPr/>
      </dsp:nvSpPr>
      <dsp:spPr>
        <a:xfrm>
          <a:off x="19985" y="1597634"/>
          <a:ext cx="1475831" cy="937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8124C-4291-4174-B645-1FEC5E97BB93}">
      <dsp:nvSpPr>
        <dsp:cNvPr id="0" name=""/>
        <dsp:cNvSpPr/>
      </dsp:nvSpPr>
      <dsp:spPr>
        <a:xfrm>
          <a:off x="183967" y="1753417"/>
          <a:ext cx="1475831" cy="9371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равноправия</a:t>
          </a:r>
          <a:endParaRPr lang="ru-RU" sz="1200" kern="1200" dirty="0"/>
        </a:p>
      </dsp:txBody>
      <dsp:txXfrm>
        <a:off x="211415" y="1780865"/>
        <a:ext cx="1420935" cy="882256"/>
      </dsp:txXfrm>
    </dsp:sp>
    <dsp:sp modelId="{9992AA61-AEDB-43AD-A477-E40532D0AD0A}">
      <dsp:nvSpPr>
        <dsp:cNvPr id="0" name=""/>
        <dsp:cNvSpPr/>
      </dsp:nvSpPr>
      <dsp:spPr>
        <a:xfrm>
          <a:off x="1807353" y="1592124"/>
          <a:ext cx="1475831" cy="937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D8C82-6D60-4D49-86FE-C281BDC128F8}">
      <dsp:nvSpPr>
        <dsp:cNvPr id="0" name=""/>
        <dsp:cNvSpPr/>
      </dsp:nvSpPr>
      <dsp:spPr>
        <a:xfrm>
          <a:off x="1971335" y="1747906"/>
          <a:ext cx="1475831" cy="9371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коллегиального руководства</a:t>
          </a:r>
          <a:endParaRPr lang="ru-RU" sz="1200" kern="1200" dirty="0"/>
        </a:p>
      </dsp:txBody>
      <dsp:txXfrm>
        <a:off x="1998783" y="1775354"/>
        <a:ext cx="1420935" cy="882256"/>
      </dsp:txXfrm>
    </dsp:sp>
    <dsp:sp modelId="{DF06775D-9A99-448A-A344-C5A38D4A7977}">
      <dsp:nvSpPr>
        <dsp:cNvPr id="0" name=""/>
        <dsp:cNvSpPr/>
      </dsp:nvSpPr>
      <dsp:spPr>
        <a:xfrm>
          <a:off x="3610616" y="1596098"/>
          <a:ext cx="1475831" cy="937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9321FB-6192-4D80-9A5D-4C043CB91E42}">
      <dsp:nvSpPr>
        <dsp:cNvPr id="0" name=""/>
        <dsp:cNvSpPr/>
      </dsp:nvSpPr>
      <dsp:spPr>
        <a:xfrm>
          <a:off x="3774597" y="1751880"/>
          <a:ext cx="1475831" cy="9371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гласности принимаемых решений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3802045" y="1779328"/>
        <a:ext cx="1420935" cy="882256"/>
      </dsp:txXfrm>
    </dsp:sp>
    <dsp:sp modelId="{C452965E-76FE-4E89-AE3F-7B05F932CB4E}">
      <dsp:nvSpPr>
        <dsp:cNvPr id="0" name=""/>
        <dsp:cNvSpPr/>
      </dsp:nvSpPr>
      <dsp:spPr>
        <a:xfrm>
          <a:off x="5414410" y="1698819"/>
          <a:ext cx="1475831" cy="937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35899-7307-4F07-8793-18CCC746025C}">
      <dsp:nvSpPr>
        <dsp:cNvPr id="0" name=""/>
        <dsp:cNvSpPr/>
      </dsp:nvSpPr>
      <dsp:spPr>
        <a:xfrm>
          <a:off x="5578391" y="1854601"/>
          <a:ext cx="1475831" cy="9371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комплексности 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5605839" y="1882049"/>
        <a:ext cx="1420935" cy="882256"/>
      </dsp:txXfrm>
    </dsp:sp>
    <dsp:sp modelId="{7F691854-ED80-42B6-B8FA-4D99882D192F}">
      <dsp:nvSpPr>
        <dsp:cNvPr id="0" name=""/>
        <dsp:cNvSpPr/>
      </dsp:nvSpPr>
      <dsp:spPr>
        <a:xfrm>
          <a:off x="7218204" y="1698819"/>
          <a:ext cx="1475831" cy="93715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F71D5-81EC-457B-8BDF-8C9138BA41E7}">
      <dsp:nvSpPr>
        <dsp:cNvPr id="0" name=""/>
        <dsp:cNvSpPr/>
      </dsp:nvSpPr>
      <dsp:spPr>
        <a:xfrm>
          <a:off x="7382185" y="1854601"/>
          <a:ext cx="1475831" cy="93715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долгосрочности 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7409633" y="1882049"/>
        <a:ext cx="1420935" cy="882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A3C29-3992-43C6-9492-A9EE6AC95131}">
      <dsp:nvSpPr>
        <dsp:cNvPr id="0" name=""/>
        <dsp:cNvSpPr/>
      </dsp:nvSpPr>
      <dsp:spPr>
        <a:xfrm>
          <a:off x="0" y="2199059"/>
          <a:ext cx="2047380" cy="743339"/>
        </a:xfrm>
        <a:prstGeom prst="roundRect">
          <a:avLst>
            <a:gd name="adj" fmla="val 10000"/>
          </a:avLst>
        </a:prstGeom>
        <a:solidFill>
          <a:schemeClr val="accent4">
            <a:shade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Перспективы</a:t>
          </a:r>
          <a:endParaRPr lang="ru-RU" sz="1800" kern="1200" dirty="0"/>
        </a:p>
      </dsp:txBody>
      <dsp:txXfrm>
        <a:off x="21772" y="2220831"/>
        <a:ext cx="2003836" cy="699795"/>
      </dsp:txXfrm>
    </dsp:sp>
    <dsp:sp modelId="{F4780C89-DE86-400B-99EF-E075FEBA8110}">
      <dsp:nvSpPr>
        <dsp:cNvPr id="0" name=""/>
        <dsp:cNvSpPr/>
      </dsp:nvSpPr>
      <dsp:spPr>
        <a:xfrm rot="18676039">
          <a:off x="1550433" y="1460202"/>
          <a:ext cx="291954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919546" y="13302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937218" y="1400515"/>
        <a:ext cx="145977" cy="145977"/>
      </dsp:txXfrm>
    </dsp:sp>
    <dsp:sp modelId="{1DFE6C9F-A418-4352-AAAF-3F61993BA5D5}">
      <dsp:nvSpPr>
        <dsp:cNvPr id="0" name=""/>
        <dsp:cNvSpPr/>
      </dsp:nvSpPr>
      <dsp:spPr>
        <a:xfrm>
          <a:off x="3973034" y="4609"/>
          <a:ext cx="3661497" cy="74333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Первые шаги в профессию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994806" y="26381"/>
        <a:ext cx="3617953" cy="699795"/>
      </dsp:txXfrm>
    </dsp:sp>
    <dsp:sp modelId="{5624F189-45C0-4024-8E98-81BA27D86876}">
      <dsp:nvSpPr>
        <dsp:cNvPr id="0" name=""/>
        <dsp:cNvSpPr/>
      </dsp:nvSpPr>
      <dsp:spPr>
        <a:xfrm rot="19510502">
          <a:off x="1837315" y="1887622"/>
          <a:ext cx="2345782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345782" y="13302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951562" y="1842280"/>
        <a:ext cx="117289" cy="117289"/>
      </dsp:txXfrm>
    </dsp:sp>
    <dsp:sp modelId="{8099B92C-6009-4F2C-8975-56A192A1631B}">
      <dsp:nvSpPr>
        <dsp:cNvPr id="0" name=""/>
        <dsp:cNvSpPr/>
      </dsp:nvSpPr>
      <dsp:spPr>
        <a:xfrm>
          <a:off x="3973034" y="859450"/>
          <a:ext cx="3661497" cy="74333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Психолого-педагогическая адаптация иноязычных детей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994806" y="881222"/>
        <a:ext cx="3617953" cy="699795"/>
      </dsp:txXfrm>
    </dsp:sp>
    <dsp:sp modelId="{19453476-EA38-479C-9109-9A19209AA5D0}">
      <dsp:nvSpPr>
        <dsp:cNvPr id="0" name=""/>
        <dsp:cNvSpPr/>
      </dsp:nvSpPr>
      <dsp:spPr>
        <a:xfrm rot="1852703">
          <a:off x="1885482" y="3143628"/>
          <a:ext cx="2284417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284417" y="13302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970580" y="3099820"/>
        <a:ext cx="114220" cy="114220"/>
      </dsp:txXfrm>
    </dsp:sp>
    <dsp:sp modelId="{93ACAF87-CAE4-40D0-9505-10F8037BEBF6}">
      <dsp:nvSpPr>
        <dsp:cNvPr id="0" name=""/>
        <dsp:cNvSpPr/>
      </dsp:nvSpPr>
      <dsp:spPr>
        <a:xfrm>
          <a:off x="4008001" y="3371462"/>
          <a:ext cx="3661497" cy="74333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Педагогическое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сопровождение выпускников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029773" y="3393234"/>
        <a:ext cx="3617953" cy="699795"/>
      </dsp:txXfrm>
    </dsp:sp>
    <dsp:sp modelId="{217A5BA9-D56C-4183-A5F0-A592F93A60ED}">
      <dsp:nvSpPr>
        <dsp:cNvPr id="0" name=""/>
        <dsp:cNvSpPr/>
      </dsp:nvSpPr>
      <dsp:spPr>
        <a:xfrm rot="652707">
          <a:off x="2029761" y="2742462"/>
          <a:ext cx="1960891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1960891" y="13302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961185" y="2706743"/>
        <a:ext cx="98044" cy="98044"/>
      </dsp:txXfrm>
    </dsp:sp>
    <dsp:sp modelId="{8B75B9A7-92F4-419F-AE9F-10CC0FBD1963}">
      <dsp:nvSpPr>
        <dsp:cNvPr id="0" name=""/>
        <dsp:cNvSpPr/>
      </dsp:nvSpPr>
      <dsp:spPr>
        <a:xfrm>
          <a:off x="3973034" y="2569131"/>
          <a:ext cx="3661497" cy="74333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Обучение и развитие младших школьников с ОВЗ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994806" y="2590903"/>
        <a:ext cx="3617953" cy="699795"/>
      </dsp:txXfrm>
    </dsp:sp>
    <dsp:sp modelId="{EE02C238-31C2-4DFD-B94A-6CDC7F043C67}">
      <dsp:nvSpPr>
        <dsp:cNvPr id="0" name=""/>
        <dsp:cNvSpPr/>
      </dsp:nvSpPr>
      <dsp:spPr>
        <a:xfrm rot="20781846">
          <a:off x="2018912" y="2319328"/>
          <a:ext cx="2019919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019919" y="13302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978374" y="2282132"/>
        <a:ext cx="100995" cy="100995"/>
      </dsp:txXfrm>
    </dsp:sp>
    <dsp:sp modelId="{063F0C30-72A4-4049-BC0C-34FA8E0A9CC7}">
      <dsp:nvSpPr>
        <dsp:cNvPr id="0" name=""/>
        <dsp:cNvSpPr/>
      </dsp:nvSpPr>
      <dsp:spPr>
        <a:xfrm>
          <a:off x="4010364" y="1722861"/>
          <a:ext cx="3661497" cy="74333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Мобильное обучение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4032136" y="1744633"/>
        <a:ext cx="3617953" cy="699795"/>
      </dsp:txXfrm>
    </dsp:sp>
    <dsp:sp modelId="{20314D92-309A-4AC7-B3AF-8CAAB69E20FD}">
      <dsp:nvSpPr>
        <dsp:cNvPr id="0" name=""/>
        <dsp:cNvSpPr/>
      </dsp:nvSpPr>
      <dsp:spPr>
        <a:xfrm rot="2772182">
          <a:off x="1605332" y="3593716"/>
          <a:ext cx="2871416" cy="26604"/>
        </a:xfrm>
        <a:custGeom>
          <a:avLst/>
          <a:gdLst/>
          <a:ahLst/>
          <a:cxnLst/>
          <a:rect l="0" t="0" r="0" b="0"/>
          <a:pathLst>
            <a:path>
              <a:moveTo>
                <a:pt x="0" y="13302"/>
              </a:moveTo>
              <a:lnTo>
                <a:pt x="2871416" y="13302"/>
              </a:lnTo>
            </a:path>
          </a:pathLst>
        </a:custGeom>
        <a:noFill/>
        <a:ln w="19050" cap="flat" cmpd="sng" algn="ctr">
          <a:solidFill>
            <a:schemeClr val="accent4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969255" y="3535233"/>
        <a:ext cx="143570" cy="143570"/>
      </dsp:txXfrm>
    </dsp:sp>
    <dsp:sp modelId="{0138BA7F-0505-4518-8915-34A4A6F7D1BC}">
      <dsp:nvSpPr>
        <dsp:cNvPr id="0" name=""/>
        <dsp:cNvSpPr/>
      </dsp:nvSpPr>
      <dsp:spPr>
        <a:xfrm>
          <a:off x="4034701" y="4271639"/>
          <a:ext cx="3661497" cy="743339"/>
        </a:xfrm>
        <a:prstGeom prst="roundRect">
          <a:avLst>
            <a:gd name="adj" fmla="val 10000"/>
          </a:avLst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Подготовка учителей-супервизоров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056473" y="4293411"/>
        <a:ext cx="3617953" cy="699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6/1/2017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trips dir="rd"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12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2.jpeg"/><Relationship Id="rId5" Type="http://schemas.openxmlformats.org/officeDocument/2006/relationships/image" Target="../media/image28.png"/><Relationship Id="rId10" Type="http://schemas.openxmlformats.org/officeDocument/2006/relationships/image" Target="../media/image32.png"/><Relationship Id="rId4" Type="http://schemas.openxmlformats.org/officeDocument/2006/relationships/image" Target="../media/image27.jpeg"/><Relationship Id="rId9" Type="http://schemas.openxmlformats.org/officeDocument/2006/relationships/image" Target="../media/image31.png"/><Relationship Id="rId1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реподаватель 2\Рабочий стол\Соболь Выступление\заставк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2071678"/>
            <a:ext cx="8839200" cy="33575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5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Подготовка квалифицированного специалиста в условиях сетевого взаимодействия организаций педагогического</a:t>
            </a:r>
            <a:br>
              <a:rPr lang="ru-RU" dirty="0" smtClean="0">
                <a:solidFill>
                  <a:srgbClr val="005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solidFill>
                  <a:srgbClr val="005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кластера </a:t>
            </a:r>
            <a:endParaRPr lang="ru-RU" dirty="0">
              <a:solidFill>
                <a:srgbClr val="0052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838201"/>
            <a:ext cx="7086600" cy="838200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1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Краевое государственное бюджетное профессиональное образовательное учреждение «Хабаровский педагогический колледж имени Героя Советского Союза Д.Л. Калараша»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371600" y="7620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6172200"/>
            <a:ext cx="204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Хабаровск,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2017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111897"/>
              </p:ext>
            </p:extLst>
          </p:nvPr>
        </p:nvGraphicFramePr>
        <p:xfrm>
          <a:off x="1928794" y="1643050"/>
          <a:ext cx="5072098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Овал 6"/>
          <p:cNvSpPr/>
          <p:nvPr/>
        </p:nvSpPr>
        <p:spPr>
          <a:xfrm>
            <a:off x="3786182" y="2786058"/>
            <a:ext cx="1428760" cy="128588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Школа</a:t>
            </a:r>
          </a:p>
          <a:p>
            <a:pPr algn="ctr"/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робото-техники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57422" y="1785926"/>
            <a:ext cx="1143008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Детские сады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429256" y="1643050"/>
            <a:ext cx="114300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Детские центры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57166"/>
            <a:ext cx="200023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 ЧТО</a:t>
            </a: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инновационный образовательный проект</a:t>
            </a:r>
          </a:p>
          <a:p>
            <a:pPr marL="285750" indent="-285750">
              <a:buClr>
                <a:srgbClr val="C00000"/>
              </a:buClr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  ЦЕЛЬ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внедрение робототехники в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образователь-ный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процесс современной школы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571876"/>
            <a:ext cx="178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b="1" dirty="0" smtClean="0">
                <a:solidFill>
                  <a:srgbClr val="C00000"/>
                </a:solidFill>
              </a:rPr>
              <a:t>      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внеурочная деятельность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конкурсное движение 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проектная деятельность</a:t>
            </a:r>
          </a:p>
          <a:p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5143512"/>
            <a:ext cx="600079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РЕЗУЛЬТАТ: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разработка программы для студентов, педагогов дополнительного образования, учителей начальной школы: «Организация внеурочной деятельности технической направленности. Робототехника»</a:t>
            </a:r>
          </a:p>
          <a:p>
            <a:pPr>
              <a:buFont typeface="Arial" pitchFamily="34" charset="0"/>
              <a:buChar char="•"/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разработка программы для детей: «Основы робототехники. </a:t>
            </a:r>
            <a:r>
              <a:rPr lang="en-US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Lego-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конструирование»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72264" y="500042"/>
            <a:ext cx="24288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ЗАЧЕМ</a:t>
            </a: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обобщение и распространение опыта внедрения </a:t>
            </a:r>
          </a:p>
          <a:p>
            <a:pPr lvl="1" indent="-285750">
              <a:buClr>
                <a:srgbClr val="C00000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и использования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робототехнологий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1" indent="-285750">
              <a:buClr>
                <a:srgbClr val="C00000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в образовательный процесс при подготовке учителей начальной школы, педагогов дополнительного образования</a:t>
            </a:r>
          </a:p>
          <a:p>
            <a:pPr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популяризация инженерно-технического образования среди дошкольников и учащихся начальной школы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57356" y="785794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Инновационный образовательный проект «Школа робототехники»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1357298"/>
            <a:ext cx="3286116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Ресурсная база: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кабинет теоретического обучения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лаборатория  практической 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проектной деятельности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интерактивное оборудование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наборы конструкторов: 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«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Lego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Education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WeDo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«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Mindstorms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EV3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«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Roborobo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Robo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Kit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>
              <a:spcBef>
                <a:spcPts val="600"/>
              </a:spcBef>
              <a:buFont typeface="Wingdings" pitchFamily="2" charset="2"/>
              <a:buChar char="Ø"/>
            </a:pP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«</a:t>
            </a:r>
            <a:r>
              <a:rPr lang="en-US" dirty="0" err="1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Robotis</a:t>
            </a:r>
            <a:r>
              <a:rPr lang="en-US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Premium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fontAlgn="base"/>
            <a:endParaRPr lang="ru-RU" b="1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3" name="Picture 7" descr="C:\Documents and Settings\преподаватель 2\Рабочий стол\Соболь Выступление\для Ларисы Павловны\робомех\83RDrtPv2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056063"/>
            <a:ext cx="2857520" cy="1873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381000" y="8382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Инновационный образовательный проект «Школа робототехники» </a:t>
            </a:r>
          </a:p>
          <a:p>
            <a:endParaRPr lang="ru-RU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b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7" name="Picture 3" descr="C:\Users\дн\Desktop\роботы\отобранные для галереи\IMG_16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1548960"/>
            <a:ext cx="2857520" cy="195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дн\Desktop\роботы\отобранные для галереи\IMG_178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714621"/>
            <a:ext cx="2786082" cy="200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01402923"/>
              </p:ext>
            </p:extLst>
          </p:nvPr>
        </p:nvGraphicFramePr>
        <p:xfrm>
          <a:off x="1857356" y="1142984"/>
          <a:ext cx="5357850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Овал 5"/>
          <p:cNvSpPr/>
          <p:nvPr/>
        </p:nvSpPr>
        <p:spPr>
          <a:xfrm>
            <a:off x="3357554" y="2214554"/>
            <a:ext cx="2214578" cy="1143008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ВОЛОНТЕРСКИЙ 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ОТРЯДЫ </a:t>
            </a:r>
          </a:p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«Теплые руки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</a:t>
            </a:r>
            <a:endParaRPr lang="ru-RU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571480"/>
            <a:ext cx="56436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Волонтерское движение как способ </a:t>
            </a:r>
            <a:br>
              <a:rPr lang="ru-RU" sz="2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</a:br>
            <a:r>
              <a:rPr lang="ru-RU" sz="22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успешного сетевого взаимодействия</a:t>
            </a:r>
            <a:endParaRPr lang="ru-RU" sz="22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357818" y="1643050"/>
            <a:ext cx="1571636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МАОУ НОШ «Первые шаги»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28794" y="1571612"/>
            <a:ext cx="1843094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ru-RU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Благотвори-тельные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фонды </a:t>
            </a:r>
          </a:p>
          <a:p>
            <a:pPr algn="ctr" defTabSz="488950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«Счастливое детство», «</a:t>
            </a:r>
            <a:r>
              <a:rPr lang="ru-RU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Ариди</a:t>
            </a:r>
            <a:r>
              <a:rPr lang="ru-RU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», «Лучик»</a:t>
            </a:r>
            <a:endParaRPr lang="ru-RU" sz="1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6182" y="4071942"/>
            <a:ext cx="1628780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200"/>
              </a:lnSpc>
            </a:pPr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Городской дворец творчества детей и молодежи</a:t>
            </a:r>
            <a:endParaRPr lang="ru-RU" sz="1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714356"/>
            <a:ext cx="2214546" cy="4288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r>
              <a:rPr lang="ru-RU" sz="1400" b="1" dirty="0" smtClean="0">
                <a:solidFill>
                  <a:srgbClr val="C00000"/>
                </a:solidFill>
              </a:rPr>
              <a:t>   </a:t>
            </a: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ts val="13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коллективная творческая деятельность с общественно значимым смыслом</a:t>
            </a:r>
          </a:p>
          <a:p>
            <a:pPr marL="285750" indent="-285750">
              <a:lnSpc>
                <a:spcPts val="13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ts val="1300"/>
              </a:lnSpc>
              <a:buClr>
                <a:srgbClr val="C00000"/>
              </a:buClr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</a:t>
            </a:r>
          </a:p>
          <a:p>
            <a:pPr marL="285750" indent="-285750">
              <a:lnSpc>
                <a:spcPts val="1300"/>
              </a:lnSpc>
              <a:buClr>
                <a:srgbClr val="C00000"/>
              </a:buClr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ts val="13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оказание безвозмездной помощи</a:t>
            </a:r>
          </a:p>
          <a:p>
            <a:pPr marL="285750" indent="-285750">
              <a:lnSpc>
                <a:spcPts val="13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познавательной деятельности студента</a:t>
            </a:r>
          </a:p>
          <a:p>
            <a:pPr marL="285750" indent="-285750">
              <a:lnSpc>
                <a:spcPts val="13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формирование активной гражданской позиции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714884"/>
            <a:ext cx="1643042" cy="1259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  <a:buClr>
                <a:srgbClr val="C00000"/>
              </a:buClr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</a:t>
            </a:r>
          </a:p>
          <a:p>
            <a:pPr>
              <a:lnSpc>
                <a:spcPts val="1300"/>
              </a:lnSpc>
              <a:buClr>
                <a:srgbClr val="C00000"/>
              </a:buClr>
            </a:pPr>
            <a:endParaRPr lang="ru-RU" sz="1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ts val="13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социальная</a:t>
            </a:r>
          </a:p>
          <a:p>
            <a:pPr marL="285750" indent="-285750">
              <a:lnSpc>
                <a:spcPts val="1300"/>
              </a:lnSpc>
              <a:buClr>
                <a:srgbClr val="C00000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деятельность</a:t>
            </a:r>
          </a:p>
          <a:p>
            <a:pPr marL="285750" indent="-285750">
              <a:lnSpc>
                <a:spcPts val="1300"/>
              </a:lnSpc>
              <a:buClr>
                <a:srgbClr val="C00000"/>
              </a:buClr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ts val="13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шефская</a:t>
            </a:r>
          </a:p>
          <a:p>
            <a:pPr marL="285750" indent="-285750">
              <a:lnSpc>
                <a:spcPts val="1300"/>
              </a:lnSpc>
              <a:buClr>
                <a:srgbClr val="C00000"/>
              </a:buClr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деятельность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14480" y="4572008"/>
            <a:ext cx="22145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детей, ветеранов, людей с ОВЗ:</a:t>
            </a:r>
          </a:p>
          <a:p>
            <a:pPr>
              <a:lnSpc>
                <a:spcPts val="1200"/>
              </a:lnSpc>
            </a:pPr>
            <a:endParaRPr lang="ru-RU" sz="14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формирование позитивной мотивации общения</a:t>
            </a: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обучение искусству дружбы</a:t>
            </a: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положительного образа взрослого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00694" y="4572008"/>
            <a:ext cx="207170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Для студентов:</a:t>
            </a:r>
          </a:p>
          <a:p>
            <a:pPr algn="just">
              <a:lnSpc>
                <a:spcPts val="1200"/>
              </a:lnSpc>
            </a:pPr>
            <a:endParaRPr lang="ru-RU" sz="14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подготовка к будущей профессиональной деятельности</a:t>
            </a: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формирование способности принимать решения</a:t>
            </a: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портфолио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будущего педагога</a:t>
            </a:r>
          </a:p>
          <a:p>
            <a:pPr>
              <a:lnSpc>
                <a:spcPts val="1200"/>
              </a:lnSpc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трудоустройство  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2330" y="1000108"/>
            <a:ext cx="2071670" cy="5191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ЗАЧЕМ</a:t>
            </a:r>
          </a:p>
          <a:p>
            <a:pPr>
              <a:buClr>
                <a:srgbClr val="C00000"/>
              </a:buClr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indent="-285750">
              <a:lnSpc>
                <a:spcPts val="13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привлечение внимания общественности к острым социальным проблемам</a:t>
            </a:r>
          </a:p>
          <a:p>
            <a:pPr lvl="1" indent="-285750">
              <a:lnSpc>
                <a:spcPts val="1300"/>
              </a:lnSpc>
              <a:buClr>
                <a:srgbClr val="C00000"/>
              </a:buClr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indent="-285750">
              <a:lnSpc>
                <a:spcPts val="13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развитие познавательной активности обучающихся, профилактика вредных привычек, воспитание здорового образа жизни</a:t>
            </a:r>
          </a:p>
          <a:p>
            <a:pPr lvl="1" indent="-285750">
              <a:lnSpc>
                <a:spcPts val="1300"/>
              </a:lnSpc>
              <a:buClr>
                <a:srgbClr val="C00000"/>
              </a:buClr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indent="-285750">
              <a:lnSpc>
                <a:spcPts val="13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консолидация усилий образовательных организаций и социальных партнеров в решении  острых социальных вопросов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>
          <a:xfrm>
            <a:off x="0" y="571480"/>
            <a:ext cx="9144000" cy="628652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endParaRPr kumimoji="0" lang="ru-RU" sz="5600" b="1" i="0" u="none" strike="noStrike" kern="1200" cap="none" spc="0" normalizeH="0" baseline="0" noProof="0" dirty="0" smtClean="0">
              <a:ln>
                <a:noFill/>
              </a:ln>
              <a:solidFill>
                <a:srgbClr val="00529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29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Социальные </a:t>
            </a:r>
            <a:r>
              <a:rPr kumimoji="0" lang="ru-RU" sz="6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акции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29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Детство, опаленное войной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5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учащихся младшей школы МАОУ НОШ «Первые шаги»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Люблю тебя, мой край родной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5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учащихся 8-9 классов из семей мигрантов МОУ СОШ № 76</a:t>
            </a:r>
            <a:endParaRPr kumimoji="0" lang="ru-RU" sz="56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Тренинг «Тропинка друг к другу»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5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МАУ ДО «Северное сияние»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Сбор денежных средств для детей с ОВЗ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5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совместно с Благотворительным фондом «</a:t>
            </a:r>
            <a:r>
              <a:rPr kumimoji="0" lang="ru-RU" sz="5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Ариди</a:t>
            </a:r>
            <a:r>
              <a:rPr kumimoji="0" lang="ru-RU" sz="64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»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Через творчество к жизненной силе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5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совместно с Благотворительным фондом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5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«Счастливое детство»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6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Праздники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В гостях у сказки, Здравствуй, Новый год!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5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для воспитанников Детского дома № 33 с. Тополево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6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Конкурсы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«Формула успеха» </a:t>
            </a:r>
            <a:r>
              <a:rPr kumimoji="0" lang="en-US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III </a:t>
            </a: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место  волонтерский отряд</a:t>
            </a:r>
            <a:endParaRPr kumimoji="0" lang="ru-RU" sz="6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«Теплые руки» </a:t>
            </a: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награжден дипломом 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мэра города Хабаровска А.Н.Соколова</a:t>
            </a:r>
            <a:r>
              <a:rPr kumimoji="0" lang="ru-RU" sz="6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	</a:t>
            </a:r>
            <a:r>
              <a:rPr kumimoji="0" lang="ru-RU" sz="6400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Шефская деятельность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Шефство над ветеранами Индустриального района г. Хабаровского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6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Концерт для ветеранов ко Дню Победы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529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rgbClr val="00529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r>
              <a:rPr kumimoji="0" lang="ru-RU" sz="1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29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None/>
              <a:tabLst/>
              <a:defRPr/>
            </a:pPr>
            <a:endParaRPr kumimoji="0" lang="ru-RU" sz="1500" b="0" i="0" u="none" strike="noStrike" kern="1200" cap="none" spc="0" normalizeH="0" baseline="0" noProof="0" dirty="0" smtClean="0">
              <a:ln>
                <a:noFill/>
              </a:ln>
              <a:solidFill>
                <a:srgbClr val="00529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1148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95000"/>
              <a:buFont typeface="Wingdings"/>
              <a:buChar char=""/>
              <a:tabLst/>
              <a:defRPr/>
            </a:pPr>
            <a:endParaRPr kumimoji="0" lang="ru-RU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" descr="C:\Users\HPK\Desktop\Фото волонтеры\Добрые дела\IMG_75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928670"/>
            <a:ext cx="2183289" cy="135401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C:\Users\HPK\Desktop\Фото волонтеры\Ветераны и про войну\DSC_23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595274"/>
            <a:ext cx="2286016" cy="15330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5" descr="C:\Users\HPK\Desktop\Фото волонтеры\Новый год\IMG_57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429132"/>
            <a:ext cx="2357454" cy="15716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Picture 6" descr="C:\Users\HPK\Desktop\АВГУСТОВСКАЯ НПК\волонтеры\дипломы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3143248"/>
            <a:ext cx="1428760" cy="1857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04800" y="571480"/>
            <a:ext cx="84582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Интернет-платформа</a:t>
            </a:r>
            <a:endParaRPr lang="ru-RU" sz="22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endParaRPr lang="ru-RU" sz="16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b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b="1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600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8" name="Picture 4" descr="C:\Users\дн\Desktop\k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6" y="3714752"/>
            <a:ext cx="2428893" cy="517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1" name="Picture 2" descr="C:\Users\дн\Desktop\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388" y="428604"/>
            <a:ext cx="2714612" cy="714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дн\Desktop\s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1934" y="2714620"/>
            <a:ext cx="1000132" cy="785818"/>
          </a:xfrm>
          <a:prstGeom prst="roundRect">
            <a:avLst>
              <a:gd name="adj" fmla="val 16667"/>
            </a:avLst>
          </a:prstGeom>
          <a:ln>
            <a:solidFill>
              <a:schemeClr val="accent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142844" y="571481"/>
            <a:ext cx="2714644" cy="714379"/>
            <a:chOff x="1033377" y="1467151"/>
            <a:chExt cx="2061664" cy="581498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33377" y="1467151"/>
              <a:ext cx="2061664" cy="505130"/>
            </a:xfrm>
            <a:prstGeom prst="roundRect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Скругленный прямоугольник 4"/>
            <p:cNvSpPr/>
            <p:nvPr/>
          </p:nvSpPr>
          <p:spPr>
            <a:xfrm>
              <a:off x="1124540" y="1592835"/>
              <a:ext cx="1877005" cy="455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3500430" y="2024834"/>
            <a:ext cx="2158731" cy="550651"/>
            <a:chOff x="971335" y="3017787"/>
            <a:chExt cx="2158731" cy="55065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971335" y="3064631"/>
              <a:ext cx="2158731" cy="503807"/>
            </a:xfrm>
            <a:prstGeom prst="roundRect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995929" y="3017787"/>
              <a:ext cx="2109543" cy="454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5929322" y="2857496"/>
            <a:ext cx="2428892" cy="571504"/>
            <a:chOff x="3867825" y="536579"/>
            <a:chExt cx="1845669" cy="466194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3867825" y="536579"/>
              <a:ext cx="1845669" cy="466194"/>
            </a:xfrm>
            <a:prstGeom prst="roundRect">
              <a:avLst/>
            </a:prstGeom>
            <a:blipFill rotWithShape="0">
              <a:blip r:embed="rId8"/>
              <a:stretch>
                <a:fillRect/>
              </a:stretch>
            </a:blipFill>
            <a:ln>
              <a:solidFill>
                <a:schemeClr val="accent1"/>
              </a:solidFill>
            </a:ln>
            <a:effectLst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4"/>
            <p:cNvSpPr/>
            <p:nvPr/>
          </p:nvSpPr>
          <p:spPr>
            <a:xfrm>
              <a:off x="3890583" y="559337"/>
              <a:ext cx="1800153" cy="42067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57224" y="3643314"/>
            <a:ext cx="2223691" cy="522455"/>
            <a:chOff x="5100406" y="1782487"/>
            <a:chExt cx="2223691" cy="522455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5100406" y="1782487"/>
              <a:ext cx="2223691" cy="522455"/>
            </a:xfrm>
            <a:prstGeom prst="roundRect">
              <a:avLst/>
            </a:prstGeom>
            <a:blipFill rotWithShape="0">
              <a:blip r:embed="rId9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5125910" y="1807991"/>
              <a:ext cx="2172683" cy="4714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</p:grpSp>
      <p:pic>
        <p:nvPicPr>
          <p:cNvPr id="26" name="Picture 3" descr="C:\Users\дн\Desktop\togu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5852" y="4857760"/>
            <a:ext cx="2084225" cy="529511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дн\Desktop\irpodv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2786058"/>
            <a:ext cx="2197906" cy="529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K\Desktop\АВГУСТОВСКАЯ НПК\двгафк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71934" y="4929198"/>
            <a:ext cx="1071570" cy="10001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1027" name="Picture 3" descr="C:\Users\HPK\Desktop\АВГУСТОВСКАЯ НПК\хгик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15008" y="4786322"/>
            <a:ext cx="2643206" cy="571504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</p:pic>
      <p:sp>
        <p:nvSpPr>
          <p:cNvPr id="33" name="TextBox 32"/>
          <p:cNvSpPr txBox="1"/>
          <p:nvPr/>
        </p:nvSpPr>
        <p:spPr>
          <a:xfrm>
            <a:off x="3000364" y="364331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5296"/>
                </a:solidFill>
                <a:latin typeface="Arial" pitchFamily="34" charset="0"/>
                <a:cs typeface="Arial" pitchFamily="34" charset="0"/>
              </a:rPr>
              <a:t>www.pedklaster27.ru</a:t>
            </a:r>
            <a:endParaRPr lang="ru-RU" b="1" u="sng" dirty="0">
              <a:solidFill>
                <a:srgbClr val="005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1670" y="1214422"/>
            <a:ext cx="5286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</a:t>
            </a:r>
          </a:p>
          <a:p>
            <a:pPr algn="ctr"/>
            <a:r>
              <a:rPr lang="ru-RU" sz="1400" b="1" dirty="0" smtClean="0">
                <a:solidFill>
                  <a:srgbClr val="00529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обеспечить участников проекта оперативной системой обмена информацией 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C:\Users\HPK\Desktop\АВГУСТОВСКАЯ НПК\t27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643306" y="4143380"/>
            <a:ext cx="1928826" cy="50006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1475233954"/>
              </p:ext>
            </p:extLst>
          </p:nvPr>
        </p:nvGraphicFramePr>
        <p:xfrm>
          <a:off x="285720" y="857232"/>
          <a:ext cx="8643998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C:\Documents and Settings\преподаватель 2\Рабочий стол\Соболь Выступление\В презентацию\распор П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714356"/>
            <a:ext cx="4116553" cy="5657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5720" y="928670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Распоряжение министерства образования и науки Хабаровского края от 20 ноября 2015 г. № 2452 </a:t>
            </a:r>
          </a:p>
          <a:p>
            <a:pPr algn="ctr"/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 создании педагогического образовательного кластера» </a:t>
            </a:r>
          </a:p>
        </p:txBody>
      </p:sp>
      <p:pic>
        <p:nvPicPr>
          <p:cNvPr id="2050" name="Picture 2" descr="\\192.168.0.66\777\7042016 призентация\IMG_1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714620"/>
            <a:ext cx="3997167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6" name="AutoShape 4" descr="http://images.myshared.ru/9/956385/slid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00100" y="838200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rgbClr val="005296"/>
                </a:solidFill>
                <a:latin typeface="Arial" pitchFamily="34" charset="0"/>
                <a:cs typeface="Arial" pitchFamily="34" charset="0"/>
              </a:rPr>
              <a:t>Сетевое взаимодействие </a:t>
            </a:r>
            <a:endParaRPr lang="ru-RU" sz="3200" b="1" dirty="0">
              <a:ln w="50800"/>
              <a:solidFill>
                <a:srgbClr val="005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1428736"/>
            <a:ext cx="7000924" cy="830997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построено с учетом современного научного понимания сети как организационной формы непрерывного образования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детей и взрослых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2357486" y="1357298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13" name="Схема 12"/>
          <p:cNvGraphicFramePr/>
          <p:nvPr/>
        </p:nvGraphicFramePr>
        <p:xfrm>
          <a:off x="714348" y="2428868"/>
          <a:ext cx="7643866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39" y="0"/>
            <a:ext cx="9120761" cy="6858000"/>
          </a:xfrm>
          <a:prstGeom prst="rect">
            <a:avLst/>
          </a:prstGeom>
          <a:noFill/>
        </p:spPr>
      </p:pic>
      <p:sp>
        <p:nvSpPr>
          <p:cNvPr id="3076" name="AutoShape 4" descr="http://images.myshared.ru/9/956385/slid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49579" y="2722086"/>
            <a:ext cx="27299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ЭФФЕКТИВНОСТЬ СЕТЕВОГО ВЗАИМОДЕЙСТВИЯ </a:t>
            </a:r>
            <a:endParaRPr lang="ru-RU" sz="2000" dirty="0">
              <a:solidFill>
                <a:schemeClr val="tx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Скругленный прямоугольник 4"/>
          <p:cNvSpPr/>
          <p:nvPr/>
        </p:nvSpPr>
        <p:spPr>
          <a:xfrm>
            <a:off x="3143240" y="785794"/>
            <a:ext cx="6000760" cy="7332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cap="none" spc="0" dirty="0">
              <a:ln w="50800"/>
              <a:solidFill>
                <a:srgbClr val="005296"/>
              </a:solidFill>
              <a:effectLst/>
            </a:endParaRPr>
          </a:p>
        </p:txBody>
      </p:sp>
      <p:sp>
        <p:nvSpPr>
          <p:cNvPr id="17" name="Скругленный прямоугольник 4"/>
          <p:cNvSpPr/>
          <p:nvPr/>
        </p:nvSpPr>
        <p:spPr>
          <a:xfrm>
            <a:off x="3143240" y="1643050"/>
            <a:ext cx="6000760" cy="6855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n w="50800"/>
                <a:solidFill>
                  <a:srgbClr val="005296"/>
                </a:solidFill>
                <a:latin typeface="Arial" pitchFamily="34" charset="0"/>
                <a:cs typeface="Arial" pitchFamily="34" charset="0"/>
              </a:rPr>
              <a:t>ДВИЖЕНИЕ «МОЛОДЫЕ ПРОФЕССИОНАЛЫ» </a:t>
            </a:r>
          </a:p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n w="50800"/>
                <a:solidFill>
                  <a:srgbClr val="005296"/>
                </a:solidFill>
                <a:latin typeface="Arial" pitchFamily="34" charset="0"/>
                <a:cs typeface="Arial" pitchFamily="34" charset="0"/>
              </a:rPr>
              <a:t>В ДАЛЬНЕВОСТОЧНОМ ФЕДЕРАЛЬНОМ ОКРУГЕ</a:t>
            </a:r>
            <a:endParaRPr lang="ru-RU" sz="1600" b="1" kern="1200" cap="none" spc="0" dirty="0">
              <a:ln w="50800"/>
              <a:solidFill>
                <a:srgbClr val="005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Скругленный прямоугольник 4"/>
          <p:cNvSpPr/>
          <p:nvPr/>
        </p:nvSpPr>
        <p:spPr>
          <a:xfrm>
            <a:off x="3131285" y="2500306"/>
            <a:ext cx="6012715" cy="6855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cap="none" spc="0" dirty="0">
              <a:ln w="50800"/>
              <a:solidFill>
                <a:srgbClr val="005296"/>
              </a:solidFill>
              <a:effectLst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2714620"/>
            <a:ext cx="4000528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n w="50800"/>
                <a:solidFill>
                  <a:srgbClr val="005296"/>
                </a:solidFill>
                <a:latin typeface="Arial" pitchFamily="34" charset="0"/>
                <a:cs typeface="Arial" pitchFamily="34" charset="0"/>
              </a:rPr>
              <a:t>ШКОЛА «РУССКОЕ СЛОВО»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3143240" y="3357562"/>
            <a:ext cx="6000760" cy="6855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n w="50800"/>
                <a:solidFill>
                  <a:srgbClr val="005296"/>
                </a:solidFill>
                <a:latin typeface="Arial" pitchFamily="34" charset="0"/>
                <a:cs typeface="Arial" pitchFamily="34" charset="0"/>
              </a:rPr>
              <a:t>ШКОЛА РОБОТОТЕХНИКИ</a:t>
            </a:r>
            <a:endParaRPr lang="ru-RU" sz="1600" b="1" kern="1200" cap="none" spc="0" dirty="0">
              <a:ln w="50800"/>
              <a:solidFill>
                <a:srgbClr val="005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Скругленный прямоугольник 4"/>
          <p:cNvSpPr/>
          <p:nvPr/>
        </p:nvSpPr>
        <p:spPr>
          <a:xfrm>
            <a:off x="3143240" y="4214818"/>
            <a:ext cx="6000760" cy="68558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cap="none" spc="0" dirty="0" smtClean="0">
                <a:ln w="50800"/>
                <a:solidFill>
                  <a:srgbClr val="0052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600" b="1" kern="1200" cap="none" spc="0" dirty="0" smtClean="0">
                <a:ln w="50800"/>
                <a:solidFill>
                  <a:srgbClr val="005296"/>
                </a:solidFill>
                <a:latin typeface="Arial" pitchFamily="34" charset="0"/>
                <a:cs typeface="Arial" pitchFamily="34" charset="0"/>
              </a:rPr>
              <a:t>ВОЛОНТЕРСКОЕ ДВИЖЕНИЕ</a:t>
            </a:r>
            <a:endParaRPr lang="ru-RU" sz="1600" b="1" kern="1200" cap="none" spc="0" dirty="0">
              <a:ln w="50800"/>
              <a:solidFill>
                <a:srgbClr val="005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1071546"/>
            <a:ext cx="500066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dirty="0" smtClean="0">
                <a:ln w="50800"/>
                <a:solidFill>
                  <a:srgbClr val="005296"/>
                </a:solidFill>
                <a:latin typeface="Arial" pitchFamily="34" charset="0"/>
                <a:cs typeface="Arial" pitchFamily="34" charset="0"/>
              </a:rPr>
              <a:t>КОНКУРСНО-ОЛИМПИАДНОЕ ДВИЖЕНИЕ</a:t>
            </a:r>
            <a:endParaRPr lang="ru-RU" sz="1600" b="1" dirty="0">
              <a:ln w="50800"/>
              <a:solidFill>
                <a:srgbClr val="00529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4"/>
          <p:cNvSpPr/>
          <p:nvPr/>
        </p:nvSpPr>
        <p:spPr>
          <a:xfrm>
            <a:off x="3143240" y="5143512"/>
            <a:ext cx="6000760" cy="73327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anchor="ctr" anchorCtr="0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b="1" kern="1200" cap="none" spc="0" dirty="0">
              <a:ln w="50800"/>
              <a:solidFill>
                <a:srgbClr val="005296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286388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5296"/>
                </a:solidFill>
                <a:latin typeface="Arial" pitchFamily="34" charset="0"/>
                <a:cs typeface="Arial" pitchFamily="34" charset="0"/>
              </a:rPr>
              <a:t>ИНТЕРНЕТ-ПЛАТФОРМА</a:t>
            </a:r>
            <a:endParaRPr lang="ru-RU" sz="1600" b="1" dirty="0">
              <a:solidFill>
                <a:srgbClr val="00529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44753130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572008"/>
            <a:ext cx="4876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Участники – 56 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студентов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Победители – студенты  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ХПК, </a:t>
            </a: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ПИТОГУ</a:t>
            </a:r>
            <a:endParaRPr lang="ru-RU" sz="20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714356"/>
            <a:ext cx="29718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Олимпиада профессионального мастерства </a:t>
            </a:r>
            <a:r>
              <a:rPr lang="ru-RU" sz="1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для специальностей </a:t>
            </a:r>
            <a:r>
              <a:rPr lang="ru-RU" sz="1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«Преподавание в начальных классах», «Коррекционная педагогика в начальном образовании»</a:t>
            </a:r>
          </a:p>
          <a:p>
            <a:pPr algn="ctr"/>
            <a:r>
              <a:rPr lang="ru-RU" sz="1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9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2016, 2017)</a:t>
            </a:r>
            <a:endParaRPr lang="ru-RU" sz="19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C:\Documents and Settings\преподаватель 2\Рабочий стол\Соболь Выступление\олимпиада\IMG_60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4071942"/>
            <a:ext cx="3695700" cy="2463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:\Users\HPK\Desktop\3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857232"/>
            <a:ext cx="56388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4214818"/>
            <a:ext cx="58579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Участники – 27 студентов</a:t>
            </a:r>
          </a:p>
          <a:p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Учебные заведения: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ХПК, ПИТОГУ, 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Николаевский-на-Амуре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промышленно-гуманитарный техникум, </a:t>
            </a:r>
          </a:p>
          <a:p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Чегдомынский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горно-технологическический</a:t>
            </a:r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техникум</a:t>
            </a:r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928670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Краевая олимпиада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профессионального мастерства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для студентов специальности </a:t>
            </a:r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«Дошкольное образование»</a:t>
            </a:r>
            <a:endParaRPr lang="ru-RU" sz="20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286124"/>
            <a:ext cx="228601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857232"/>
            <a:ext cx="47625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 descr="C:\Users\дн\Desktop\10as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6116" y="1928802"/>
            <a:ext cx="4088989" cy="399161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3108" y="1071546"/>
            <a:ext cx="2664296" cy="62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1071546"/>
            <a:ext cx="2850862" cy="654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5" descr="C:\Users\дн\Desktop\world_skills_russia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3000372"/>
            <a:ext cx="1713476" cy="142876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\\192.168.0.66\777\03.12.2015 заставка на выставку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82" y="6000768"/>
            <a:ext cx="3106944" cy="588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Выгнутая вверх стрелка 12"/>
          <p:cNvSpPr/>
          <p:nvPr/>
        </p:nvSpPr>
        <p:spPr>
          <a:xfrm rot="16200000">
            <a:off x="1071538" y="4000504"/>
            <a:ext cx="3786214" cy="92869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16200000" flipV="1">
            <a:off x="5786446" y="4000504"/>
            <a:ext cx="3786214" cy="785818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5" name="Picture 5" descr="C:\Documents and Settings\преподаватель 2\Рабочий стол\Соболь Выступление\фото для координац совета 8.04.2016\тренировочные площадки КЦО\DSC04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058" y="2993571"/>
            <a:ext cx="3048000" cy="1716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4" descr="C:\Documents and Settings\преподаватель 2\Рабочий стол\Соболь Выступление\фото для координац совета 8.04.2016\тренировочные площадки КЦО\4 Калашникова Владислава КГБ ПОУ ХПК группа КП-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857760"/>
            <a:ext cx="30480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3" name="Picture 3" descr="C:\Documents and Settings\преподаватель 2\Рабочий стол\Соболь Выступление\фото для координац совета 8.04.2016\тренировочные площадки КЦО\3 Зыкова Алиса КГБ ПОУ ХПК группа ПНК-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857232"/>
            <a:ext cx="3048000" cy="1939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7" name="Picture 7" descr="C:\Documents and Settings\преподаватель 2\Рабочий стол\Соболь Выступление\38zEaMxKUwI-e14270898671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914400"/>
            <a:ext cx="2068975" cy="138908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0496" y="2643182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В работе тренировочных площадок задействованы: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86182" y="3429000"/>
            <a:ext cx="5181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15 преподавателей колледжа </a:t>
            </a:r>
          </a:p>
          <a:p>
            <a:pPr algn="ctr"/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    (тренеры, эксперты-компатриоты);</a:t>
            </a:r>
          </a:p>
          <a:p>
            <a:pPr algn="ctr"/>
            <a:endParaRPr lang="ru-RU" sz="20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12 студентов (конкурсанты); </a:t>
            </a:r>
          </a:p>
          <a:p>
            <a:pPr algn="ctr">
              <a:buFont typeface="Wingdings" pitchFamily="2" charset="2"/>
              <a:buChar char="Ø"/>
            </a:pPr>
            <a:endParaRPr lang="ru-RU" sz="2000" dirty="0" smtClean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Ø"/>
            </a:pPr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9 педагогов образовательных организаций 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Documents and Settings\преподаватель 2\Рабочий стол\Соболь Выступление\Выступление ЗАСТАВ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571604" y="642918"/>
          <a:ext cx="521497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357166"/>
            <a:ext cx="18573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r>
              <a:rPr lang="ru-RU" sz="1400" b="1" dirty="0" smtClean="0">
                <a:solidFill>
                  <a:srgbClr val="C00000"/>
                </a:solidFill>
              </a:rPr>
              <a:t>       </a:t>
            </a:r>
          </a:p>
          <a:p>
            <a:pPr>
              <a:buClr>
                <a:srgbClr val="C00000"/>
              </a:buClr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ЧТО</a:t>
            </a: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социально-просветительский проект</a:t>
            </a:r>
          </a:p>
          <a:p>
            <a:pPr marL="285750" indent="-285750">
              <a:buClr>
                <a:srgbClr val="C00000"/>
              </a:buClr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C00000"/>
              </a:buClr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</a:t>
            </a:r>
          </a:p>
          <a:p>
            <a:pPr marL="285750" indent="-285750">
              <a:buClr>
                <a:srgbClr val="C00000"/>
              </a:buClr>
              <a:buFont typeface="Arial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условий для успешной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социально-образователь-ной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адаптации детей из семей мигрантов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000504"/>
            <a:ext cx="21431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КАК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неурочная деятельность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овместные проекты с партнерами</a:t>
            </a:r>
          </a:p>
          <a:p>
            <a:pPr marL="285750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исследовательская деятельность</a:t>
            </a:r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428992" y="3429000"/>
            <a:ext cx="1785950" cy="114300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Школа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«Русское слово»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57950" y="571480"/>
            <a:ext cx="278605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C00000"/>
              </a:buClr>
            </a:pPr>
            <a:endParaRPr lang="ru-RU" sz="1400" b="1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</a:pPr>
            <a:r>
              <a:rPr lang="ru-RU" sz="1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ЗАЧЕМ</a:t>
            </a:r>
            <a:endPara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привлечение    внимания общественности к проблемам </a:t>
            </a:r>
            <a:r>
              <a:rPr lang="ru-RU" sz="1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социально-образовательно-культурной</a:t>
            </a: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адаптации детей из семей мигрантов</a:t>
            </a:r>
          </a:p>
          <a:p>
            <a:pPr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условий для  качественного практического освоения студентами современных образовательных форм, методов,  технологий при работе с детьми из семей  мигрантов</a:t>
            </a:r>
          </a:p>
          <a:p>
            <a:pPr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установление контактов и развитие сотрудничества с ведущими специалистами соответствующего направления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00298" y="1214422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Школа «Русское слово»</a:t>
            </a:r>
            <a:endParaRPr lang="ru-RU" sz="2000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2928926" y="428604"/>
            <a:ext cx="3082038" cy="857255"/>
            <a:chOff x="1124540" y="1350851"/>
            <a:chExt cx="2117763" cy="697798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180639" y="1350851"/>
              <a:ext cx="2061664" cy="505130"/>
            </a:xfrm>
            <a:prstGeom prst="roundRect">
              <a:avLst/>
            </a:prstGeom>
            <a:blipFill rotWithShape="0">
              <a:blip r:embed="rId7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1124540" y="1592835"/>
              <a:ext cx="1877005" cy="455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050" tIns="19050" rIns="19050" bIns="19050" numCol="1" spcCol="1270" anchor="ctr" anchorCtr="0">
              <a:noAutofit/>
            </a:bodyPr>
            <a:lstStyle/>
            <a:p>
              <a:pPr lvl="0" algn="ctr" defTabSz="222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 dirty="0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2459</TotalTime>
  <Words>631</Words>
  <Application>Microsoft Office PowerPoint</Application>
  <PresentationFormat>Экран (4:3)</PresentationFormat>
  <Paragraphs>206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Метро</vt:lpstr>
      <vt:lpstr>Подготовка квалифицированного специалиста в условиях сетевого взаимодействия организаций педагогического кластера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HPK</cp:lastModifiedBy>
  <cp:revision>187</cp:revision>
  <dcterms:modified xsi:type="dcterms:W3CDTF">2017-06-01T03:24:47Z</dcterms:modified>
</cp:coreProperties>
</file>