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0" r:id="rId3"/>
    <p:sldId id="272" r:id="rId4"/>
    <p:sldId id="273" r:id="rId5"/>
    <p:sldId id="282" r:id="rId6"/>
    <p:sldId id="281" r:id="rId7"/>
    <p:sldId id="274" r:id="rId8"/>
    <p:sldId id="261" r:id="rId9"/>
    <p:sldId id="275" r:id="rId10"/>
    <p:sldId id="276" r:id="rId11"/>
    <p:sldId id="265" r:id="rId12"/>
    <p:sldId id="267" r:id="rId13"/>
    <p:sldId id="277" r:id="rId14"/>
    <p:sldId id="27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  <a:srgbClr val="FFFF66"/>
    <a:srgbClr val="65C3E1"/>
    <a:srgbClr val="FFCCFF"/>
    <a:srgbClr val="66FFFF"/>
    <a:srgbClr val="FFCC66"/>
    <a:srgbClr val="CA3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E3B9A-3310-4F45-AC04-557758E13C52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0EF3E2-EF65-4EF1-984F-540BDAA7ED30}">
      <dgm:prSet phldrT="[Текст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сетевого взаимодействия ГПК ГГТУ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ДОО</a:t>
          </a:r>
          <a:endParaRPr lang="ru-RU" sz="2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65B40-829A-4495-A281-422C646A5C54}" type="parTrans" cxnId="{7A71D833-7612-4ABA-9CDA-380F545FF32F}">
      <dgm:prSet/>
      <dgm:spPr/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92AC0C49-4867-4284-A039-7E93C606F8CA}" type="sibTrans" cxnId="{7A71D833-7612-4ABA-9CDA-380F545FF32F}">
      <dgm:prSet/>
      <dgm:spPr/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79781206-A6DE-4862-BB6B-D721CF999454}">
      <dgm:prSet phldrT="[Текст]" custT="1"/>
      <dgm:spPr>
        <a:solidFill>
          <a:srgbClr val="65C3E1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конкурентоспособности, профессиональной компетентности и мобильности кадров</a:t>
          </a:r>
          <a:endParaRPr lang="ru-RU" sz="2000" b="1" cap="none" spc="0" dirty="0">
            <a:ln w="22225">
              <a:prstDash val="solid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F0D6BA-DBA3-44DC-AB40-504FB5638790}" type="parTrans" cxnId="{8B329260-38EB-4671-A68B-09B32F9F55E2}">
      <dgm:prSet/>
      <dgm:spPr/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A56EB063-2753-46C0-AA47-8827DC3C102D}" type="sibTrans" cxnId="{8B329260-38EB-4671-A68B-09B32F9F55E2}">
      <dgm:prSet/>
      <dgm:spPr/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09681D5D-E0BC-44DD-B001-B4B12106F199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ru-RU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качественной подготовки квалифицированных специалистов</a:t>
          </a:r>
          <a:endParaRPr lang="ru-RU" sz="2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4B4E9DF-41E8-41F0-A9DB-445D820E44B9}" type="sibTrans" cxnId="{7D3CB05C-1928-4BA9-AD91-43A5F6210955}">
      <dgm:prSet/>
      <dgm:spPr/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62FF8563-6B9F-4256-99C6-6316554E4169}" type="parTrans" cxnId="{7D3CB05C-1928-4BA9-AD91-43A5F6210955}">
      <dgm:prSet/>
      <dgm:spPr/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8FA7E335-8C7F-4BCA-8DFC-F01F41AECDAA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FD7E262A-1493-472C-B48E-4765A358815E}" type="sibTrans" cxnId="{BC23C8FD-B672-4724-88FF-C85F86FD7D2B}">
      <dgm:prSet/>
      <dgm:spPr/>
      <dgm:t>
        <a:bodyPr/>
        <a:lstStyle/>
        <a:p>
          <a:endParaRPr lang="ru-RU"/>
        </a:p>
      </dgm:t>
    </dgm:pt>
    <dgm:pt modelId="{77A5CF4B-EF3C-4D96-BE5D-668C2A9AA1A5}" type="parTrans" cxnId="{BC23C8FD-B672-4724-88FF-C85F86FD7D2B}">
      <dgm:prSet/>
      <dgm:spPr/>
      <dgm:t>
        <a:bodyPr/>
        <a:lstStyle/>
        <a:p>
          <a:endParaRPr lang="ru-RU"/>
        </a:p>
      </dgm:t>
    </dgm:pt>
    <dgm:pt modelId="{FD2AB0E3-61DA-4CC3-9FF5-D561D1EA4D35}" type="pres">
      <dgm:prSet presAssocID="{3F1E3B9A-3310-4F45-AC04-557758E13C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D7C76F-AB7D-4EEE-9E96-67FDB6CD2652}" type="pres">
      <dgm:prSet presAssocID="{030EF3E2-EF65-4EF1-984F-540BDAA7ED3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2E916C2-B9A3-4881-8D8C-0D6317B63C3F}" type="pres">
      <dgm:prSet presAssocID="{030EF3E2-EF65-4EF1-984F-540BDAA7ED30}" presName="rootComposite1" presStyleCnt="0"/>
      <dgm:spPr/>
      <dgm:t>
        <a:bodyPr/>
        <a:lstStyle/>
        <a:p>
          <a:endParaRPr lang="ru-RU"/>
        </a:p>
      </dgm:t>
    </dgm:pt>
    <dgm:pt modelId="{CB77004B-C7E6-40AF-A441-B3D7381B912F}" type="pres">
      <dgm:prSet presAssocID="{030EF3E2-EF65-4EF1-984F-540BDAA7ED30}" presName="rootText1" presStyleLbl="node0" presStyleIdx="0" presStyleCnt="1" custScaleX="66435" custScaleY="171116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CFC1BCB6-2B38-42A1-9437-D31F2367CE71}" type="pres">
      <dgm:prSet presAssocID="{030EF3E2-EF65-4EF1-984F-540BDAA7ED3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49679D-BF6B-4D22-BFA7-BF9A2101794C}" type="pres">
      <dgm:prSet presAssocID="{030EF3E2-EF65-4EF1-984F-540BDAA7ED30}" presName="hierChild2" presStyleCnt="0"/>
      <dgm:spPr/>
      <dgm:t>
        <a:bodyPr/>
        <a:lstStyle/>
        <a:p>
          <a:endParaRPr lang="ru-RU"/>
        </a:p>
      </dgm:t>
    </dgm:pt>
    <dgm:pt modelId="{6731137C-21A8-4328-B94A-E398B02ACD18}" type="pres">
      <dgm:prSet presAssocID="{62FF8563-6B9F-4256-99C6-6316554E4169}" presName="Name64" presStyleLbl="parChTrans1D2" presStyleIdx="0" presStyleCnt="3"/>
      <dgm:spPr/>
      <dgm:t>
        <a:bodyPr/>
        <a:lstStyle/>
        <a:p>
          <a:endParaRPr lang="ru-RU"/>
        </a:p>
      </dgm:t>
    </dgm:pt>
    <dgm:pt modelId="{C07999BA-1B4C-44FF-873C-5D6C41E9BCBD}" type="pres">
      <dgm:prSet presAssocID="{09681D5D-E0BC-44DD-B001-B4B12106F19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8D575FE-6ED7-41E6-9725-5937818CDF6C}" type="pres">
      <dgm:prSet presAssocID="{09681D5D-E0BC-44DD-B001-B4B12106F199}" presName="rootComposite" presStyleCnt="0"/>
      <dgm:spPr/>
      <dgm:t>
        <a:bodyPr/>
        <a:lstStyle/>
        <a:p>
          <a:endParaRPr lang="ru-RU"/>
        </a:p>
      </dgm:t>
    </dgm:pt>
    <dgm:pt modelId="{28778F25-27E7-4A66-A356-80D280C4AEC7}" type="pres">
      <dgm:prSet presAssocID="{09681D5D-E0BC-44DD-B001-B4B12106F199}" presName="rootText" presStyleLbl="node2" presStyleIdx="0" presStyleCnt="3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1FDB7A5-D097-4733-8658-A4D9BE7BD5D7}" type="pres">
      <dgm:prSet presAssocID="{09681D5D-E0BC-44DD-B001-B4B12106F19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55CE12A-1810-4DE0-A135-040F20ABEFE5}" type="pres">
      <dgm:prSet presAssocID="{09681D5D-E0BC-44DD-B001-B4B12106F199}" presName="hierChild4" presStyleCnt="0"/>
      <dgm:spPr/>
      <dgm:t>
        <a:bodyPr/>
        <a:lstStyle/>
        <a:p>
          <a:endParaRPr lang="ru-RU"/>
        </a:p>
      </dgm:t>
    </dgm:pt>
    <dgm:pt modelId="{4F87D8ED-0821-43BB-8F8C-785B669A76C4}" type="pres">
      <dgm:prSet presAssocID="{09681D5D-E0BC-44DD-B001-B4B12106F199}" presName="hierChild5" presStyleCnt="0"/>
      <dgm:spPr/>
      <dgm:t>
        <a:bodyPr/>
        <a:lstStyle/>
        <a:p>
          <a:endParaRPr lang="ru-RU"/>
        </a:p>
      </dgm:t>
    </dgm:pt>
    <dgm:pt modelId="{8AE34D0F-1883-43C1-886B-4831D284D030}" type="pres">
      <dgm:prSet presAssocID="{77A5CF4B-EF3C-4D96-BE5D-668C2A9AA1A5}" presName="Name64" presStyleLbl="parChTrans1D2" presStyleIdx="1" presStyleCnt="3"/>
      <dgm:spPr/>
      <dgm:t>
        <a:bodyPr/>
        <a:lstStyle/>
        <a:p>
          <a:endParaRPr lang="ru-RU"/>
        </a:p>
      </dgm:t>
    </dgm:pt>
    <dgm:pt modelId="{C990782F-39B4-4816-A5AA-7CF8562EE400}" type="pres">
      <dgm:prSet presAssocID="{8FA7E335-8C7F-4BCA-8DFC-F01F41AECDA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A824D2-E643-4A0B-8CBC-BE890905D0BF}" type="pres">
      <dgm:prSet presAssocID="{8FA7E335-8C7F-4BCA-8DFC-F01F41AECDAA}" presName="rootComposite" presStyleCnt="0"/>
      <dgm:spPr/>
      <dgm:t>
        <a:bodyPr/>
        <a:lstStyle/>
        <a:p>
          <a:endParaRPr lang="ru-RU"/>
        </a:p>
      </dgm:t>
    </dgm:pt>
    <dgm:pt modelId="{B4510928-80DA-46EC-8C22-04E3DF76E7DE}" type="pres">
      <dgm:prSet presAssocID="{8FA7E335-8C7F-4BCA-8DFC-F01F41AECDAA}" presName="rootText" presStyleLbl="node2" presStyleIdx="1" presStyleCnt="3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E73CA01-166B-4A46-BCEA-B6615C8602C3}" type="pres">
      <dgm:prSet presAssocID="{8FA7E335-8C7F-4BCA-8DFC-F01F41AECDAA}" presName="rootConnector" presStyleLbl="node2" presStyleIdx="1" presStyleCnt="3"/>
      <dgm:spPr/>
      <dgm:t>
        <a:bodyPr/>
        <a:lstStyle/>
        <a:p>
          <a:endParaRPr lang="ru-RU"/>
        </a:p>
      </dgm:t>
    </dgm:pt>
    <dgm:pt modelId="{C39B45F0-1165-4B19-9AA9-EC7E2087B0DD}" type="pres">
      <dgm:prSet presAssocID="{8FA7E335-8C7F-4BCA-8DFC-F01F41AECDAA}" presName="hierChild4" presStyleCnt="0"/>
      <dgm:spPr/>
      <dgm:t>
        <a:bodyPr/>
        <a:lstStyle/>
        <a:p>
          <a:endParaRPr lang="ru-RU"/>
        </a:p>
      </dgm:t>
    </dgm:pt>
    <dgm:pt modelId="{D1EE8523-3F21-4B42-BB99-E5B8FDD163DA}" type="pres">
      <dgm:prSet presAssocID="{8FA7E335-8C7F-4BCA-8DFC-F01F41AECDAA}" presName="hierChild5" presStyleCnt="0"/>
      <dgm:spPr/>
      <dgm:t>
        <a:bodyPr/>
        <a:lstStyle/>
        <a:p>
          <a:endParaRPr lang="ru-RU"/>
        </a:p>
      </dgm:t>
    </dgm:pt>
    <dgm:pt modelId="{DC1588E0-D2DD-4EEE-BFEB-680DE85338BA}" type="pres">
      <dgm:prSet presAssocID="{7CF0D6BA-DBA3-44DC-AB40-504FB5638790}" presName="Name64" presStyleLbl="parChTrans1D2" presStyleIdx="2" presStyleCnt="3"/>
      <dgm:spPr/>
      <dgm:t>
        <a:bodyPr/>
        <a:lstStyle/>
        <a:p>
          <a:endParaRPr lang="ru-RU"/>
        </a:p>
      </dgm:t>
    </dgm:pt>
    <dgm:pt modelId="{F2709FC6-39F8-4370-869D-DA615233F8AD}" type="pres">
      <dgm:prSet presAssocID="{79781206-A6DE-4862-BB6B-D721CF99945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4D9F0E8-11A4-4ED2-891C-50F92DF28C9B}" type="pres">
      <dgm:prSet presAssocID="{79781206-A6DE-4862-BB6B-D721CF999454}" presName="rootComposite" presStyleCnt="0"/>
      <dgm:spPr/>
      <dgm:t>
        <a:bodyPr/>
        <a:lstStyle/>
        <a:p>
          <a:endParaRPr lang="ru-RU"/>
        </a:p>
      </dgm:t>
    </dgm:pt>
    <dgm:pt modelId="{16913301-CC43-49CA-A975-79D32403F170}" type="pres">
      <dgm:prSet presAssocID="{79781206-A6DE-4862-BB6B-D721CF999454}" presName="rootText" presStyleLbl="node2" presStyleIdx="2" presStyleCnt="3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67459B9-24EC-4F2C-A87C-01D09FD53B98}" type="pres">
      <dgm:prSet presAssocID="{79781206-A6DE-4862-BB6B-D721CF999454}" presName="rootConnector" presStyleLbl="node2" presStyleIdx="2" presStyleCnt="3"/>
      <dgm:spPr/>
      <dgm:t>
        <a:bodyPr/>
        <a:lstStyle/>
        <a:p>
          <a:endParaRPr lang="ru-RU"/>
        </a:p>
      </dgm:t>
    </dgm:pt>
    <dgm:pt modelId="{2389A7C8-1C45-4F3D-B197-6C4C9C9418EB}" type="pres">
      <dgm:prSet presAssocID="{79781206-A6DE-4862-BB6B-D721CF999454}" presName="hierChild4" presStyleCnt="0"/>
      <dgm:spPr/>
      <dgm:t>
        <a:bodyPr/>
        <a:lstStyle/>
        <a:p>
          <a:endParaRPr lang="ru-RU"/>
        </a:p>
      </dgm:t>
    </dgm:pt>
    <dgm:pt modelId="{A2911570-F44F-4B52-960B-15BD1AE4BBBE}" type="pres">
      <dgm:prSet presAssocID="{79781206-A6DE-4862-BB6B-D721CF999454}" presName="hierChild5" presStyleCnt="0"/>
      <dgm:spPr/>
      <dgm:t>
        <a:bodyPr/>
        <a:lstStyle/>
        <a:p>
          <a:endParaRPr lang="ru-RU"/>
        </a:p>
      </dgm:t>
    </dgm:pt>
    <dgm:pt modelId="{2FD48C93-5E12-42C9-9D38-F9C5DF34B972}" type="pres">
      <dgm:prSet presAssocID="{030EF3E2-EF65-4EF1-984F-540BDAA7ED30}" presName="hierChild3" presStyleCnt="0"/>
      <dgm:spPr/>
      <dgm:t>
        <a:bodyPr/>
        <a:lstStyle/>
        <a:p>
          <a:endParaRPr lang="ru-RU"/>
        </a:p>
      </dgm:t>
    </dgm:pt>
  </dgm:ptLst>
  <dgm:cxnLst>
    <dgm:cxn modelId="{4694F679-CC76-40EF-86BA-01C808378C6B}" type="presOf" srcId="{7CF0D6BA-DBA3-44DC-AB40-504FB5638790}" destId="{DC1588E0-D2DD-4EEE-BFEB-680DE85338BA}" srcOrd="0" destOrd="0" presId="urn:microsoft.com/office/officeart/2009/3/layout/HorizontalOrganizationChart"/>
    <dgm:cxn modelId="{A33F6BC9-B5E3-49C2-A3C4-87119EBDC000}" type="presOf" srcId="{8FA7E335-8C7F-4BCA-8DFC-F01F41AECDAA}" destId="{9E73CA01-166B-4A46-BCEA-B6615C8602C3}" srcOrd="1" destOrd="0" presId="urn:microsoft.com/office/officeart/2009/3/layout/HorizontalOrganizationChart"/>
    <dgm:cxn modelId="{8B329260-38EB-4671-A68B-09B32F9F55E2}" srcId="{030EF3E2-EF65-4EF1-984F-540BDAA7ED30}" destId="{79781206-A6DE-4862-BB6B-D721CF999454}" srcOrd="2" destOrd="0" parTransId="{7CF0D6BA-DBA3-44DC-AB40-504FB5638790}" sibTransId="{A56EB063-2753-46C0-AA47-8827DC3C102D}"/>
    <dgm:cxn modelId="{7D3CB05C-1928-4BA9-AD91-43A5F6210955}" srcId="{030EF3E2-EF65-4EF1-984F-540BDAA7ED30}" destId="{09681D5D-E0BC-44DD-B001-B4B12106F199}" srcOrd="0" destOrd="0" parTransId="{62FF8563-6B9F-4256-99C6-6316554E4169}" sibTransId="{24B4E9DF-41E8-41F0-A9DB-445D820E44B9}"/>
    <dgm:cxn modelId="{E634A5D7-B92B-47B0-8780-3591FA78E3F0}" type="presOf" srcId="{77A5CF4B-EF3C-4D96-BE5D-668C2A9AA1A5}" destId="{8AE34D0F-1883-43C1-886B-4831D284D030}" srcOrd="0" destOrd="0" presId="urn:microsoft.com/office/officeart/2009/3/layout/HorizontalOrganizationChart"/>
    <dgm:cxn modelId="{8D84BC04-5FFC-41BD-AF82-97CCBD58A111}" type="presOf" srcId="{09681D5D-E0BC-44DD-B001-B4B12106F199}" destId="{F1FDB7A5-D097-4733-8658-A4D9BE7BD5D7}" srcOrd="1" destOrd="0" presId="urn:microsoft.com/office/officeart/2009/3/layout/HorizontalOrganizationChart"/>
    <dgm:cxn modelId="{1779915F-ED10-420D-ADF3-0EE5D87F79AE}" type="presOf" srcId="{62FF8563-6B9F-4256-99C6-6316554E4169}" destId="{6731137C-21A8-4328-B94A-E398B02ACD18}" srcOrd="0" destOrd="0" presId="urn:microsoft.com/office/officeart/2009/3/layout/HorizontalOrganizationChart"/>
    <dgm:cxn modelId="{25E08BAD-E4FE-4638-B97E-D7409B9D42C1}" type="presOf" srcId="{030EF3E2-EF65-4EF1-984F-540BDAA7ED30}" destId="{CB77004B-C7E6-40AF-A441-B3D7381B912F}" srcOrd="0" destOrd="0" presId="urn:microsoft.com/office/officeart/2009/3/layout/HorizontalOrganizationChart"/>
    <dgm:cxn modelId="{4DB28BA2-ABA9-4016-B174-4E44FA79692F}" type="presOf" srcId="{030EF3E2-EF65-4EF1-984F-540BDAA7ED30}" destId="{CFC1BCB6-2B38-42A1-9437-D31F2367CE71}" srcOrd="1" destOrd="0" presId="urn:microsoft.com/office/officeart/2009/3/layout/HorizontalOrganizationChart"/>
    <dgm:cxn modelId="{1C0A29A4-5FA5-4C45-A7F2-BF3E84B5BB80}" type="presOf" srcId="{79781206-A6DE-4862-BB6B-D721CF999454}" destId="{16913301-CC43-49CA-A975-79D32403F170}" srcOrd="0" destOrd="0" presId="urn:microsoft.com/office/officeart/2009/3/layout/HorizontalOrganizationChart"/>
    <dgm:cxn modelId="{E543B08A-F8B0-40BA-827A-70F6956252A0}" type="presOf" srcId="{3F1E3B9A-3310-4F45-AC04-557758E13C52}" destId="{FD2AB0E3-61DA-4CC3-9FF5-D561D1EA4D35}" srcOrd="0" destOrd="0" presId="urn:microsoft.com/office/officeart/2009/3/layout/HorizontalOrganizationChart"/>
    <dgm:cxn modelId="{E0AF59E1-947B-401C-95ED-94DAE0129667}" type="presOf" srcId="{09681D5D-E0BC-44DD-B001-B4B12106F199}" destId="{28778F25-27E7-4A66-A356-80D280C4AEC7}" srcOrd="0" destOrd="0" presId="urn:microsoft.com/office/officeart/2009/3/layout/HorizontalOrganizationChart"/>
    <dgm:cxn modelId="{BC23C8FD-B672-4724-88FF-C85F86FD7D2B}" srcId="{030EF3E2-EF65-4EF1-984F-540BDAA7ED30}" destId="{8FA7E335-8C7F-4BCA-8DFC-F01F41AECDAA}" srcOrd="1" destOrd="0" parTransId="{77A5CF4B-EF3C-4D96-BE5D-668C2A9AA1A5}" sibTransId="{FD7E262A-1493-472C-B48E-4765A358815E}"/>
    <dgm:cxn modelId="{E7AF7A0C-4617-41F7-A9F4-26B94117D373}" type="presOf" srcId="{79781206-A6DE-4862-BB6B-D721CF999454}" destId="{F67459B9-24EC-4F2C-A87C-01D09FD53B98}" srcOrd="1" destOrd="0" presId="urn:microsoft.com/office/officeart/2009/3/layout/HorizontalOrganizationChart"/>
    <dgm:cxn modelId="{7A71D833-7612-4ABA-9CDA-380F545FF32F}" srcId="{3F1E3B9A-3310-4F45-AC04-557758E13C52}" destId="{030EF3E2-EF65-4EF1-984F-540BDAA7ED30}" srcOrd="0" destOrd="0" parTransId="{7D865B40-829A-4495-A281-422C646A5C54}" sibTransId="{92AC0C49-4867-4284-A039-7E93C606F8CA}"/>
    <dgm:cxn modelId="{A66582C1-267A-4842-B8E5-582379C62E07}" type="presOf" srcId="{8FA7E335-8C7F-4BCA-8DFC-F01F41AECDAA}" destId="{B4510928-80DA-46EC-8C22-04E3DF76E7DE}" srcOrd="0" destOrd="0" presId="urn:microsoft.com/office/officeart/2009/3/layout/HorizontalOrganizationChart"/>
    <dgm:cxn modelId="{DD22C3F2-8629-4F86-9E27-98A96C0803AC}" type="presParOf" srcId="{FD2AB0E3-61DA-4CC3-9FF5-D561D1EA4D35}" destId="{DFD7C76F-AB7D-4EEE-9E96-67FDB6CD2652}" srcOrd="0" destOrd="0" presId="urn:microsoft.com/office/officeart/2009/3/layout/HorizontalOrganizationChart"/>
    <dgm:cxn modelId="{10D33263-76F3-46FB-8870-09788EA36FA1}" type="presParOf" srcId="{DFD7C76F-AB7D-4EEE-9E96-67FDB6CD2652}" destId="{42E916C2-B9A3-4881-8D8C-0D6317B63C3F}" srcOrd="0" destOrd="0" presId="urn:microsoft.com/office/officeart/2009/3/layout/HorizontalOrganizationChart"/>
    <dgm:cxn modelId="{50609EEF-2FDB-48F0-A179-4E347E89DBAF}" type="presParOf" srcId="{42E916C2-B9A3-4881-8D8C-0D6317B63C3F}" destId="{CB77004B-C7E6-40AF-A441-B3D7381B912F}" srcOrd="0" destOrd="0" presId="urn:microsoft.com/office/officeart/2009/3/layout/HorizontalOrganizationChart"/>
    <dgm:cxn modelId="{34CC3F6A-A195-4E53-9CD9-86C24CCC0DBD}" type="presParOf" srcId="{42E916C2-B9A3-4881-8D8C-0D6317B63C3F}" destId="{CFC1BCB6-2B38-42A1-9437-D31F2367CE71}" srcOrd="1" destOrd="0" presId="urn:microsoft.com/office/officeart/2009/3/layout/HorizontalOrganizationChart"/>
    <dgm:cxn modelId="{6C56B34C-7E83-4D98-B699-CD2C11ABA4AD}" type="presParOf" srcId="{DFD7C76F-AB7D-4EEE-9E96-67FDB6CD2652}" destId="{3F49679D-BF6B-4D22-BFA7-BF9A2101794C}" srcOrd="1" destOrd="0" presId="urn:microsoft.com/office/officeart/2009/3/layout/HorizontalOrganizationChart"/>
    <dgm:cxn modelId="{482662F1-1458-4534-AA58-40AF5E2E7AB3}" type="presParOf" srcId="{3F49679D-BF6B-4D22-BFA7-BF9A2101794C}" destId="{6731137C-21A8-4328-B94A-E398B02ACD18}" srcOrd="0" destOrd="0" presId="urn:microsoft.com/office/officeart/2009/3/layout/HorizontalOrganizationChart"/>
    <dgm:cxn modelId="{7AD967E9-5A89-4842-9CC0-72FE67AE4CDE}" type="presParOf" srcId="{3F49679D-BF6B-4D22-BFA7-BF9A2101794C}" destId="{C07999BA-1B4C-44FF-873C-5D6C41E9BCBD}" srcOrd="1" destOrd="0" presId="urn:microsoft.com/office/officeart/2009/3/layout/HorizontalOrganizationChart"/>
    <dgm:cxn modelId="{2D74E555-88CD-45F2-9E26-9C68B7CDD0CB}" type="presParOf" srcId="{C07999BA-1B4C-44FF-873C-5D6C41E9BCBD}" destId="{E8D575FE-6ED7-41E6-9725-5937818CDF6C}" srcOrd="0" destOrd="0" presId="urn:microsoft.com/office/officeart/2009/3/layout/HorizontalOrganizationChart"/>
    <dgm:cxn modelId="{09A0D541-EA8D-42B1-B72B-B65438C6D8C9}" type="presParOf" srcId="{E8D575FE-6ED7-41E6-9725-5937818CDF6C}" destId="{28778F25-27E7-4A66-A356-80D280C4AEC7}" srcOrd="0" destOrd="0" presId="urn:microsoft.com/office/officeart/2009/3/layout/HorizontalOrganizationChart"/>
    <dgm:cxn modelId="{DF030F8B-2A55-4D6F-B014-36481B9FBDD0}" type="presParOf" srcId="{E8D575FE-6ED7-41E6-9725-5937818CDF6C}" destId="{F1FDB7A5-D097-4733-8658-A4D9BE7BD5D7}" srcOrd="1" destOrd="0" presId="urn:microsoft.com/office/officeart/2009/3/layout/HorizontalOrganizationChart"/>
    <dgm:cxn modelId="{D991CD2F-F110-4DB2-B869-C4A252A66F8D}" type="presParOf" srcId="{C07999BA-1B4C-44FF-873C-5D6C41E9BCBD}" destId="{A55CE12A-1810-4DE0-A135-040F20ABEFE5}" srcOrd="1" destOrd="0" presId="urn:microsoft.com/office/officeart/2009/3/layout/HorizontalOrganizationChart"/>
    <dgm:cxn modelId="{5CB78062-77B1-4627-BDDE-77A409973024}" type="presParOf" srcId="{C07999BA-1B4C-44FF-873C-5D6C41E9BCBD}" destId="{4F87D8ED-0821-43BB-8F8C-785B669A76C4}" srcOrd="2" destOrd="0" presId="urn:microsoft.com/office/officeart/2009/3/layout/HorizontalOrganizationChart"/>
    <dgm:cxn modelId="{9B422F15-848D-449E-BC7B-99C9B8E4ED30}" type="presParOf" srcId="{3F49679D-BF6B-4D22-BFA7-BF9A2101794C}" destId="{8AE34D0F-1883-43C1-886B-4831D284D030}" srcOrd="2" destOrd="0" presId="urn:microsoft.com/office/officeart/2009/3/layout/HorizontalOrganizationChart"/>
    <dgm:cxn modelId="{C73FBDED-507B-47F2-BB49-F87C5EDE5D9F}" type="presParOf" srcId="{3F49679D-BF6B-4D22-BFA7-BF9A2101794C}" destId="{C990782F-39B4-4816-A5AA-7CF8562EE400}" srcOrd="3" destOrd="0" presId="urn:microsoft.com/office/officeart/2009/3/layout/HorizontalOrganizationChart"/>
    <dgm:cxn modelId="{F4D94AC0-52B0-4789-BFBC-02B0366E1804}" type="presParOf" srcId="{C990782F-39B4-4816-A5AA-7CF8562EE400}" destId="{7FA824D2-E643-4A0B-8CBC-BE890905D0BF}" srcOrd="0" destOrd="0" presId="urn:microsoft.com/office/officeart/2009/3/layout/HorizontalOrganizationChart"/>
    <dgm:cxn modelId="{A2DF290F-5CF8-4723-B8DD-CE9470F6B24B}" type="presParOf" srcId="{7FA824D2-E643-4A0B-8CBC-BE890905D0BF}" destId="{B4510928-80DA-46EC-8C22-04E3DF76E7DE}" srcOrd="0" destOrd="0" presId="urn:microsoft.com/office/officeart/2009/3/layout/HorizontalOrganizationChart"/>
    <dgm:cxn modelId="{132B0434-CF1B-404A-94B6-F0E53B898922}" type="presParOf" srcId="{7FA824D2-E643-4A0B-8CBC-BE890905D0BF}" destId="{9E73CA01-166B-4A46-BCEA-B6615C8602C3}" srcOrd="1" destOrd="0" presId="urn:microsoft.com/office/officeart/2009/3/layout/HorizontalOrganizationChart"/>
    <dgm:cxn modelId="{7365E4DF-0E46-4847-B197-825DB532BA6D}" type="presParOf" srcId="{C990782F-39B4-4816-A5AA-7CF8562EE400}" destId="{C39B45F0-1165-4B19-9AA9-EC7E2087B0DD}" srcOrd="1" destOrd="0" presId="urn:microsoft.com/office/officeart/2009/3/layout/HorizontalOrganizationChart"/>
    <dgm:cxn modelId="{284742C1-171A-4B58-8BED-BE5C52038EDE}" type="presParOf" srcId="{C990782F-39B4-4816-A5AA-7CF8562EE400}" destId="{D1EE8523-3F21-4B42-BB99-E5B8FDD163DA}" srcOrd="2" destOrd="0" presId="urn:microsoft.com/office/officeart/2009/3/layout/HorizontalOrganizationChart"/>
    <dgm:cxn modelId="{4FD76C48-32E6-4287-9A8E-1F9B27D45F1C}" type="presParOf" srcId="{3F49679D-BF6B-4D22-BFA7-BF9A2101794C}" destId="{DC1588E0-D2DD-4EEE-BFEB-680DE85338BA}" srcOrd="4" destOrd="0" presId="urn:microsoft.com/office/officeart/2009/3/layout/HorizontalOrganizationChart"/>
    <dgm:cxn modelId="{791BD346-C72D-4ACE-8CF1-73F451D0D2D4}" type="presParOf" srcId="{3F49679D-BF6B-4D22-BFA7-BF9A2101794C}" destId="{F2709FC6-39F8-4370-869D-DA615233F8AD}" srcOrd="5" destOrd="0" presId="urn:microsoft.com/office/officeart/2009/3/layout/HorizontalOrganizationChart"/>
    <dgm:cxn modelId="{606BED31-E50D-4D31-B6FA-77E917275876}" type="presParOf" srcId="{F2709FC6-39F8-4370-869D-DA615233F8AD}" destId="{14D9F0E8-11A4-4ED2-891C-50F92DF28C9B}" srcOrd="0" destOrd="0" presId="urn:microsoft.com/office/officeart/2009/3/layout/HorizontalOrganizationChart"/>
    <dgm:cxn modelId="{755D2DCB-ACF2-419F-830A-798935AD0758}" type="presParOf" srcId="{14D9F0E8-11A4-4ED2-891C-50F92DF28C9B}" destId="{16913301-CC43-49CA-A975-79D32403F170}" srcOrd="0" destOrd="0" presId="urn:microsoft.com/office/officeart/2009/3/layout/HorizontalOrganizationChart"/>
    <dgm:cxn modelId="{A89D2560-13D0-42A1-9D02-71D1034F5B77}" type="presParOf" srcId="{14D9F0E8-11A4-4ED2-891C-50F92DF28C9B}" destId="{F67459B9-24EC-4F2C-A87C-01D09FD53B98}" srcOrd="1" destOrd="0" presId="urn:microsoft.com/office/officeart/2009/3/layout/HorizontalOrganizationChart"/>
    <dgm:cxn modelId="{BB82AB80-6349-412D-B778-02352CBF8FF2}" type="presParOf" srcId="{F2709FC6-39F8-4370-869D-DA615233F8AD}" destId="{2389A7C8-1C45-4F3D-B197-6C4C9C9418EB}" srcOrd="1" destOrd="0" presId="urn:microsoft.com/office/officeart/2009/3/layout/HorizontalOrganizationChart"/>
    <dgm:cxn modelId="{7CB0DFB8-DB6B-4514-BB3E-EA4109FE8D2D}" type="presParOf" srcId="{F2709FC6-39F8-4370-869D-DA615233F8AD}" destId="{A2911570-F44F-4B52-960B-15BD1AE4BBBE}" srcOrd="2" destOrd="0" presId="urn:microsoft.com/office/officeart/2009/3/layout/HorizontalOrganizationChart"/>
    <dgm:cxn modelId="{412BED9A-2E0E-418E-B8FB-620DBDC882B2}" type="presParOf" srcId="{DFD7C76F-AB7D-4EEE-9E96-67FDB6CD2652}" destId="{2FD48C93-5E12-42C9-9D38-F9C5DF34B972}" srcOrd="2" destOrd="0" presId="urn:microsoft.com/office/officeart/2009/3/layout/HorizontalOrganizationChart"/>
  </dgm:cxnLst>
  <dgm:bg>
    <a:effectLst>
      <a:glow rad="139700">
        <a:schemeClr val="accent1">
          <a:satMod val="175000"/>
          <a:alpha val="40000"/>
        </a:schemeClr>
      </a:glow>
    </a:effectLst>
  </dgm:bg>
  <dgm:whole>
    <a:ln>
      <a:solidFill>
        <a:schemeClr val="bg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38D8AD-B929-4263-95EC-C58AEED45C8B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E2B302B-3B59-44F6-A2E4-FDE228A6E51D}">
      <dgm:prSet phldrT="[Текст]" custT="1"/>
      <dgm:spPr>
        <a:xfrm>
          <a:off x="0" y="0"/>
          <a:ext cx="11195050" cy="199190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u="sng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Информационные ресурсы:</a:t>
          </a:r>
          <a:endParaRPr lang="ru-RU" sz="18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34D91D7-E81D-4564-84E3-5B4A2E3D9054}" type="parTrans" cxnId="{5112B4A0-8E86-4273-ACB7-C51F40D7D7FF}">
      <dgm:prSet/>
      <dgm:spPr/>
      <dgm:t>
        <a:bodyPr/>
        <a:lstStyle/>
        <a:p>
          <a:endParaRPr lang="ru-RU"/>
        </a:p>
      </dgm:t>
    </dgm:pt>
    <dgm:pt modelId="{44DE2369-A075-4B9C-A7DB-86442B554EDB}" type="sibTrans" cxnId="{5112B4A0-8E86-4273-ACB7-C51F40D7D7FF}">
      <dgm:prSet/>
      <dgm:spPr/>
      <dgm:t>
        <a:bodyPr/>
        <a:lstStyle/>
        <a:p>
          <a:endParaRPr lang="ru-RU"/>
        </a:p>
      </dgm:t>
    </dgm:pt>
    <dgm:pt modelId="{D2FEE27E-6F8F-4591-A4F2-A488FADF37F5}">
      <dgm:prSet phldrT="[Текст]" custT="1"/>
      <dgm:spPr>
        <a:xfrm>
          <a:off x="0" y="0"/>
          <a:ext cx="11195050" cy="199190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Основными инструментами осуществления политики информационной открытости являются сайты колледжа и дошкольных образовательных организаций, функционирующие в информационно-телекоммуникационной сети «Интернет»</a:t>
          </a:r>
          <a:endParaRPr lang="ru-RU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05F1D80-9ECB-4399-99E0-DE2885F5BB09}" type="parTrans" cxnId="{5B3DDED5-13D3-42E9-9931-E28ADC000221}">
      <dgm:prSet/>
      <dgm:spPr/>
      <dgm:t>
        <a:bodyPr/>
        <a:lstStyle/>
        <a:p>
          <a:endParaRPr lang="ru-RU"/>
        </a:p>
      </dgm:t>
    </dgm:pt>
    <dgm:pt modelId="{B571EDDC-AB5F-4D3F-90D7-7D3E0D74DFC3}" type="sibTrans" cxnId="{5B3DDED5-13D3-42E9-9931-E28ADC000221}">
      <dgm:prSet/>
      <dgm:spPr/>
      <dgm:t>
        <a:bodyPr/>
        <a:lstStyle/>
        <a:p>
          <a:endParaRPr lang="ru-RU"/>
        </a:p>
      </dgm:t>
    </dgm:pt>
    <dgm:pt modelId="{B11138AC-866A-490B-B6DF-F94AFF3423F4}">
      <dgm:prSet phldrT="[Текст]" custT="1"/>
      <dgm:spPr>
        <a:xfrm>
          <a:off x="0" y="2068373"/>
          <a:ext cx="11195050" cy="176530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u="sng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Организационно – управленческие ресурсы: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Координационный совет: Администрация колледжа и заведующие дошкольных образовательных организаций.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Кураторы реализации сетевого взаимодействия: заместитель директора по УПР и старшие воспитатели дошкольных образовательных организаций.</a:t>
          </a:r>
          <a:endParaRPr lang="ru-RU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F80C522-E729-4B06-B437-16A3FF2026C0}" type="parTrans" cxnId="{557B0C43-6C39-41A3-A303-D81B77D4F6E1}">
      <dgm:prSet/>
      <dgm:spPr/>
      <dgm:t>
        <a:bodyPr/>
        <a:lstStyle/>
        <a:p>
          <a:endParaRPr lang="ru-RU"/>
        </a:p>
      </dgm:t>
    </dgm:pt>
    <dgm:pt modelId="{CE1E0808-38A9-422E-8DC5-1636878DEFB0}" type="sibTrans" cxnId="{557B0C43-6C39-41A3-A303-D81B77D4F6E1}">
      <dgm:prSet/>
      <dgm:spPr/>
      <dgm:t>
        <a:bodyPr/>
        <a:lstStyle/>
        <a:p>
          <a:endParaRPr lang="ru-RU"/>
        </a:p>
      </dgm:t>
    </dgm:pt>
    <dgm:pt modelId="{8E1D4374-52AA-4D99-A172-9AC95BF342B0}">
      <dgm:prSet phldrT="[Текст]" custT="1"/>
      <dgm:spPr>
        <a:xfrm>
          <a:off x="0" y="4051049"/>
          <a:ext cx="11195050" cy="174181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800" b="1" u="sng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Финансовые ресурсы.</a:t>
          </a:r>
        </a:p>
        <a:p>
          <a:r>
            <a:rPr lang="ru-RU" sz="18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образовательных программ в сетевой форме организуется за счет средств государственного бюджетного задания, предоставленного для реализации программ специальностей 44.02.01 Дошкольное образование и 44.02.04 Специальное дошкольное образование.</a:t>
          </a:r>
          <a:endParaRPr lang="ru-RU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25FDB61-B7DD-421D-B964-23FE5486CDF5}" type="parTrans" cxnId="{9CC54B74-D4D0-4145-B606-7A7D0E89A651}">
      <dgm:prSet/>
      <dgm:spPr/>
      <dgm:t>
        <a:bodyPr/>
        <a:lstStyle/>
        <a:p>
          <a:endParaRPr lang="ru-RU"/>
        </a:p>
      </dgm:t>
    </dgm:pt>
    <dgm:pt modelId="{AC47F554-0047-46EB-AAC4-355E8C682159}" type="sibTrans" cxnId="{9CC54B74-D4D0-4145-B606-7A7D0E89A651}">
      <dgm:prSet/>
      <dgm:spPr/>
      <dgm:t>
        <a:bodyPr/>
        <a:lstStyle/>
        <a:p>
          <a:endParaRPr lang="ru-RU"/>
        </a:p>
      </dgm:t>
    </dgm:pt>
    <dgm:pt modelId="{AD4BF007-BB27-4FF1-888E-454ED1D79370}">
      <dgm:prSet phldrT="[Текст]" custT="1"/>
      <dgm:spPr>
        <a:xfrm>
          <a:off x="0" y="0"/>
          <a:ext cx="11195050" cy="199190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Колледжем и дошкольными образовательными организациями обеспечена возможность проведения вебинаров, интернет-конференций, видеоконференций, консилиумов, мастер-классов он-лайн.</a:t>
          </a:r>
          <a:endParaRPr lang="ru-RU" sz="1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3B99E63-51C8-49D7-94B1-025BA81E12D5}" type="parTrans" cxnId="{753DB28B-449D-4F00-9CFC-E48994D151F4}">
      <dgm:prSet/>
      <dgm:spPr/>
      <dgm:t>
        <a:bodyPr/>
        <a:lstStyle/>
        <a:p>
          <a:endParaRPr lang="ru-RU"/>
        </a:p>
      </dgm:t>
    </dgm:pt>
    <dgm:pt modelId="{15CD19E9-DA93-4DA4-B9A0-30110C151B41}" type="sibTrans" cxnId="{753DB28B-449D-4F00-9CFC-E48994D151F4}">
      <dgm:prSet/>
      <dgm:spPr/>
      <dgm:t>
        <a:bodyPr/>
        <a:lstStyle/>
        <a:p>
          <a:endParaRPr lang="ru-RU"/>
        </a:p>
      </dgm:t>
    </dgm:pt>
    <dgm:pt modelId="{A4D5EBCA-DCB5-4E30-8068-2E962D58C995}" type="pres">
      <dgm:prSet presAssocID="{2038D8AD-B929-4263-95EC-C58AEED45C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16A83-2B36-4B4B-80F9-C500B5012A10}" type="pres">
      <dgm:prSet presAssocID="{6E2B302B-3B59-44F6-A2E4-FDE228A6E51D}" presName="comp" presStyleCnt="0"/>
      <dgm:spPr/>
      <dgm:t>
        <a:bodyPr/>
        <a:lstStyle/>
        <a:p>
          <a:endParaRPr lang="ru-RU"/>
        </a:p>
      </dgm:t>
    </dgm:pt>
    <dgm:pt modelId="{F68A2AC3-69C8-46B7-9C26-231C2B7767CE}" type="pres">
      <dgm:prSet presAssocID="{6E2B302B-3B59-44F6-A2E4-FDE228A6E51D}" presName="box" presStyleLbl="node1" presStyleIdx="0" presStyleCnt="3" custScaleX="100000" custScaleY="135577" custLinFactNeighborX="12965" custLinFactNeighborY="1493"/>
      <dgm:spPr/>
      <dgm:t>
        <a:bodyPr/>
        <a:lstStyle/>
        <a:p>
          <a:endParaRPr lang="ru-RU"/>
        </a:p>
      </dgm:t>
    </dgm:pt>
    <dgm:pt modelId="{198C08B3-CCE8-4690-A746-A332F65C523A}" type="pres">
      <dgm:prSet presAssocID="{6E2B302B-3B59-44F6-A2E4-FDE228A6E51D}" presName="img" presStyleLbl="fgImgPlace1" presStyleIdx="0" presStyleCnt="3" custScaleX="81447" custScaleY="107168" custLinFactNeighborX="-575" custLinFactNeighborY="-6973"/>
      <dgm:spPr>
        <a:xfrm>
          <a:off x="341747" y="284186"/>
          <a:ext cx="1823606" cy="12596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ED5C63-02C0-4C12-A553-1259A3DB9A81}" type="pres">
      <dgm:prSet presAssocID="{6E2B302B-3B59-44F6-A2E4-FDE228A6E51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B0663-0185-4249-85E5-B7F97CD03FCF}" type="pres">
      <dgm:prSet presAssocID="{44DE2369-A075-4B9C-A7DB-86442B554EDB}" presName="spacer" presStyleCnt="0"/>
      <dgm:spPr/>
      <dgm:t>
        <a:bodyPr/>
        <a:lstStyle/>
        <a:p>
          <a:endParaRPr lang="ru-RU"/>
        </a:p>
      </dgm:t>
    </dgm:pt>
    <dgm:pt modelId="{3C6C91B8-CB7E-4FE8-82E2-57BBCEEEEF02}" type="pres">
      <dgm:prSet presAssocID="{B11138AC-866A-490B-B6DF-F94AFF3423F4}" presName="comp" presStyleCnt="0"/>
      <dgm:spPr/>
      <dgm:t>
        <a:bodyPr/>
        <a:lstStyle/>
        <a:p>
          <a:endParaRPr lang="ru-RU"/>
        </a:p>
      </dgm:t>
    </dgm:pt>
    <dgm:pt modelId="{BF43F79B-0F8B-42F8-AD37-191D2D69346E}" type="pres">
      <dgm:prSet presAssocID="{B11138AC-866A-490B-B6DF-F94AFF3423F4}" presName="box" presStyleLbl="node1" presStyleIdx="1" presStyleCnt="3" custScaleY="120154" custLinFactNeighborX="128" custLinFactNeighborY="-4795"/>
      <dgm:spPr/>
      <dgm:t>
        <a:bodyPr/>
        <a:lstStyle/>
        <a:p>
          <a:endParaRPr lang="ru-RU"/>
        </a:p>
      </dgm:t>
    </dgm:pt>
    <dgm:pt modelId="{CAEDA2AC-752B-4A0D-8325-EF4686A31B46}" type="pres">
      <dgm:prSet presAssocID="{B11138AC-866A-490B-B6DF-F94AFF3423F4}" presName="img" presStyleLbl="fgImgPlace1" presStyleIdx="1" presStyleCnt="3"/>
      <dgm:spPr>
        <a:xfrm>
          <a:off x="146920" y="2433794"/>
          <a:ext cx="2239010" cy="1175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90B20B-ED00-42C1-8D7F-FA4345FA7BC8}" type="pres">
      <dgm:prSet presAssocID="{B11138AC-866A-490B-B6DF-F94AFF3423F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36A67-3AEA-4877-9099-256461B7DA1D}" type="pres">
      <dgm:prSet presAssocID="{CE1E0808-38A9-422E-8DC5-1636878DEFB0}" presName="spacer" presStyleCnt="0"/>
      <dgm:spPr/>
      <dgm:t>
        <a:bodyPr/>
        <a:lstStyle/>
        <a:p>
          <a:endParaRPr lang="ru-RU"/>
        </a:p>
      </dgm:t>
    </dgm:pt>
    <dgm:pt modelId="{953E72DC-86C9-4244-8396-750CF9C2161B}" type="pres">
      <dgm:prSet presAssocID="{8E1D4374-52AA-4D99-A172-9AC95BF342B0}" presName="comp" presStyleCnt="0"/>
      <dgm:spPr/>
      <dgm:t>
        <a:bodyPr/>
        <a:lstStyle/>
        <a:p>
          <a:endParaRPr lang="ru-RU"/>
        </a:p>
      </dgm:t>
    </dgm:pt>
    <dgm:pt modelId="{13B412B8-D122-419E-AD25-7576D3EA3DD8}" type="pres">
      <dgm:prSet presAssocID="{8E1D4374-52AA-4D99-A172-9AC95BF342B0}" presName="box" presStyleLbl="node1" presStyleIdx="2" presStyleCnt="3" custScaleY="118555"/>
      <dgm:spPr/>
      <dgm:t>
        <a:bodyPr/>
        <a:lstStyle/>
        <a:p>
          <a:endParaRPr lang="ru-RU"/>
        </a:p>
      </dgm:t>
    </dgm:pt>
    <dgm:pt modelId="{5E25B4E5-94DF-4F81-B37A-72C462AD218F}" type="pres">
      <dgm:prSet presAssocID="{8E1D4374-52AA-4D99-A172-9AC95BF342B0}" presName="img" presStyleLbl="fgImgPlace1" presStyleIdx="2" presStyleCnt="3" custScaleX="92856" custScaleY="116932"/>
      <dgm:spPr>
        <a:xfrm>
          <a:off x="379419" y="4332112"/>
          <a:ext cx="1774012" cy="11796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4D4E78-B422-467B-AC96-8962A241D767}" type="pres">
      <dgm:prSet presAssocID="{8E1D4374-52AA-4D99-A172-9AC95BF342B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82713-EF3B-462E-8B69-CBBDA7085C4F}" type="presOf" srcId="{D2FEE27E-6F8F-4591-A4F2-A488FADF37F5}" destId="{F68A2AC3-69C8-46B7-9C26-231C2B7767CE}" srcOrd="0" destOrd="1" presId="urn:microsoft.com/office/officeart/2005/8/layout/vList4"/>
    <dgm:cxn modelId="{7030859C-9D55-44F6-9442-1120D9CD6250}" type="presOf" srcId="{6E2B302B-3B59-44F6-A2E4-FDE228A6E51D}" destId="{14ED5C63-02C0-4C12-A553-1259A3DB9A81}" srcOrd="1" destOrd="0" presId="urn:microsoft.com/office/officeart/2005/8/layout/vList4"/>
    <dgm:cxn modelId="{175A1428-6DB3-40EE-B475-2B1E8994F0B0}" type="presOf" srcId="{6E2B302B-3B59-44F6-A2E4-FDE228A6E51D}" destId="{F68A2AC3-69C8-46B7-9C26-231C2B7767CE}" srcOrd="0" destOrd="0" presId="urn:microsoft.com/office/officeart/2005/8/layout/vList4"/>
    <dgm:cxn modelId="{5B3DDED5-13D3-42E9-9931-E28ADC000221}" srcId="{6E2B302B-3B59-44F6-A2E4-FDE228A6E51D}" destId="{D2FEE27E-6F8F-4591-A4F2-A488FADF37F5}" srcOrd="0" destOrd="0" parTransId="{E05F1D80-9ECB-4399-99E0-DE2885F5BB09}" sibTransId="{B571EDDC-AB5F-4D3F-90D7-7D3E0D74DFC3}"/>
    <dgm:cxn modelId="{9333493C-3849-4D1B-96EF-1085DFCA514C}" type="presOf" srcId="{AD4BF007-BB27-4FF1-888E-454ED1D79370}" destId="{F68A2AC3-69C8-46B7-9C26-231C2B7767CE}" srcOrd="0" destOrd="2" presId="urn:microsoft.com/office/officeart/2005/8/layout/vList4"/>
    <dgm:cxn modelId="{9CC54B74-D4D0-4145-B606-7A7D0E89A651}" srcId="{2038D8AD-B929-4263-95EC-C58AEED45C8B}" destId="{8E1D4374-52AA-4D99-A172-9AC95BF342B0}" srcOrd="2" destOrd="0" parTransId="{125FDB61-B7DD-421D-B964-23FE5486CDF5}" sibTransId="{AC47F554-0047-46EB-AAC4-355E8C682159}"/>
    <dgm:cxn modelId="{747647EC-C2B0-4DD4-AC42-BD2E96BC9361}" type="presOf" srcId="{B11138AC-866A-490B-B6DF-F94AFF3423F4}" destId="{8A90B20B-ED00-42C1-8D7F-FA4345FA7BC8}" srcOrd="1" destOrd="0" presId="urn:microsoft.com/office/officeart/2005/8/layout/vList4"/>
    <dgm:cxn modelId="{557B0C43-6C39-41A3-A303-D81B77D4F6E1}" srcId="{2038D8AD-B929-4263-95EC-C58AEED45C8B}" destId="{B11138AC-866A-490B-B6DF-F94AFF3423F4}" srcOrd="1" destOrd="0" parTransId="{8F80C522-E729-4B06-B437-16A3FF2026C0}" sibTransId="{CE1E0808-38A9-422E-8DC5-1636878DEFB0}"/>
    <dgm:cxn modelId="{331B40F1-8B83-4D63-92E2-8729B82A6E69}" type="presOf" srcId="{B11138AC-866A-490B-B6DF-F94AFF3423F4}" destId="{BF43F79B-0F8B-42F8-AD37-191D2D69346E}" srcOrd="0" destOrd="0" presId="urn:microsoft.com/office/officeart/2005/8/layout/vList4"/>
    <dgm:cxn modelId="{8B57617F-D582-4206-9882-6A8447E9C95B}" type="presOf" srcId="{8E1D4374-52AA-4D99-A172-9AC95BF342B0}" destId="{814D4E78-B422-467B-AC96-8962A241D767}" srcOrd="1" destOrd="0" presId="urn:microsoft.com/office/officeart/2005/8/layout/vList4"/>
    <dgm:cxn modelId="{6DD06AF2-A9CF-41FE-A88B-BA04125E181E}" type="presOf" srcId="{D2FEE27E-6F8F-4591-A4F2-A488FADF37F5}" destId="{14ED5C63-02C0-4C12-A553-1259A3DB9A81}" srcOrd="1" destOrd="1" presId="urn:microsoft.com/office/officeart/2005/8/layout/vList4"/>
    <dgm:cxn modelId="{502BC148-F758-4A2E-9591-36893F06E289}" type="presOf" srcId="{AD4BF007-BB27-4FF1-888E-454ED1D79370}" destId="{14ED5C63-02C0-4C12-A553-1259A3DB9A81}" srcOrd="1" destOrd="2" presId="urn:microsoft.com/office/officeart/2005/8/layout/vList4"/>
    <dgm:cxn modelId="{753DB28B-449D-4F00-9CFC-E48994D151F4}" srcId="{6E2B302B-3B59-44F6-A2E4-FDE228A6E51D}" destId="{AD4BF007-BB27-4FF1-888E-454ED1D79370}" srcOrd="1" destOrd="0" parTransId="{23B99E63-51C8-49D7-94B1-025BA81E12D5}" sibTransId="{15CD19E9-DA93-4DA4-B9A0-30110C151B41}"/>
    <dgm:cxn modelId="{07DD30D1-53DE-454D-A772-7CBF3F640391}" type="presOf" srcId="{8E1D4374-52AA-4D99-A172-9AC95BF342B0}" destId="{13B412B8-D122-419E-AD25-7576D3EA3DD8}" srcOrd="0" destOrd="0" presId="urn:microsoft.com/office/officeart/2005/8/layout/vList4"/>
    <dgm:cxn modelId="{4B1F7CF8-50B6-4F15-A079-2E29B8C5F866}" type="presOf" srcId="{2038D8AD-B929-4263-95EC-C58AEED45C8B}" destId="{A4D5EBCA-DCB5-4E30-8068-2E962D58C995}" srcOrd="0" destOrd="0" presId="urn:microsoft.com/office/officeart/2005/8/layout/vList4"/>
    <dgm:cxn modelId="{5112B4A0-8E86-4273-ACB7-C51F40D7D7FF}" srcId="{2038D8AD-B929-4263-95EC-C58AEED45C8B}" destId="{6E2B302B-3B59-44F6-A2E4-FDE228A6E51D}" srcOrd="0" destOrd="0" parTransId="{C34D91D7-E81D-4564-84E3-5B4A2E3D9054}" sibTransId="{44DE2369-A075-4B9C-A7DB-86442B554EDB}"/>
    <dgm:cxn modelId="{0F57DA95-442C-467F-8292-FD069778DFE2}" type="presParOf" srcId="{A4D5EBCA-DCB5-4E30-8068-2E962D58C995}" destId="{99316A83-2B36-4B4B-80F9-C500B5012A10}" srcOrd="0" destOrd="0" presId="urn:microsoft.com/office/officeart/2005/8/layout/vList4"/>
    <dgm:cxn modelId="{BF487278-F05F-4520-8640-0F6FBC3F1CE7}" type="presParOf" srcId="{99316A83-2B36-4B4B-80F9-C500B5012A10}" destId="{F68A2AC3-69C8-46B7-9C26-231C2B7767CE}" srcOrd="0" destOrd="0" presId="urn:microsoft.com/office/officeart/2005/8/layout/vList4"/>
    <dgm:cxn modelId="{E9EF3D73-85A8-4E2C-9CF5-DACD190515A0}" type="presParOf" srcId="{99316A83-2B36-4B4B-80F9-C500B5012A10}" destId="{198C08B3-CCE8-4690-A746-A332F65C523A}" srcOrd="1" destOrd="0" presId="urn:microsoft.com/office/officeart/2005/8/layout/vList4"/>
    <dgm:cxn modelId="{55D88C6D-0266-4076-B936-53C6CCE32C4C}" type="presParOf" srcId="{99316A83-2B36-4B4B-80F9-C500B5012A10}" destId="{14ED5C63-02C0-4C12-A553-1259A3DB9A81}" srcOrd="2" destOrd="0" presId="urn:microsoft.com/office/officeart/2005/8/layout/vList4"/>
    <dgm:cxn modelId="{D9B0F554-D11F-46A2-8007-3F1C4A570438}" type="presParOf" srcId="{A4D5EBCA-DCB5-4E30-8068-2E962D58C995}" destId="{404B0663-0185-4249-85E5-B7F97CD03FCF}" srcOrd="1" destOrd="0" presId="urn:microsoft.com/office/officeart/2005/8/layout/vList4"/>
    <dgm:cxn modelId="{C105C14E-2377-48EF-9562-1F1D56824C12}" type="presParOf" srcId="{A4D5EBCA-DCB5-4E30-8068-2E962D58C995}" destId="{3C6C91B8-CB7E-4FE8-82E2-57BBCEEEEF02}" srcOrd="2" destOrd="0" presId="urn:microsoft.com/office/officeart/2005/8/layout/vList4"/>
    <dgm:cxn modelId="{778C3DD8-E0D5-4187-97E8-458C9185BA02}" type="presParOf" srcId="{3C6C91B8-CB7E-4FE8-82E2-57BBCEEEEF02}" destId="{BF43F79B-0F8B-42F8-AD37-191D2D69346E}" srcOrd="0" destOrd="0" presId="urn:microsoft.com/office/officeart/2005/8/layout/vList4"/>
    <dgm:cxn modelId="{3F346C25-951F-417F-9CFB-F0BC62AA7CAE}" type="presParOf" srcId="{3C6C91B8-CB7E-4FE8-82E2-57BBCEEEEF02}" destId="{CAEDA2AC-752B-4A0D-8325-EF4686A31B46}" srcOrd="1" destOrd="0" presId="urn:microsoft.com/office/officeart/2005/8/layout/vList4"/>
    <dgm:cxn modelId="{506DE9C9-295A-4552-A8DE-981D8D58A1EC}" type="presParOf" srcId="{3C6C91B8-CB7E-4FE8-82E2-57BBCEEEEF02}" destId="{8A90B20B-ED00-42C1-8D7F-FA4345FA7BC8}" srcOrd="2" destOrd="0" presId="urn:microsoft.com/office/officeart/2005/8/layout/vList4"/>
    <dgm:cxn modelId="{07DCF8FD-19BC-41B9-886F-906C2785D374}" type="presParOf" srcId="{A4D5EBCA-DCB5-4E30-8068-2E962D58C995}" destId="{78F36A67-3AEA-4877-9099-256461B7DA1D}" srcOrd="3" destOrd="0" presId="urn:microsoft.com/office/officeart/2005/8/layout/vList4"/>
    <dgm:cxn modelId="{B4638912-C886-436A-84C6-CBF5D9045C4A}" type="presParOf" srcId="{A4D5EBCA-DCB5-4E30-8068-2E962D58C995}" destId="{953E72DC-86C9-4244-8396-750CF9C2161B}" srcOrd="4" destOrd="0" presId="urn:microsoft.com/office/officeart/2005/8/layout/vList4"/>
    <dgm:cxn modelId="{EE96F9B1-F813-4620-8595-39874AA9AEDE}" type="presParOf" srcId="{953E72DC-86C9-4244-8396-750CF9C2161B}" destId="{13B412B8-D122-419E-AD25-7576D3EA3DD8}" srcOrd="0" destOrd="0" presId="urn:microsoft.com/office/officeart/2005/8/layout/vList4"/>
    <dgm:cxn modelId="{5032AF7D-FFA2-4E0D-B7B3-5124CBB0A4D9}" type="presParOf" srcId="{953E72DC-86C9-4244-8396-750CF9C2161B}" destId="{5E25B4E5-94DF-4F81-B37A-72C462AD218F}" srcOrd="1" destOrd="0" presId="urn:microsoft.com/office/officeart/2005/8/layout/vList4"/>
    <dgm:cxn modelId="{D77A2E03-E835-4D01-A7BD-E91A70CDA25D}" type="presParOf" srcId="{953E72DC-86C9-4244-8396-750CF9C2161B}" destId="{814D4E78-B422-467B-AC96-8962A241D7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5A1712-6F02-417F-BB5C-4516D220CB8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D980D19-BB0E-43B8-B85A-08425E4CAB8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Базовые кафедры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AD460-9AFC-4083-8AF3-3DDE41BFAF95}" type="parTrans" cxnId="{2D367BAF-C9EB-4376-8D74-D0B69925F403}">
      <dgm:prSet/>
      <dgm:spPr/>
      <dgm:t>
        <a:bodyPr/>
        <a:lstStyle/>
        <a:p>
          <a:endParaRPr lang="ru-RU"/>
        </a:p>
      </dgm:t>
    </dgm:pt>
    <dgm:pt modelId="{ECF76CBF-2B12-4F09-B535-97A09433F7E3}" type="sibTrans" cxnId="{2D367BAF-C9EB-4376-8D74-D0B69925F403}">
      <dgm:prSet/>
      <dgm:spPr/>
      <dgm:t>
        <a:bodyPr/>
        <a:lstStyle/>
        <a:p>
          <a:endParaRPr lang="ru-RU"/>
        </a:p>
      </dgm:t>
    </dgm:pt>
    <dgm:pt modelId="{AAF68E67-F371-4D38-83F7-C0B5B87AAA9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Координационный Совет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6900B-1ED2-42C5-83C0-CA7F2DA4E4D5}" type="parTrans" cxnId="{D9D4988C-F749-4A3C-A46E-BA9032FEAFE1}">
      <dgm:prSet/>
      <dgm:spPr/>
      <dgm:t>
        <a:bodyPr/>
        <a:lstStyle/>
        <a:p>
          <a:endParaRPr lang="ru-RU"/>
        </a:p>
      </dgm:t>
    </dgm:pt>
    <dgm:pt modelId="{C0878712-9D78-4A5D-BCAC-114006FD0484}" type="sibTrans" cxnId="{D9D4988C-F749-4A3C-A46E-BA9032FEAFE1}">
      <dgm:prSet/>
      <dgm:spPr/>
      <dgm:t>
        <a:bodyPr/>
        <a:lstStyle/>
        <a:p>
          <a:endParaRPr lang="ru-RU"/>
        </a:p>
      </dgm:t>
    </dgm:pt>
    <dgm:pt modelId="{00A22264-0CDF-445B-82A5-B2B14D076A8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Контроль реализации:</a:t>
          </a:r>
        </a:p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Директор ГПК ГГТУ</a:t>
          </a:r>
        </a:p>
        <a:p>
          <a:r>
            <a:rPr 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*Заведующие ДООО</a:t>
          </a:r>
          <a:endParaRPr lang="ru-RU" sz="20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D1C57-811C-4970-A3D1-27FB2AFE30D1}" type="parTrans" cxnId="{AF2F96F7-74E0-4A79-A399-7FBE5C7BD1BD}">
      <dgm:prSet/>
      <dgm:spPr/>
      <dgm:t>
        <a:bodyPr/>
        <a:lstStyle/>
        <a:p>
          <a:endParaRPr lang="ru-RU"/>
        </a:p>
      </dgm:t>
    </dgm:pt>
    <dgm:pt modelId="{4EA4E289-AAEA-49EA-A0FD-BF97B06E2D18}" type="sibTrans" cxnId="{AF2F96F7-74E0-4A79-A399-7FBE5C7BD1BD}">
      <dgm:prSet/>
      <dgm:spPr/>
      <dgm:t>
        <a:bodyPr/>
        <a:lstStyle/>
        <a:p>
          <a:endParaRPr lang="ru-RU"/>
        </a:p>
      </dgm:t>
    </dgm:pt>
    <dgm:pt modelId="{52425A04-D166-44BB-9157-A889B611ED1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Кураторы  реализации:</a:t>
          </a:r>
        </a:p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по УПР;</a:t>
          </a:r>
        </a:p>
        <a:p>
          <a:r>
            <a:rPr 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 Старшие воспитатели ДОО. </a:t>
          </a:r>
          <a:endParaRPr lang="ru-RU" sz="20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ADDAFD-D74A-4364-99C4-055485C5315E}" type="parTrans" cxnId="{72678C82-F0EE-4155-81BD-B93664E5CDF5}">
      <dgm:prSet/>
      <dgm:spPr/>
      <dgm:t>
        <a:bodyPr/>
        <a:lstStyle/>
        <a:p>
          <a:endParaRPr lang="ru-RU"/>
        </a:p>
      </dgm:t>
    </dgm:pt>
    <dgm:pt modelId="{65412B16-9FF8-49D5-84FC-D1BA3A9BE43E}" type="sibTrans" cxnId="{72678C82-F0EE-4155-81BD-B93664E5CDF5}">
      <dgm:prSet/>
      <dgm:spPr/>
      <dgm:t>
        <a:bodyPr/>
        <a:lstStyle/>
        <a:p>
          <a:endParaRPr lang="ru-RU"/>
        </a:p>
      </dgm:t>
    </dgm:pt>
    <dgm:pt modelId="{66834A9F-30E2-4F9F-913D-5652FDD7F32C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</a:t>
          </a:r>
          <a:r>
            <a:rPr lang="ru-RU" sz="2500" dirty="0" smtClean="0">
              <a:solidFill>
                <a:schemeClr val="tx1"/>
              </a:solidFill>
            </a:rPr>
            <a:t> </a:t>
          </a:r>
          <a:endParaRPr lang="ru-RU" sz="2500" dirty="0">
            <a:solidFill>
              <a:schemeClr val="tx1"/>
            </a:solidFill>
          </a:endParaRPr>
        </a:p>
      </dgm:t>
    </dgm:pt>
    <dgm:pt modelId="{93AE0CF0-DA21-47CC-8178-986504C28E06}" type="parTrans" cxnId="{6FC3F3B5-84E5-4551-B34E-F2E2CAC51B8A}">
      <dgm:prSet/>
      <dgm:spPr/>
      <dgm:t>
        <a:bodyPr/>
        <a:lstStyle/>
        <a:p>
          <a:endParaRPr lang="ru-RU"/>
        </a:p>
      </dgm:t>
    </dgm:pt>
    <dgm:pt modelId="{4C9E198C-016A-400F-B04C-2A198255FFAD}" type="sibTrans" cxnId="{6FC3F3B5-84E5-4551-B34E-F2E2CAC51B8A}">
      <dgm:prSet/>
      <dgm:spPr/>
      <dgm:t>
        <a:bodyPr/>
        <a:lstStyle/>
        <a:p>
          <a:endParaRPr lang="ru-RU"/>
        </a:p>
      </dgm:t>
    </dgm:pt>
    <dgm:pt modelId="{035F9D77-B701-44A5-9FB4-17CE694FE32E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 ДОО</a:t>
          </a:r>
          <a:r>
            <a:rPr lang="ru-RU" sz="1200" dirty="0" smtClean="0">
              <a:solidFill>
                <a:schemeClr val="tx1"/>
              </a:solidFill>
            </a:rPr>
            <a:t>,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Педагоги-психологи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музыкальные работники и др.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51910-BE0C-4B91-B8ED-94125425ABC2}" type="parTrans" cxnId="{D2C34E65-F8D0-4C7E-AE9C-06A2966E1665}">
      <dgm:prSet/>
      <dgm:spPr/>
      <dgm:t>
        <a:bodyPr/>
        <a:lstStyle/>
        <a:p>
          <a:endParaRPr lang="ru-RU"/>
        </a:p>
      </dgm:t>
    </dgm:pt>
    <dgm:pt modelId="{BCD2D092-AA8C-4382-90D4-B819C217D3A2}" type="sibTrans" cxnId="{D2C34E65-F8D0-4C7E-AE9C-06A2966E1665}">
      <dgm:prSet/>
      <dgm:spPr/>
      <dgm:t>
        <a:bodyPr/>
        <a:lstStyle/>
        <a:p>
          <a:endParaRPr lang="ru-RU"/>
        </a:p>
      </dgm:t>
    </dgm:pt>
    <dgm:pt modelId="{B1F4E9AF-3A59-4E46-98D2-FC9CFC6F0D43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Члены предметно-цикловых комиссий преподавателей ГПК ГГТУ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2DDE3-7CFF-410F-8CC1-49A16DAC2385}" type="parTrans" cxnId="{12050367-7037-4DBA-9241-CF6F493936F6}">
      <dgm:prSet/>
      <dgm:spPr/>
      <dgm:t>
        <a:bodyPr/>
        <a:lstStyle/>
        <a:p>
          <a:endParaRPr lang="ru-RU"/>
        </a:p>
      </dgm:t>
    </dgm:pt>
    <dgm:pt modelId="{6C478B90-CE13-424D-8FF9-77FFF71EDFE5}" type="sibTrans" cxnId="{12050367-7037-4DBA-9241-CF6F493936F6}">
      <dgm:prSet/>
      <dgm:spPr/>
      <dgm:t>
        <a:bodyPr/>
        <a:lstStyle/>
        <a:p>
          <a:endParaRPr lang="ru-RU"/>
        </a:p>
      </dgm:t>
    </dgm:pt>
    <dgm:pt modelId="{5948C28E-46FE-47F3-8ED0-42D49A7D17F2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Методист, библиотекарь ГПК ГГТУ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B8279-DD59-459B-8215-D20A19ABD2CB}" type="parTrans" cxnId="{1432B255-9AEF-4728-9DC6-413DF2775791}">
      <dgm:prSet/>
      <dgm:spPr/>
      <dgm:t>
        <a:bodyPr/>
        <a:lstStyle/>
        <a:p>
          <a:endParaRPr lang="ru-RU"/>
        </a:p>
      </dgm:t>
    </dgm:pt>
    <dgm:pt modelId="{EE5BFCF5-BB59-4E44-81EC-65A35AE6A959}" type="sibTrans" cxnId="{1432B255-9AEF-4728-9DC6-413DF2775791}">
      <dgm:prSet/>
      <dgm:spPr/>
      <dgm:t>
        <a:bodyPr/>
        <a:lstStyle/>
        <a:p>
          <a:endParaRPr lang="ru-RU"/>
        </a:p>
      </dgm:t>
    </dgm:pt>
    <dgm:pt modelId="{01B10422-7F56-4757-AB80-C7C156E16FEC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педагогического образования Московской области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00ECC-3F33-4CE6-A109-ADD797E02F6A}" type="sibTrans" cxnId="{67F80CC0-E238-47E6-972D-57E4C6F6F300}">
      <dgm:prSet/>
      <dgm:spPr/>
      <dgm:t>
        <a:bodyPr/>
        <a:lstStyle/>
        <a:p>
          <a:endParaRPr lang="ru-RU"/>
        </a:p>
      </dgm:t>
    </dgm:pt>
    <dgm:pt modelId="{6153D8D3-4023-4448-A0C0-D68CD362E0B6}" type="parTrans" cxnId="{67F80CC0-E238-47E6-972D-57E4C6F6F300}">
      <dgm:prSet/>
      <dgm:spPr/>
      <dgm:t>
        <a:bodyPr/>
        <a:lstStyle/>
        <a:p>
          <a:endParaRPr lang="ru-RU"/>
        </a:p>
      </dgm:t>
    </dgm:pt>
    <dgm:pt modelId="{D9B9793D-F1E7-4109-9B15-BB639F3C1872}" type="pres">
      <dgm:prSet presAssocID="{585A1712-6F02-417F-BB5C-4516D220CB8C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D0E1B-2A96-4C87-A1F7-E4D247768C65}" type="pres">
      <dgm:prSet presAssocID="{AD980D19-BB0E-43B8-B85A-08425E4CAB86}" presName="root1" presStyleCnt="0"/>
      <dgm:spPr/>
    </dgm:pt>
    <dgm:pt modelId="{32110106-19DD-4AFB-A57C-B469CD76EA6C}" type="pres">
      <dgm:prSet presAssocID="{AD980D19-BB0E-43B8-B85A-08425E4CAB86}" presName="LevelOneTextNode" presStyleLbl="node0" presStyleIdx="0" presStyleCnt="1" custScaleX="175376" custScaleY="247169" custLinFactNeighborX="-10950" custLinFactNeighborY="29544">
        <dgm:presLayoutVars>
          <dgm:chPref val="3"/>
        </dgm:presLayoutVars>
      </dgm:prSet>
      <dgm:spPr>
        <a:prstGeom prst="ribbon">
          <a:avLst/>
        </a:prstGeom>
      </dgm:spPr>
      <dgm:t>
        <a:bodyPr/>
        <a:lstStyle/>
        <a:p>
          <a:endParaRPr lang="ru-RU"/>
        </a:p>
      </dgm:t>
    </dgm:pt>
    <dgm:pt modelId="{8A5A2EAC-737C-4CCB-BC07-9BE8D6552E3F}" type="pres">
      <dgm:prSet presAssocID="{AD980D19-BB0E-43B8-B85A-08425E4CAB86}" presName="level2hierChild" presStyleCnt="0"/>
      <dgm:spPr/>
    </dgm:pt>
    <dgm:pt modelId="{32E29B71-EC88-4FE7-B603-95E3EBC653B8}" type="pres">
      <dgm:prSet presAssocID="{B7D6900B-1ED2-42C5-83C0-CA7F2DA4E4D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E93DC85-581E-4CCC-AC85-D26DF2A67953}" type="pres">
      <dgm:prSet presAssocID="{B7D6900B-1ED2-42C5-83C0-CA7F2DA4E4D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ED6EAF3-E8CF-46E5-B7F3-C78059EAA698}" type="pres">
      <dgm:prSet presAssocID="{AAF68E67-F371-4D38-83F7-C0B5B87AAA9B}" presName="root2" presStyleCnt="0"/>
      <dgm:spPr/>
    </dgm:pt>
    <dgm:pt modelId="{E51799F6-F8A9-42C0-978B-0D6DCD80E609}" type="pres">
      <dgm:prSet presAssocID="{AAF68E67-F371-4D38-83F7-C0B5B87AAA9B}" presName="LevelTwoTextNode" presStyleLbl="node2" presStyleIdx="0" presStyleCnt="2" custScaleX="187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14AC62-0D8E-4DA2-8241-D2C81A854BEF}" type="pres">
      <dgm:prSet presAssocID="{AAF68E67-F371-4D38-83F7-C0B5B87AAA9B}" presName="level3hierChild" presStyleCnt="0"/>
      <dgm:spPr/>
    </dgm:pt>
    <dgm:pt modelId="{AA20C089-52BB-42E8-A402-F1E05ABC4F26}" type="pres">
      <dgm:prSet presAssocID="{F26D1C57-811C-4970-A3D1-27FB2AFE30D1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758294E6-0E3B-49D9-B63D-992B8AC23A20}" type="pres">
      <dgm:prSet presAssocID="{F26D1C57-811C-4970-A3D1-27FB2AFE30D1}" presName="connTx" presStyleLbl="parChTrans1D3" presStyleIdx="0" presStyleCnt="6"/>
      <dgm:spPr/>
      <dgm:t>
        <a:bodyPr/>
        <a:lstStyle/>
        <a:p>
          <a:endParaRPr lang="ru-RU"/>
        </a:p>
      </dgm:t>
    </dgm:pt>
    <dgm:pt modelId="{46AE2C0B-D499-4588-903D-EBE24545B452}" type="pres">
      <dgm:prSet presAssocID="{00A22264-0CDF-445B-82A5-B2B14D076A87}" presName="root2" presStyleCnt="0"/>
      <dgm:spPr/>
    </dgm:pt>
    <dgm:pt modelId="{3F3800F3-95EE-41FF-A975-7ABEA5B009C6}" type="pres">
      <dgm:prSet presAssocID="{00A22264-0CDF-445B-82A5-B2B14D076A87}" presName="LevelTwoTextNode" presStyleLbl="node3" presStyleIdx="0" presStyleCnt="6" custScaleX="257030" custScaleY="149031" custLinFactNeighborX="2698" custLinFactNeighborY="-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6F336-D25F-4CE1-BC83-E29CD5E517FA}" type="pres">
      <dgm:prSet presAssocID="{00A22264-0CDF-445B-82A5-B2B14D076A87}" presName="level3hierChild" presStyleCnt="0"/>
      <dgm:spPr/>
    </dgm:pt>
    <dgm:pt modelId="{8CAD1C1C-AF2E-4EEC-BBB2-9C1D13522994}" type="pres">
      <dgm:prSet presAssocID="{F8ADDAFD-D74A-4364-99C4-055485C5315E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2643BE60-C41B-49EE-BE88-B1151F4C6D28}" type="pres">
      <dgm:prSet presAssocID="{F8ADDAFD-D74A-4364-99C4-055485C5315E}" presName="connTx" presStyleLbl="parChTrans1D3" presStyleIdx="1" presStyleCnt="6"/>
      <dgm:spPr/>
      <dgm:t>
        <a:bodyPr/>
        <a:lstStyle/>
        <a:p>
          <a:endParaRPr lang="ru-RU"/>
        </a:p>
      </dgm:t>
    </dgm:pt>
    <dgm:pt modelId="{8A3E6008-BE1E-44AF-BD3B-D65704CEED6A}" type="pres">
      <dgm:prSet presAssocID="{52425A04-D166-44BB-9157-A889B611ED1B}" presName="root2" presStyleCnt="0"/>
      <dgm:spPr/>
    </dgm:pt>
    <dgm:pt modelId="{E7B04CC9-984C-4B5D-9CEE-A89ACF6D171E}" type="pres">
      <dgm:prSet presAssocID="{52425A04-D166-44BB-9157-A889B611ED1B}" presName="LevelTwoTextNode" presStyleLbl="node3" presStyleIdx="1" presStyleCnt="6" custScaleX="256316" custScaleY="170623" custLinFactNeighborX="2698" custLinFactNeighborY="1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EDD51-920C-4199-ADE3-4009B49BA268}" type="pres">
      <dgm:prSet presAssocID="{52425A04-D166-44BB-9157-A889B611ED1B}" presName="level3hierChild" presStyleCnt="0"/>
      <dgm:spPr/>
    </dgm:pt>
    <dgm:pt modelId="{16C96E7D-7E08-4C86-BF8C-28DF99DC722A}" type="pres">
      <dgm:prSet presAssocID="{93AE0CF0-DA21-47CC-8178-986504C28E0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E2ADBA3-1A37-4E2D-A35C-6EF3AA998350}" type="pres">
      <dgm:prSet presAssocID="{93AE0CF0-DA21-47CC-8178-986504C28E0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CEF8850-93EA-46A9-B672-C35D62C2B521}" type="pres">
      <dgm:prSet presAssocID="{66834A9F-30E2-4F9F-913D-5652FDD7F32C}" presName="root2" presStyleCnt="0"/>
      <dgm:spPr/>
    </dgm:pt>
    <dgm:pt modelId="{20EFE510-1619-4D3A-A6F3-90710C905F5C}" type="pres">
      <dgm:prSet presAssocID="{66834A9F-30E2-4F9F-913D-5652FDD7F32C}" presName="LevelTwoTextNode" presStyleLbl="node2" presStyleIdx="1" presStyleCnt="2" custScaleX="143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8B7B45-CE3A-4551-873B-C43CF4957420}" type="pres">
      <dgm:prSet presAssocID="{66834A9F-30E2-4F9F-913D-5652FDD7F32C}" presName="level3hierChild" presStyleCnt="0"/>
      <dgm:spPr/>
    </dgm:pt>
    <dgm:pt modelId="{99ED2B11-28C1-4676-93FD-767244DE1E7A}" type="pres">
      <dgm:prSet presAssocID="{CA0B8279-DD59-459B-8215-D20A19ABD2CB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E9C57F5F-7E6D-4DD0-97F5-BE16D551EA4E}" type="pres">
      <dgm:prSet presAssocID="{CA0B8279-DD59-459B-8215-D20A19ABD2CB}" presName="connTx" presStyleLbl="parChTrans1D3" presStyleIdx="2" presStyleCnt="6"/>
      <dgm:spPr/>
      <dgm:t>
        <a:bodyPr/>
        <a:lstStyle/>
        <a:p>
          <a:endParaRPr lang="ru-RU"/>
        </a:p>
      </dgm:t>
    </dgm:pt>
    <dgm:pt modelId="{C986E03B-BDC9-495F-985C-5413D91C5FDB}" type="pres">
      <dgm:prSet presAssocID="{5948C28E-46FE-47F3-8ED0-42D49A7D17F2}" presName="root2" presStyleCnt="0"/>
      <dgm:spPr/>
    </dgm:pt>
    <dgm:pt modelId="{A5B31102-1278-48B5-90B4-A12237C875C1}" type="pres">
      <dgm:prSet presAssocID="{5948C28E-46FE-47F3-8ED0-42D49A7D17F2}" presName="LevelTwoTextNode" presStyleLbl="node3" presStyleIdx="2" presStyleCnt="6" custScaleX="257687" custLinFactNeighborX="-41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39FAD-4716-44A2-BF1F-EF1BBC6AD320}" type="pres">
      <dgm:prSet presAssocID="{5948C28E-46FE-47F3-8ED0-42D49A7D17F2}" presName="level3hierChild" presStyleCnt="0"/>
      <dgm:spPr/>
    </dgm:pt>
    <dgm:pt modelId="{2AA114CA-ECEF-4803-9B5B-59CF891CBAF4}" type="pres">
      <dgm:prSet presAssocID="{DF72DDE3-7CFF-410F-8CC1-49A16DAC2385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7BAA27DB-36E3-4A3F-8EF2-370064946B5E}" type="pres">
      <dgm:prSet presAssocID="{DF72DDE3-7CFF-410F-8CC1-49A16DAC2385}" presName="connTx" presStyleLbl="parChTrans1D3" presStyleIdx="3" presStyleCnt="6"/>
      <dgm:spPr/>
      <dgm:t>
        <a:bodyPr/>
        <a:lstStyle/>
        <a:p>
          <a:endParaRPr lang="ru-RU"/>
        </a:p>
      </dgm:t>
    </dgm:pt>
    <dgm:pt modelId="{69431CEA-1D7B-4E39-AEB0-C37FB5AC00B7}" type="pres">
      <dgm:prSet presAssocID="{B1F4E9AF-3A59-4E46-98D2-FC9CFC6F0D43}" presName="root2" presStyleCnt="0"/>
      <dgm:spPr/>
    </dgm:pt>
    <dgm:pt modelId="{B79AA450-E585-4B04-9E98-B940C9E94553}" type="pres">
      <dgm:prSet presAssocID="{B1F4E9AF-3A59-4E46-98D2-FC9CFC6F0D43}" presName="LevelTwoTextNode" presStyleLbl="node3" presStyleIdx="3" presStyleCnt="6" custScaleX="256321" custLinFactNeighborX="-41757" custLinFactNeighborY="-5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D53B1A-E389-4590-BE47-44EEC9F8073A}" type="pres">
      <dgm:prSet presAssocID="{B1F4E9AF-3A59-4E46-98D2-FC9CFC6F0D43}" presName="level3hierChild" presStyleCnt="0"/>
      <dgm:spPr/>
    </dgm:pt>
    <dgm:pt modelId="{96155DF7-DAAC-4395-8E90-028D156CAD96}" type="pres">
      <dgm:prSet presAssocID="{6153D8D3-4023-4448-A0C0-D68CD362E0B6}" presName="conn2-1" presStyleLbl="parChTrans1D3" presStyleIdx="4" presStyleCnt="6"/>
      <dgm:spPr/>
    </dgm:pt>
    <dgm:pt modelId="{37C05CEF-23AC-4C1A-81E5-5046D3BA5167}" type="pres">
      <dgm:prSet presAssocID="{6153D8D3-4023-4448-A0C0-D68CD362E0B6}" presName="connTx" presStyleLbl="parChTrans1D3" presStyleIdx="4" presStyleCnt="6"/>
      <dgm:spPr/>
    </dgm:pt>
    <dgm:pt modelId="{E132E7E2-C903-4127-A8EF-47463CA41A87}" type="pres">
      <dgm:prSet presAssocID="{01B10422-7F56-4757-AB80-C7C156E16FEC}" presName="root2" presStyleCnt="0"/>
      <dgm:spPr/>
    </dgm:pt>
    <dgm:pt modelId="{0DE48C8A-1041-4751-83AB-42751EF7A0BE}" type="pres">
      <dgm:prSet presAssocID="{01B10422-7F56-4757-AB80-C7C156E16FEC}" presName="LevelTwoTextNode" presStyleLbl="node3" presStyleIdx="4" presStyleCnt="6" custScaleX="251279" custLinFactNeighborX="-42889" custLinFactNeighborY="-9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8DDEFA-73BC-4DC7-999E-945DE0B49926}" type="pres">
      <dgm:prSet presAssocID="{01B10422-7F56-4757-AB80-C7C156E16FEC}" presName="level3hierChild" presStyleCnt="0"/>
      <dgm:spPr/>
    </dgm:pt>
    <dgm:pt modelId="{352F2F5D-03B5-452B-BFF2-8CE703D6C9A2}" type="pres">
      <dgm:prSet presAssocID="{A3051910-BE0C-4B91-B8ED-94125425ABC2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797C68CE-0FE4-4A2B-9DDE-19B1DF814F5A}" type="pres">
      <dgm:prSet presAssocID="{A3051910-BE0C-4B91-B8ED-94125425ABC2}" presName="connTx" presStyleLbl="parChTrans1D3" presStyleIdx="5" presStyleCnt="6"/>
      <dgm:spPr/>
      <dgm:t>
        <a:bodyPr/>
        <a:lstStyle/>
        <a:p>
          <a:endParaRPr lang="ru-RU"/>
        </a:p>
      </dgm:t>
    </dgm:pt>
    <dgm:pt modelId="{0299D7DD-3745-424A-BDD7-9982A6DF6EF9}" type="pres">
      <dgm:prSet presAssocID="{035F9D77-B701-44A5-9FB4-17CE694FE32E}" presName="root2" presStyleCnt="0"/>
      <dgm:spPr/>
    </dgm:pt>
    <dgm:pt modelId="{AA96151F-2675-49E6-B813-AACC43616D43}" type="pres">
      <dgm:prSet presAssocID="{035F9D77-B701-44A5-9FB4-17CE694FE32E}" presName="LevelTwoTextNode" presStyleLbl="node3" presStyleIdx="5" presStyleCnt="6" custScaleX="248739" custLinFactNeighborX="-47880" custLinFactNeighborY="-13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8F9E4B-A267-4297-AD6F-C1DE1CADF305}" type="pres">
      <dgm:prSet presAssocID="{035F9D77-B701-44A5-9FB4-17CE694FE32E}" presName="level3hierChild" presStyleCnt="0"/>
      <dgm:spPr/>
    </dgm:pt>
  </dgm:ptLst>
  <dgm:cxnLst>
    <dgm:cxn modelId="{3A784E85-3F07-46DF-AC27-F964B6238191}" type="presOf" srcId="{6153D8D3-4023-4448-A0C0-D68CD362E0B6}" destId="{37C05CEF-23AC-4C1A-81E5-5046D3BA5167}" srcOrd="1" destOrd="0" presId="urn:microsoft.com/office/officeart/2005/8/layout/hierarchy2"/>
    <dgm:cxn modelId="{9CA7A6A9-C9A0-458C-83E6-C5A9E3BCC1CC}" type="presOf" srcId="{F8ADDAFD-D74A-4364-99C4-055485C5315E}" destId="{8CAD1C1C-AF2E-4EEC-BBB2-9C1D13522994}" srcOrd="0" destOrd="0" presId="urn:microsoft.com/office/officeart/2005/8/layout/hierarchy2"/>
    <dgm:cxn modelId="{72678C82-F0EE-4155-81BD-B93664E5CDF5}" srcId="{AAF68E67-F371-4D38-83F7-C0B5B87AAA9B}" destId="{52425A04-D166-44BB-9157-A889B611ED1B}" srcOrd="1" destOrd="0" parTransId="{F8ADDAFD-D74A-4364-99C4-055485C5315E}" sibTransId="{65412B16-9FF8-49D5-84FC-D1BA3A9BE43E}"/>
    <dgm:cxn modelId="{8B575661-BAE0-4E90-BD79-BEFFD3C480F1}" type="presOf" srcId="{DF72DDE3-7CFF-410F-8CC1-49A16DAC2385}" destId="{7BAA27DB-36E3-4A3F-8EF2-370064946B5E}" srcOrd="1" destOrd="0" presId="urn:microsoft.com/office/officeart/2005/8/layout/hierarchy2"/>
    <dgm:cxn modelId="{05DA2615-D3DB-457F-B625-F56B0C86AF7C}" type="presOf" srcId="{F26D1C57-811C-4970-A3D1-27FB2AFE30D1}" destId="{758294E6-0E3B-49D9-B63D-992B8AC23A20}" srcOrd="1" destOrd="0" presId="urn:microsoft.com/office/officeart/2005/8/layout/hierarchy2"/>
    <dgm:cxn modelId="{7E6E85B3-3DFD-45FA-B13A-3F950CAF7AE3}" type="presOf" srcId="{AAF68E67-F371-4D38-83F7-C0B5B87AAA9B}" destId="{E51799F6-F8A9-42C0-978B-0D6DCD80E609}" srcOrd="0" destOrd="0" presId="urn:microsoft.com/office/officeart/2005/8/layout/hierarchy2"/>
    <dgm:cxn modelId="{615822E8-402C-43A0-99CB-62ED39E351A5}" type="presOf" srcId="{A3051910-BE0C-4B91-B8ED-94125425ABC2}" destId="{797C68CE-0FE4-4A2B-9DDE-19B1DF814F5A}" srcOrd="1" destOrd="0" presId="urn:microsoft.com/office/officeart/2005/8/layout/hierarchy2"/>
    <dgm:cxn modelId="{5B648350-364A-4E0F-B490-367D04300917}" type="presOf" srcId="{DF72DDE3-7CFF-410F-8CC1-49A16DAC2385}" destId="{2AA114CA-ECEF-4803-9B5B-59CF891CBAF4}" srcOrd="0" destOrd="0" presId="urn:microsoft.com/office/officeart/2005/8/layout/hierarchy2"/>
    <dgm:cxn modelId="{1432B255-9AEF-4728-9DC6-413DF2775791}" srcId="{66834A9F-30E2-4F9F-913D-5652FDD7F32C}" destId="{5948C28E-46FE-47F3-8ED0-42D49A7D17F2}" srcOrd="0" destOrd="0" parTransId="{CA0B8279-DD59-459B-8215-D20A19ABD2CB}" sibTransId="{EE5BFCF5-BB59-4E44-81EC-65A35AE6A959}"/>
    <dgm:cxn modelId="{D9D4988C-F749-4A3C-A46E-BA9032FEAFE1}" srcId="{AD980D19-BB0E-43B8-B85A-08425E4CAB86}" destId="{AAF68E67-F371-4D38-83F7-C0B5B87AAA9B}" srcOrd="0" destOrd="0" parTransId="{B7D6900B-1ED2-42C5-83C0-CA7F2DA4E4D5}" sibTransId="{C0878712-9D78-4A5D-BCAC-114006FD0484}"/>
    <dgm:cxn modelId="{6FF39ADF-F755-46D5-BC9A-C9B2BE51D445}" type="presOf" srcId="{B1F4E9AF-3A59-4E46-98D2-FC9CFC6F0D43}" destId="{B79AA450-E585-4B04-9E98-B940C9E94553}" srcOrd="0" destOrd="0" presId="urn:microsoft.com/office/officeart/2005/8/layout/hierarchy2"/>
    <dgm:cxn modelId="{A5BBBAA8-85F6-4045-9622-AF7C91C9D325}" type="presOf" srcId="{66834A9F-30E2-4F9F-913D-5652FDD7F32C}" destId="{20EFE510-1619-4D3A-A6F3-90710C905F5C}" srcOrd="0" destOrd="0" presId="urn:microsoft.com/office/officeart/2005/8/layout/hierarchy2"/>
    <dgm:cxn modelId="{89A29A56-AE49-4F46-8290-6C1D7C0880BD}" type="presOf" srcId="{01B10422-7F56-4757-AB80-C7C156E16FEC}" destId="{0DE48C8A-1041-4751-83AB-42751EF7A0BE}" srcOrd="0" destOrd="0" presId="urn:microsoft.com/office/officeart/2005/8/layout/hierarchy2"/>
    <dgm:cxn modelId="{3EF17843-FE0F-491F-A7D0-ECC3B9CA4B19}" type="presOf" srcId="{93AE0CF0-DA21-47CC-8178-986504C28E06}" destId="{FE2ADBA3-1A37-4E2D-A35C-6EF3AA998350}" srcOrd="1" destOrd="0" presId="urn:microsoft.com/office/officeart/2005/8/layout/hierarchy2"/>
    <dgm:cxn modelId="{DB3BE339-8C07-4D70-A0B5-4F5DAD3B4DEC}" type="presOf" srcId="{93AE0CF0-DA21-47CC-8178-986504C28E06}" destId="{16C96E7D-7E08-4C86-BF8C-28DF99DC722A}" srcOrd="0" destOrd="0" presId="urn:microsoft.com/office/officeart/2005/8/layout/hierarchy2"/>
    <dgm:cxn modelId="{67F80CC0-E238-47E6-972D-57E4C6F6F300}" srcId="{66834A9F-30E2-4F9F-913D-5652FDD7F32C}" destId="{01B10422-7F56-4757-AB80-C7C156E16FEC}" srcOrd="2" destOrd="0" parTransId="{6153D8D3-4023-4448-A0C0-D68CD362E0B6}" sibTransId="{B8400ECC-3F33-4CE6-A109-ADD797E02F6A}"/>
    <dgm:cxn modelId="{D44A4224-4BBB-4BAD-A847-8387AF35E117}" type="presOf" srcId="{035F9D77-B701-44A5-9FB4-17CE694FE32E}" destId="{AA96151F-2675-49E6-B813-AACC43616D43}" srcOrd="0" destOrd="0" presId="urn:microsoft.com/office/officeart/2005/8/layout/hierarchy2"/>
    <dgm:cxn modelId="{FDBE62AC-F106-4904-B274-4473F4053324}" type="presOf" srcId="{6153D8D3-4023-4448-A0C0-D68CD362E0B6}" destId="{96155DF7-DAAC-4395-8E90-028D156CAD96}" srcOrd="0" destOrd="0" presId="urn:microsoft.com/office/officeart/2005/8/layout/hierarchy2"/>
    <dgm:cxn modelId="{90E418D8-1C9A-48A9-B4AC-26AB7FAA93B5}" type="presOf" srcId="{A3051910-BE0C-4B91-B8ED-94125425ABC2}" destId="{352F2F5D-03B5-452B-BFF2-8CE703D6C9A2}" srcOrd="0" destOrd="0" presId="urn:microsoft.com/office/officeart/2005/8/layout/hierarchy2"/>
    <dgm:cxn modelId="{6FC3F3B5-84E5-4551-B34E-F2E2CAC51B8A}" srcId="{AD980D19-BB0E-43B8-B85A-08425E4CAB86}" destId="{66834A9F-30E2-4F9F-913D-5652FDD7F32C}" srcOrd="1" destOrd="0" parTransId="{93AE0CF0-DA21-47CC-8178-986504C28E06}" sibTransId="{4C9E198C-016A-400F-B04C-2A198255FFAD}"/>
    <dgm:cxn modelId="{C277601F-B811-482E-A81E-E77502B00D31}" type="presOf" srcId="{CA0B8279-DD59-459B-8215-D20A19ABD2CB}" destId="{99ED2B11-28C1-4676-93FD-767244DE1E7A}" srcOrd="0" destOrd="0" presId="urn:microsoft.com/office/officeart/2005/8/layout/hierarchy2"/>
    <dgm:cxn modelId="{768118D1-0362-4193-B0D6-0CB03BC25FE8}" type="presOf" srcId="{F26D1C57-811C-4970-A3D1-27FB2AFE30D1}" destId="{AA20C089-52BB-42E8-A402-F1E05ABC4F26}" srcOrd="0" destOrd="0" presId="urn:microsoft.com/office/officeart/2005/8/layout/hierarchy2"/>
    <dgm:cxn modelId="{2D367BAF-C9EB-4376-8D74-D0B69925F403}" srcId="{585A1712-6F02-417F-BB5C-4516D220CB8C}" destId="{AD980D19-BB0E-43B8-B85A-08425E4CAB86}" srcOrd="0" destOrd="0" parTransId="{451AD460-9AFC-4083-8AF3-3DDE41BFAF95}" sibTransId="{ECF76CBF-2B12-4F09-B535-97A09433F7E3}"/>
    <dgm:cxn modelId="{37FD681E-7197-433F-85C0-4F65517338D1}" type="presOf" srcId="{AD980D19-BB0E-43B8-B85A-08425E4CAB86}" destId="{32110106-19DD-4AFB-A57C-B469CD76EA6C}" srcOrd="0" destOrd="0" presId="urn:microsoft.com/office/officeart/2005/8/layout/hierarchy2"/>
    <dgm:cxn modelId="{D2C34E65-F8D0-4C7E-AE9C-06A2966E1665}" srcId="{66834A9F-30E2-4F9F-913D-5652FDD7F32C}" destId="{035F9D77-B701-44A5-9FB4-17CE694FE32E}" srcOrd="3" destOrd="0" parTransId="{A3051910-BE0C-4B91-B8ED-94125425ABC2}" sibTransId="{BCD2D092-AA8C-4382-90D4-B819C217D3A2}"/>
    <dgm:cxn modelId="{4FDC86B5-1A8E-4883-9449-DE8E660CF44D}" type="presOf" srcId="{585A1712-6F02-417F-BB5C-4516D220CB8C}" destId="{D9B9793D-F1E7-4109-9B15-BB639F3C1872}" srcOrd="0" destOrd="0" presId="urn:microsoft.com/office/officeart/2005/8/layout/hierarchy2"/>
    <dgm:cxn modelId="{471101C6-2E23-4CF0-8E69-F99B410598E9}" type="presOf" srcId="{B7D6900B-1ED2-42C5-83C0-CA7F2DA4E4D5}" destId="{32E29B71-EC88-4FE7-B603-95E3EBC653B8}" srcOrd="0" destOrd="0" presId="urn:microsoft.com/office/officeart/2005/8/layout/hierarchy2"/>
    <dgm:cxn modelId="{2A0DE8E1-A458-446F-979F-FFF34C60F4CF}" type="presOf" srcId="{F8ADDAFD-D74A-4364-99C4-055485C5315E}" destId="{2643BE60-C41B-49EE-BE88-B1151F4C6D28}" srcOrd="1" destOrd="0" presId="urn:microsoft.com/office/officeart/2005/8/layout/hierarchy2"/>
    <dgm:cxn modelId="{90C89F01-8635-4F9A-9DF5-38111EFF465E}" type="presOf" srcId="{B7D6900B-1ED2-42C5-83C0-CA7F2DA4E4D5}" destId="{6E93DC85-581E-4CCC-AC85-D26DF2A67953}" srcOrd="1" destOrd="0" presId="urn:microsoft.com/office/officeart/2005/8/layout/hierarchy2"/>
    <dgm:cxn modelId="{EB371D74-684C-43F6-9035-7DD22ED82860}" type="presOf" srcId="{5948C28E-46FE-47F3-8ED0-42D49A7D17F2}" destId="{A5B31102-1278-48B5-90B4-A12237C875C1}" srcOrd="0" destOrd="0" presId="urn:microsoft.com/office/officeart/2005/8/layout/hierarchy2"/>
    <dgm:cxn modelId="{1D66367C-979F-41E3-8973-BDE7B4D09367}" type="presOf" srcId="{52425A04-D166-44BB-9157-A889B611ED1B}" destId="{E7B04CC9-984C-4B5D-9CEE-A89ACF6D171E}" srcOrd="0" destOrd="0" presId="urn:microsoft.com/office/officeart/2005/8/layout/hierarchy2"/>
    <dgm:cxn modelId="{F5ED3C30-7F22-4040-8118-C5525C1006E6}" type="presOf" srcId="{00A22264-0CDF-445B-82A5-B2B14D076A87}" destId="{3F3800F3-95EE-41FF-A975-7ABEA5B009C6}" srcOrd="0" destOrd="0" presId="urn:microsoft.com/office/officeart/2005/8/layout/hierarchy2"/>
    <dgm:cxn modelId="{3D21E062-144B-4F61-BB95-BA8BC60C4503}" type="presOf" srcId="{CA0B8279-DD59-459B-8215-D20A19ABD2CB}" destId="{E9C57F5F-7E6D-4DD0-97F5-BE16D551EA4E}" srcOrd="1" destOrd="0" presId="urn:microsoft.com/office/officeart/2005/8/layout/hierarchy2"/>
    <dgm:cxn modelId="{12050367-7037-4DBA-9241-CF6F493936F6}" srcId="{66834A9F-30E2-4F9F-913D-5652FDD7F32C}" destId="{B1F4E9AF-3A59-4E46-98D2-FC9CFC6F0D43}" srcOrd="1" destOrd="0" parTransId="{DF72DDE3-7CFF-410F-8CC1-49A16DAC2385}" sibTransId="{6C478B90-CE13-424D-8FF9-77FFF71EDFE5}"/>
    <dgm:cxn modelId="{AF2F96F7-74E0-4A79-A399-7FBE5C7BD1BD}" srcId="{AAF68E67-F371-4D38-83F7-C0B5B87AAA9B}" destId="{00A22264-0CDF-445B-82A5-B2B14D076A87}" srcOrd="0" destOrd="0" parTransId="{F26D1C57-811C-4970-A3D1-27FB2AFE30D1}" sibTransId="{4EA4E289-AAEA-49EA-A0FD-BF97B06E2D18}"/>
    <dgm:cxn modelId="{2D8FDA47-A717-43DF-AB3F-DD9AF867ED5B}" type="presParOf" srcId="{D9B9793D-F1E7-4109-9B15-BB639F3C1872}" destId="{F00D0E1B-2A96-4C87-A1F7-E4D247768C65}" srcOrd="0" destOrd="0" presId="urn:microsoft.com/office/officeart/2005/8/layout/hierarchy2"/>
    <dgm:cxn modelId="{EDFAADA3-C8ED-417E-B2C6-CC4AAABE123F}" type="presParOf" srcId="{F00D0E1B-2A96-4C87-A1F7-E4D247768C65}" destId="{32110106-19DD-4AFB-A57C-B469CD76EA6C}" srcOrd="0" destOrd="0" presId="urn:microsoft.com/office/officeart/2005/8/layout/hierarchy2"/>
    <dgm:cxn modelId="{D0786A27-5A92-4C82-91A4-8F149F8AAACE}" type="presParOf" srcId="{F00D0E1B-2A96-4C87-A1F7-E4D247768C65}" destId="{8A5A2EAC-737C-4CCB-BC07-9BE8D6552E3F}" srcOrd="1" destOrd="0" presId="urn:microsoft.com/office/officeart/2005/8/layout/hierarchy2"/>
    <dgm:cxn modelId="{8A3BA2CE-4B91-4B5D-AD1C-BB60A335D11F}" type="presParOf" srcId="{8A5A2EAC-737C-4CCB-BC07-9BE8D6552E3F}" destId="{32E29B71-EC88-4FE7-B603-95E3EBC653B8}" srcOrd="0" destOrd="0" presId="urn:microsoft.com/office/officeart/2005/8/layout/hierarchy2"/>
    <dgm:cxn modelId="{683D9B2F-96FE-4F2D-96BC-25E4DA76FF5F}" type="presParOf" srcId="{32E29B71-EC88-4FE7-B603-95E3EBC653B8}" destId="{6E93DC85-581E-4CCC-AC85-D26DF2A67953}" srcOrd="0" destOrd="0" presId="urn:microsoft.com/office/officeart/2005/8/layout/hierarchy2"/>
    <dgm:cxn modelId="{92155E04-A7F0-477F-8B97-7D22757C425D}" type="presParOf" srcId="{8A5A2EAC-737C-4CCB-BC07-9BE8D6552E3F}" destId="{8ED6EAF3-E8CF-46E5-B7F3-C78059EAA698}" srcOrd="1" destOrd="0" presId="urn:microsoft.com/office/officeart/2005/8/layout/hierarchy2"/>
    <dgm:cxn modelId="{C842427F-B18F-4498-9322-DE590901ADB3}" type="presParOf" srcId="{8ED6EAF3-E8CF-46E5-B7F3-C78059EAA698}" destId="{E51799F6-F8A9-42C0-978B-0D6DCD80E609}" srcOrd="0" destOrd="0" presId="urn:microsoft.com/office/officeart/2005/8/layout/hierarchy2"/>
    <dgm:cxn modelId="{9DAE8807-3797-4E10-8678-F75693D8530B}" type="presParOf" srcId="{8ED6EAF3-E8CF-46E5-B7F3-C78059EAA698}" destId="{BA14AC62-0D8E-4DA2-8241-D2C81A854BEF}" srcOrd="1" destOrd="0" presId="urn:microsoft.com/office/officeart/2005/8/layout/hierarchy2"/>
    <dgm:cxn modelId="{C4D7111E-CA3C-4F7A-8995-C08C5B2B1E94}" type="presParOf" srcId="{BA14AC62-0D8E-4DA2-8241-D2C81A854BEF}" destId="{AA20C089-52BB-42E8-A402-F1E05ABC4F26}" srcOrd="0" destOrd="0" presId="urn:microsoft.com/office/officeart/2005/8/layout/hierarchy2"/>
    <dgm:cxn modelId="{A041E1D2-1046-426A-8392-A0F860ED25E7}" type="presParOf" srcId="{AA20C089-52BB-42E8-A402-F1E05ABC4F26}" destId="{758294E6-0E3B-49D9-B63D-992B8AC23A20}" srcOrd="0" destOrd="0" presId="urn:microsoft.com/office/officeart/2005/8/layout/hierarchy2"/>
    <dgm:cxn modelId="{5548187E-BF23-4086-868F-A5587F2F74D0}" type="presParOf" srcId="{BA14AC62-0D8E-4DA2-8241-D2C81A854BEF}" destId="{46AE2C0B-D499-4588-903D-EBE24545B452}" srcOrd="1" destOrd="0" presId="urn:microsoft.com/office/officeart/2005/8/layout/hierarchy2"/>
    <dgm:cxn modelId="{5830ACA9-9CFF-427F-9D7E-AE7B9BCA9F4A}" type="presParOf" srcId="{46AE2C0B-D499-4588-903D-EBE24545B452}" destId="{3F3800F3-95EE-41FF-A975-7ABEA5B009C6}" srcOrd="0" destOrd="0" presId="urn:microsoft.com/office/officeart/2005/8/layout/hierarchy2"/>
    <dgm:cxn modelId="{6D2AB036-536F-450E-A02D-26D998ED36DC}" type="presParOf" srcId="{46AE2C0B-D499-4588-903D-EBE24545B452}" destId="{4556F336-D25F-4CE1-BC83-E29CD5E517FA}" srcOrd="1" destOrd="0" presId="urn:microsoft.com/office/officeart/2005/8/layout/hierarchy2"/>
    <dgm:cxn modelId="{E92C9210-C0B2-4BF4-9A6B-F6AB6A78634F}" type="presParOf" srcId="{BA14AC62-0D8E-4DA2-8241-D2C81A854BEF}" destId="{8CAD1C1C-AF2E-4EEC-BBB2-9C1D13522994}" srcOrd="2" destOrd="0" presId="urn:microsoft.com/office/officeart/2005/8/layout/hierarchy2"/>
    <dgm:cxn modelId="{11C9200E-7932-4488-B23A-4DEC40EF0624}" type="presParOf" srcId="{8CAD1C1C-AF2E-4EEC-BBB2-9C1D13522994}" destId="{2643BE60-C41B-49EE-BE88-B1151F4C6D28}" srcOrd="0" destOrd="0" presId="urn:microsoft.com/office/officeart/2005/8/layout/hierarchy2"/>
    <dgm:cxn modelId="{F538EFA4-5FC3-4D0D-9838-9F106DF97225}" type="presParOf" srcId="{BA14AC62-0D8E-4DA2-8241-D2C81A854BEF}" destId="{8A3E6008-BE1E-44AF-BD3B-D65704CEED6A}" srcOrd="3" destOrd="0" presId="urn:microsoft.com/office/officeart/2005/8/layout/hierarchy2"/>
    <dgm:cxn modelId="{FADE4664-C4CB-4CB3-B8EF-E163DD48799B}" type="presParOf" srcId="{8A3E6008-BE1E-44AF-BD3B-D65704CEED6A}" destId="{E7B04CC9-984C-4B5D-9CEE-A89ACF6D171E}" srcOrd="0" destOrd="0" presId="urn:microsoft.com/office/officeart/2005/8/layout/hierarchy2"/>
    <dgm:cxn modelId="{94F66956-C0C1-4450-97EF-BB8F4E1E0FD4}" type="presParOf" srcId="{8A3E6008-BE1E-44AF-BD3B-D65704CEED6A}" destId="{EFDEDD51-920C-4199-ADE3-4009B49BA268}" srcOrd="1" destOrd="0" presId="urn:microsoft.com/office/officeart/2005/8/layout/hierarchy2"/>
    <dgm:cxn modelId="{55EBC7A9-4AA6-49CA-A571-A6BEFFB4EEBB}" type="presParOf" srcId="{8A5A2EAC-737C-4CCB-BC07-9BE8D6552E3F}" destId="{16C96E7D-7E08-4C86-BF8C-28DF99DC722A}" srcOrd="2" destOrd="0" presId="urn:microsoft.com/office/officeart/2005/8/layout/hierarchy2"/>
    <dgm:cxn modelId="{14E3E1C9-B21B-47A3-9027-2A238259AA39}" type="presParOf" srcId="{16C96E7D-7E08-4C86-BF8C-28DF99DC722A}" destId="{FE2ADBA3-1A37-4E2D-A35C-6EF3AA998350}" srcOrd="0" destOrd="0" presId="urn:microsoft.com/office/officeart/2005/8/layout/hierarchy2"/>
    <dgm:cxn modelId="{3C2EAC4B-02A0-48F6-A24A-E02271C0CDA9}" type="presParOf" srcId="{8A5A2EAC-737C-4CCB-BC07-9BE8D6552E3F}" destId="{DCEF8850-93EA-46A9-B672-C35D62C2B521}" srcOrd="3" destOrd="0" presId="urn:microsoft.com/office/officeart/2005/8/layout/hierarchy2"/>
    <dgm:cxn modelId="{CBBB7B87-1EEE-48FC-BD36-2A9071A65023}" type="presParOf" srcId="{DCEF8850-93EA-46A9-B672-C35D62C2B521}" destId="{20EFE510-1619-4D3A-A6F3-90710C905F5C}" srcOrd="0" destOrd="0" presId="urn:microsoft.com/office/officeart/2005/8/layout/hierarchy2"/>
    <dgm:cxn modelId="{BA0FA492-7208-41C7-90F1-741E9D34EC29}" type="presParOf" srcId="{DCEF8850-93EA-46A9-B672-C35D62C2B521}" destId="{138B7B45-CE3A-4551-873B-C43CF4957420}" srcOrd="1" destOrd="0" presId="urn:microsoft.com/office/officeart/2005/8/layout/hierarchy2"/>
    <dgm:cxn modelId="{FAE85AA8-63A1-47F9-8F62-2B2D2D47E306}" type="presParOf" srcId="{138B7B45-CE3A-4551-873B-C43CF4957420}" destId="{99ED2B11-28C1-4676-93FD-767244DE1E7A}" srcOrd="0" destOrd="0" presId="urn:microsoft.com/office/officeart/2005/8/layout/hierarchy2"/>
    <dgm:cxn modelId="{0D6AFC61-C736-4E31-B0B5-4937B4D8AE67}" type="presParOf" srcId="{99ED2B11-28C1-4676-93FD-767244DE1E7A}" destId="{E9C57F5F-7E6D-4DD0-97F5-BE16D551EA4E}" srcOrd="0" destOrd="0" presId="urn:microsoft.com/office/officeart/2005/8/layout/hierarchy2"/>
    <dgm:cxn modelId="{C4B32063-D36F-4964-BE6A-446C68C8CF22}" type="presParOf" srcId="{138B7B45-CE3A-4551-873B-C43CF4957420}" destId="{C986E03B-BDC9-495F-985C-5413D91C5FDB}" srcOrd="1" destOrd="0" presId="urn:microsoft.com/office/officeart/2005/8/layout/hierarchy2"/>
    <dgm:cxn modelId="{CC8E5763-7C5E-4A4C-B6AA-327D319CDEFC}" type="presParOf" srcId="{C986E03B-BDC9-495F-985C-5413D91C5FDB}" destId="{A5B31102-1278-48B5-90B4-A12237C875C1}" srcOrd="0" destOrd="0" presId="urn:microsoft.com/office/officeart/2005/8/layout/hierarchy2"/>
    <dgm:cxn modelId="{CD827C35-7C13-4C7E-8E5C-FA1DA56AF4A9}" type="presParOf" srcId="{C986E03B-BDC9-495F-985C-5413D91C5FDB}" destId="{34839FAD-4716-44A2-BF1F-EF1BBC6AD320}" srcOrd="1" destOrd="0" presId="urn:microsoft.com/office/officeart/2005/8/layout/hierarchy2"/>
    <dgm:cxn modelId="{05826518-C4AC-4DFD-9E4B-4514F735A202}" type="presParOf" srcId="{138B7B45-CE3A-4551-873B-C43CF4957420}" destId="{2AA114CA-ECEF-4803-9B5B-59CF891CBAF4}" srcOrd="2" destOrd="0" presId="urn:microsoft.com/office/officeart/2005/8/layout/hierarchy2"/>
    <dgm:cxn modelId="{A6CFDB9F-4069-49E0-84FB-D0B09B354AB1}" type="presParOf" srcId="{2AA114CA-ECEF-4803-9B5B-59CF891CBAF4}" destId="{7BAA27DB-36E3-4A3F-8EF2-370064946B5E}" srcOrd="0" destOrd="0" presId="urn:microsoft.com/office/officeart/2005/8/layout/hierarchy2"/>
    <dgm:cxn modelId="{E6E69337-9B6D-44B3-AF10-A94AAD5807DA}" type="presParOf" srcId="{138B7B45-CE3A-4551-873B-C43CF4957420}" destId="{69431CEA-1D7B-4E39-AEB0-C37FB5AC00B7}" srcOrd="3" destOrd="0" presId="urn:microsoft.com/office/officeart/2005/8/layout/hierarchy2"/>
    <dgm:cxn modelId="{887B18BA-2090-4077-BD3A-020D97721D25}" type="presParOf" srcId="{69431CEA-1D7B-4E39-AEB0-C37FB5AC00B7}" destId="{B79AA450-E585-4B04-9E98-B940C9E94553}" srcOrd="0" destOrd="0" presId="urn:microsoft.com/office/officeart/2005/8/layout/hierarchy2"/>
    <dgm:cxn modelId="{44B9DA48-864F-481C-BFD6-ADC17570441A}" type="presParOf" srcId="{69431CEA-1D7B-4E39-AEB0-C37FB5AC00B7}" destId="{C8D53B1A-E389-4590-BE47-44EEC9F8073A}" srcOrd="1" destOrd="0" presId="urn:microsoft.com/office/officeart/2005/8/layout/hierarchy2"/>
    <dgm:cxn modelId="{5366FA0F-FFAB-463D-9724-6FEEEA0BCD42}" type="presParOf" srcId="{138B7B45-CE3A-4551-873B-C43CF4957420}" destId="{96155DF7-DAAC-4395-8E90-028D156CAD96}" srcOrd="4" destOrd="0" presId="urn:microsoft.com/office/officeart/2005/8/layout/hierarchy2"/>
    <dgm:cxn modelId="{D6CE1167-1FA8-44DE-8815-A1AE7262422F}" type="presParOf" srcId="{96155DF7-DAAC-4395-8E90-028D156CAD96}" destId="{37C05CEF-23AC-4C1A-81E5-5046D3BA5167}" srcOrd="0" destOrd="0" presId="urn:microsoft.com/office/officeart/2005/8/layout/hierarchy2"/>
    <dgm:cxn modelId="{5E21FE1F-B706-432C-9B79-75E3D6673AD3}" type="presParOf" srcId="{138B7B45-CE3A-4551-873B-C43CF4957420}" destId="{E132E7E2-C903-4127-A8EF-47463CA41A87}" srcOrd="5" destOrd="0" presId="urn:microsoft.com/office/officeart/2005/8/layout/hierarchy2"/>
    <dgm:cxn modelId="{7FACC255-D072-4F41-9450-036E02C7D79C}" type="presParOf" srcId="{E132E7E2-C903-4127-A8EF-47463CA41A87}" destId="{0DE48C8A-1041-4751-83AB-42751EF7A0BE}" srcOrd="0" destOrd="0" presId="urn:microsoft.com/office/officeart/2005/8/layout/hierarchy2"/>
    <dgm:cxn modelId="{BA6116A1-1C4F-484D-8E88-C5A64983D006}" type="presParOf" srcId="{E132E7E2-C903-4127-A8EF-47463CA41A87}" destId="{728DDEFA-73BC-4DC7-999E-945DE0B49926}" srcOrd="1" destOrd="0" presId="urn:microsoft.com/office/officeart/2005/8/layout/hierarchy2"/>
    <dgm:cxn modelId="{D8D36D12-6D40-47B6-AEE5-3B9A904128FC}" type="presParOf" srcId="{138B7B45-CE3A-4551-873B-C43CF4957420}" destId="{352F2F5D-03B5-452B-BFF2-8CE703D6C9A2}" srcOrd="6" destOrd="0" presId="urn:microsoft.com/office/officeart/2005/8/layout/hierarchy2"/>
    <dgm:cxn modelId="{C0368BA9-1E66-44C7-847E-8D358F127F41}" type="presParOf" srcId="{352F2F5D-03B5-452B-BFF2-8CE703D6C9A2}" destId="{797C68CE-0FE4-4A2B-9DDE-19B1DF814F5A}" srcOrd="0" destOrd="0" presId="urn:microsoft.com/office/officeart/2005/8/layout/hierarchy2"/>
    <dgm:cxn modelId="{4588FB4C-1D3E-4DDF-B1BC-E0C5C01179DA}" type="presParOf" srcId="{138B7B45-CE3A-4551-873B-C43CF4957420}" destId="{0299D7DD-3745-424A-BDD7-9982A6DF6EF9}" srcOrd="7" destOrd="0" presId="urn:microsoft.com/office/officeart/2005/8/layout/hierarchy2"/>
    <dgm:cxn modelId="{FEEBCEBD-F5D7-4751-B734-D5FE1DF0D3ED}" type="presParOf" srcId="{0299D7DD-3745-424A-BDD7-9982A6DF6EF9}" destId="{AA96151F-2675-49E6-B813-AACC43616D43}" srcOrd="0" destOrd="0" presId="urn:microsoft.com/office/officeart/2005/8/layout/hierarchy2"/>
    <dgm:cxn modelId="{1E1325F5-1141-4CC6-A486-538E9B1D3071}" type="presParOf" srcId="{0299D7DD-3745-424A-BDD7-9982A6DF6EF9}" destId="{888F9E4B-A267-4297-AD6F-C1DE1CADF30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24E539-2127-4909-8622-2CE91D38563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AF86C5-A053-4903-8FBC-53E1893AC75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рабочих программ дисциплин и профессиональных модулей. 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F3B365-2D74-4441-A8B0-CD2332A6E60F}" type="parTrans" cxnId="{C5D888ED-5E6D-47CD-8597-A3E486970096}">
      <dgm:prSet/>
      <dgm:spPr/>
      <dgm:t>
        <a:bodyPr/>
        <a:lstStyle/>
        <a:p>
          <a:endParaRPr lang="ru-RU"/>
        </a:p>
      </dgm:t>
    </dgm:pt>
    <dgm:pt modelId="{4F9A3734-4A99-4AD6-9124-5C70246DD5A5}" type="sibTrans" cxnId="{C5D888ED-5E6D-47CD-8597-A3E486970096}">
      <dgm:prSet/>
      <dgm:spPr/>
      <dgm:t>
        <a:bodyPr/>
        <a:lstStyle/>
        <a:p>
          <a:endParaRPr lang="ru-RU"/>
        </a:p>
      </dgm:t>
    </dgm:pt>
    <dgm:pt modelId="{80520A74-A59A-42C1-BE7F-E8043A2233D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оценки качества профессионального образования по показателям динамики развития общих и профессиональных компетенций.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975DA-BC8A-4FCC-B5A8-FC0476FC2FD4}" type="parTrans" cxnId="{6BF5245D-7013-45BC-B838-3B05DF94992F}">
      <dgm:prSet/>
      <dgm:spPr/>
      <dgm:t>
        <a:bodyPr/>
        <a:lstStyle/>
        <a:p>
          <a:endParaRPr lang="ru-RU"/>
        </a:p>
      </dgm:t>
    </dgm:pt>
    <dgm:pt modelId="{299F8B67-0013-4AC9-9494-02129B27A1A5}" type="sibTrans" cxnId="{6BF5245D-7013-45BC-B838-3B05DF94992F}">
      <dgm:prSet/>
      <dgm:spPr/>
      <dgm:t>
        <a:bodyPr/>
        <a:lstStyle/>
        <a:p>
          <a:endParaRPr lang="ru-RU"/>
        </a:p>
      </dgm:t>
    </dgm:pt>
    <dgm:pt modelId="{1CC9240B-50AE-4CE2-B5EF-2E676697368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процессов трудоустройства выпускников, повышение мотивации к труду.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02A570-6782-416B-9F58-14270B369438}" type="parTrans" cxnId="{CC484392-B148-48B9-B8CE-C7D823648D9E}">
      <dgm:prSet/>
      <dgm:spPr/>
      <dgm:t>
        <a:bodyPr/>
        <a:lstStyle/>
        <a:p>
          <a:endParaRPr lang="ru-RU"/>
        </a:p>
      </dgm:t>
    </dgm:pt>
    <dgm:pt modelId="{DA8F2E0D-784F-4A0F-8DB8-5B33E5109986}" type="sibTrans" cxnId="{CC484392-B148-48B9-B8CE-C7D823648D9E}">
      <dgm:prSet/>
      <dgm:spPr/>
      <dgm:t>
        <a:bodyPr/>
        <a:lstStyle/>
        <a:p>
          <a:endParaRPr lang="ru-RU"/>
        </a:p>
      </dgm:t>
    </dgm:pt>
    <dgm:pt modelId="{8B31DCBE-7C47-450E-9912-FC8CEE05F4DC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научно-исследовательской работы студентов на базе дошкольных образовательных организаций.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E3DC3A-08E4-4405-A1B8-8A9FF85A221D}" type="parTrans" cxnId="{356E913D-E0F3-448C-A3E1-9A9A84FE6FAD}">
      <dgm:prSet/>
      <dgm:spPr/>
      <dgm:t>
        <a:bodyPr/>
        <a:lstStyle/>
        <a:p>
          <a:endParaRPr lang="ru-RU"/>
        </a:p>
      </dgm:t>
    </dgm:pt>
    <dgm:pt modelId="{B846BAE0-1271-4DF3-A320-00EE6012045E}" type="sibTrans" cxnId="{356E913D-E0F3-448C-A3E1-9A9A84FE6FAD}">
      <dgm:prSet/>
      <dgm:spPr/>
      <dgm:t>
        <a:bodyPr/>
        <a:lstStyle/>
        <a:p>
          <a:endParaRPr lang="ru-RU"/>
        </a:p>
      </dgm:t>
    </dgm:pt>
    <dgm:pt modelId="{46B6C29F-96F0-4992-A9D6-95BAC942BE85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широкого охвата педагогических кадров дошкольных организаций, педагогов колледжа и обучающихся активной методической работой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0BD516-0CF8-4788-8FCD-739950F5EB35}" type="parTrans" cxnId="{1A78C866-0A76-456D-97DD-106E417842C4}">
      <dgm:prSet/>
      <dgm:spPr/>
      <dgm:t>
        <a:bodyPr/>
        <a:lstStyle/>
        <a:p>
          <a:endParaRPr lang="ru-RU"/>
        </a:p>
      </dgm:t>
    </dgm:pt>
    <dgm:pt modelId="{7AA9973C-4F77-4AE3-AE3F-3DE5406D4033}" type="sibTrans" cxnId="{1A78C866-0A76-456D-97DD-106E417842C4}">
      <dgm:prSet/>
      <dgm:spPr/>
      <dgm:t>
        <a:bodyPr/>
        <a:lstStyle/>
        <a:p>
          <a:endParaRPr lang="ru-RU"/>
        </a:p>
      </dgm:t>
    </dgm:pt>
    <dgm:pt modelId="{5D2EAE6F-2E82-4ECF-99B3-19B2BC91556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Прохождение экспертизы в рамках профессионально-общественной аккредитации ППССЗ по специальности 44.02.04 Специальное дошкольное образование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A1FCC-1996-4CA5-9BE8-DA3FA896FD56}" type="parTrans" cxnId="{F7C0B0AB-23BA-4E95-ACA8-AD9105A50BCA}">
      <dgm:prSet/>
      <dgm:spPr/>
      <dgm:t>
        <a:bodyPr/>
        <a:lstStyle/>
        <a:p>
          <a:endParaRPr lang="ru-RU"/>
        </a:p>
      </dgm:t>
    </dgm:pt>
    <dgm:pt modelId="{14825B60-15AE-402D-98F0-3B026B5DED4D}" type="sibTrans" cxnId="{F7C0B0AB-23BA-4E95-ACA8-AD9105A50BCA}">
      <dgm:prSet/>
      <dgm:spPr/>
      <dgm:t>
        <a:bodyPr/>
        <a:lstStyle/>
        <a:p>
          <a:endParaRPr lang="ru-RU"/>
        </a:p>
      </dgm:t>
    </dgm:pt>
    <dgm:pt modelId="{8E9259B1-6ED9-4D2D-87E7-A90CCC2DA7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базовых кафедр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18801-ADAD-4D8F-95AD-BBA1B0A5211A}" type="parTrans" cxnId="{2D0CA1CF-BB29-48F4-96FD-7556B162F1DE}">
      <dgm:prSet/>
      <dgm:spPr/>
    </dgm:pt>
    <dgm:pt modelId="{C062C0BE-E98B-40AD-9201-E8E63593B88D}" type="sibTrans" cxnId="{2D0CA1CF-BB29-48F4-96FD-7556B162F1DE}">
      <dgm:prSet/>
      <dgm:spPr/>
    </dgm:pt>
    <dgm:pt modelId="{BF8FB8A6-64F0-4FE1-BB9A-713ED394B400}" type="pres">
      <dgm:prSet presAssocID="{F324E539-2127-4909-8622-2CE91D3856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8BBF85F-F1CD-49BC-8D11-EE1796CDAFF4}" type="pres">
      <dgm:prSet presAssocID="{F324E539-2127-4909-8622-2CE91D38563D}" presName="Name1" presStyleCnt="0"/>
      <dgm:spPr/>
    </dgm:pt>
    <dgm:pt modelId="{C3B5D96A-922E-4996-A48E-1E7AE307EF42}" type="pres">
      <dgm:prSet presAssocID="{F324E539-2127-4909-8622-2CE91D38563D}" presName="cycle" presStyleCnt="0"/>
      <dgm:spPr/>
    </dgm:pt>
    <dgm:pt modelId="{BC248EF9-7D81-42ED-922C-2F100D8E7692}" type="pres">
      <dgm:prSet presAssocID="{F324E539-2127-4909-8622-2CE91D38563D}" presName="srcNode" presStyleLbl="node1" presStyleIdx="0" presStyleCnt="7"/>
      <dgm:spPr/>
    </dgm:pt>
    <dgm:pt modelId="{07AB04A7-A819-47D3-A8F5-684EA2821393}" type="pres">
      <dgm:prSet presAssocID="{F324E539-2127-4909-8622-2CE91D38563D}" presName="conn" presStyleLbl="parChTrans1D2" presStyleIdx="0" presStyleCnt="1"/>
      <dgm:spPr/>
      <dgm:t>
        <a:bodyPr/>
        <a:lstStyle/>
        <a:p>
          <a:endParaRPr lang="ru-RU"/>
        </a:p>
      </dgm:t>
    </dgm:pt>
    <dgm:pt modelId="{3FB23A35-0CBD-4950-852B-4C44B98FCF2A}" type="pres">
      <dgm:prSet presAssocID="{F324E539-2127-4909-8622-2CE91D38563D}" presName="extraNode" presStyleLbl="node1" presStyleIdx="0" presStyleCnt="7"/>
      <dgm:spPr/>
    </dgm:pt>
    <dgm:pt modelId="{23851A16-0EFF-4D66-BCD0-4B0299023B07}" type="pres">
      <dgm:prSet presAssocID="{F324E539-2127-4909-8622-2CE91D38563D}" presName="dstNode" presStyleLbl="node1" presStyleIdx="0" presStyleCnt="7"/>
      <dgm:spPr/>
    </dgm:pt>
    <dgm:pt modelId="{A35DED22-2754-4123-9B90-652DF371F850}" type="pres">
      <dgm:prSet presAssocID="{67AF86C5-A053-4903-8FBC-53E1893AC75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5D70C-FC8C-41CF-8B94-5EADDD1D6DF8}" type="pres">
      <dgm:prSet presAssocID="{67AF86C5-A053-4903-8FBC-53E1893AC75F}" presName="accent_1" presStyleCnt="0"/>
      <dgm:spPr/>
    </dgm:pt>
    <dgm:pt modelId="{452BAF45-6F7C-4733-87CD-3679ABE7E0BF}" type="pres">
      <dgm:prSet presAssocID="{67AF86C5-A053-4903-8FBC-53E1893AC75F}" presName="accentRepeatNode" presStyleLbl="solidFgAcc1" presStyleIdx="0" presStyleCnt="7"/>
      <dgm:spPr/>
    </dgm:pt>
    <dgm:pt modelId="{A85E54B7-23C3-4B1E-B076-CFEB5F4FD115}" type="pres">
      <dgm:prSet presAssocID="{46B6C29F-96F0-4992-A9D6-95BAC942BE8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75AA7-9CB9-419A-9981-3A20C326CEDA}" type="pres">
      <dgm:prSet presAssocID="{46B6C29F-96F0-4992-A9D6-95BAC942BE85}" presName="accent_2" presStyleCnt="0"/>
      <dgm:spPr/>
    </dgm:pt>
    <dgm:pt modelId="{6D116471-A850-48D7-9CD5-9264CA13492F}" type="pres">
      <dgm:prSet presAssocID="{46B6C29F-96F0-4992-A9D6-95BAC942BE85}" presName="accentRepeatNode" presStyleLbl="solidFgAcc1" presStyleIdx="1" presStyleCnt="7"/>
      <dgm:spPr/>
    </dgm:pt>
    <dgm:pt modelId="{85F81ECB-0BF6-4A1B-8932-A015E370B664}" type="pres">
      <dgm:prSet presAssocID="{8B31DCBE-7C47-450E-9912-FC8CEE05F4D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70345-D33D-4B7E-BB7D-C49430D3BFF7}" type="pres">
      <dgm:prSet presAssocID="{8B31DCBE-7C47-450E-9912-FC8CEE05F4DC}" presName="accent_3" presStyleCnt="0"/>
      <dgm:spPr/>
    </dgm:pt>
    <dgm:pt modelId="{F6C22191-E46F-414F-9CB4-ECDFCE9FA852}" type="pres">
      <dgm:prSet presAssocID="{8B31DCBE-7C47-450E-9912-FC8CEE05F4DC}" presName="accentRepeatNode" presStyleLbl="solidFgAcc1" presStyleIdx="2" presStyleCnt="7"/>
      <dgm:spPr/>
    </dgm:pt>
    <dgm:pt modelId="{5513F48A-7C3D-46F9-BFFB-8013B8B52A54}" type="pres">
      <dgm:prSet presAssocID="{80520A74-A59A-42C1-BE7F-E8043A2233D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6B048-B3F6-4C3B-8CD4-B209D83AFC7F}" type="pres">
      <dgm:prSet presAssocID="{80520A74-A59A-42C1-BE7F-E8043A2233D9}" presName="accent_4" presStyleCnt="0"/>
      <dgm:spPr/>
    </dgm:pt>
    <dgm:pt modelId="{376000E4-6762-4D92-921A-964F58AEF1B0}" type="pres">
      <dgm:prSet presAssocID="{80520A74-A59A-42C1-BE7F-E8043A2233D9}" presName="accentRepeatNode" presStyleLbl="solidFgAcc1" presStyleIdx="3" presStyleCnt="7"/>
      <dgm:spPr/>
    </dgm:pt>
    <dgm:pt modelId="{61E27161-465F-4BFA-B0B3-467D15F9F177}" type="pres">
      <dgm:prSet presAssocID="{1CC9240B-50AE-4CE2-B5EF-2E676697368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22C72-DABD-401F-AF53-0A84E3261FF7}" type="pres">
      <dgm:prSet presAssocID="{1CC9240B-50AE-4CE2-B5EF-2E6766973682}" presName="accent_5" presStyleCnt="0"/>
      <dgm:spPr/>
    </dgm:pt>
    <dgm:pt modelId="{8D693A78-9427-4368-9EAB-D24CA9517C39}" type="pres">
      <dgm:prSet presAssocID="{1CC9240B-50AE-4CE2-B5EF-2E6766973682}" presName="accentRepeatNode" presStyleLbl="solidFgAcc1" presStyleIdx="4" presStyleCnt="7"/>
      <dgm:spPr/>
    </dgm:pt>
    <dgm:pt modelId="{C3232162-746B-4B33-A06B-1FB926960006}" type="pres">
      <dgm:prSet presAssocID="{5D2EAE6F-2E82-4ECF-99B3-19B2BC91556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4DCBE-781E-493A-A90A-88F2E9B8B834}" type="pres">
      <dgm:prSet presAssocID="{5D2EAE6F-2E82-4ECF-99B3-19B2BC915560}" presName="accent_6" presStyleCnt="0"/>
      <dgm:spPr/>
    </dgm:pt>
    <dgm:pt modelId="{BC4F8BAD-60F3-439B-AD95-2C15E720944E}" type="pres">
      <dgm:prSet presAssocID="{5D2EAE6F-2E82-4ECF-99B3-19B2BC915560}" presName="accentRepeatNode" presStyleLbl="solidFgAcc1" presStyleIdx="5" presStyleCnt="7"/>
      <dgm:spPr/>
    </dgm:pt>
    <dgm:pt modelId="{2D673F72-1B29-4258-BDAF-6637D636CC6E}" type="pres">
      <dgm:prSet presAssocID="{8E9259B1-6ED9-4D2D-87E7-A90CCC2DA7E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5273F-34B8-4C04-83CF-85727D5D7C2B}" type="pres">
      <dgm:prSet presAssocID="{8E9259B1-6ED9-4D2D-87E7-A90CCC2DA7E2}" presName="accent_7" presStyleCnt="0"/>
      <dgm:spPr/>
    </dgm:pt>
    <dgm:pt modelId="{EDA30A13-30A4-4163-8D3E-B14FF50AC275}" type="pres">
      <dgm:prSet presAssocID="{8E9259B1-6ED9-4D2D-87E7-A90CCC2DA7E2}" presName="accentRepeatNode" presStyleLbl="solidFgAcc1" presStyleIdx="6" presStyleCnt="7"/>
      <dgm:spPr/>
    </dgm:pt>
  </dgm:ptLst>
  <dgm:cxnLst>
    <dgm:cxn modelId="{F7C0B0AB-23BA-4E95-ACA8-AD9105A50BCA}" srcId="{F324E539-2127-4909-8622-2CE91D38563D}" destId="{5D2EAE6F-2E82-4ECF-99B3-19B2BC915560}" srcOrd="5" destOrd="0" parTransId="{F92A1FCC-1996-4CA5-9BE8-DA3FA896FD56}" sibTransId="{14825B60-15AE-402D-98F0-3B026B5DED4D}"/>
    <dgm:cxn modelId="{1A78C866-0A76-456D-97DD-106E417842C4}" srcId="{F324E539-2127-4909-8622-2CE91D38563D}" destId="{46B6C29F-96F0-4992-A9D6-95BAC942BE85}" srcOrd="1" destOrd="0" parTransId="{3E0BD516-0CF8-4788-8FCD-739950F5EB35}" sibTransId="{7AA9973C-4F77-4AE3-AE3F-3DE5406D4033}"/>
    <dgm:cxn modelId="{6856691B-6D2C-492B-B2D1-A259A74240B2}" type="presOf" srcId="{67AF86C5-A053-4903-8FBC-53E1893AC75F}" destId="{A35DED22-2754-4123-9B90-652DF371F850}" srcOrd="0" destOrd="0" presId="urn:microsoft.com/office/officeart/2008/layout/VerticalCurvedList"/>
    <dgm:cxn modelId="{D4B202E1-8F91-4451-9F0B-CB2870A11CB4}" type="presOf" srcId="{4F9A3734-4A99-4AD6-9124-5C70246DD5A5}" destId="{07AB04A7-A819-47D3-A8F5-684EA2821393}" srcOrd="0" destOrd="0" presId="urn:microsoft.com/office/officeart/2008/layout/VerticalCurvedList"/>
    <dgm:cxn modelId="{2D0CA1CF-BB29-48F4-96FD-7556B162F1DE}" srcId="{F324E539-2127-4909-8622-2CE91D38563D}" destId="{8E9259B1-6ED9-4D2D-87E7-A90CCC2DA7E2}" srcOrd="6" destOrd="0" parTransId="{83018801-ADAD-4D8F-95AD-BBA1B0A5211A}" sibTransId="{C062C0BE-E98B-40AD-9201-E8E63593B88D}"/>
    <dgm:cxn modelId="{E4BC1AB5-E7CD-411D-B8E9-705A301E7A71}" type="presOf" srcId="{F324E539-2127-4909-8622-2CE91D38563D}" destId="{BF8FB8A6-64F0-4FE1-BB9A-713ED394B400}" srcOrd="0" destOrd="0" presId="urn:microsoft.com/office/officeart/2008/layout/VerticalCurvedList"/>
    <dgm:cxn modelId="{F36C4339-6BAE-46F8-8D08-26F7DCEA952E}" type="presOf" srcId="{5D2EAE6F-2E82-4ECF-99B3-19B2BC915560}" destId="{C3232162-746B-4B33-A06B-1FB926960006}" srcOrd="0" destOrd="0" presId="urn:microsoft.com/office/officeart/2008/layout/VerticalCurvedList"/>
    <dgm:cxn modelId="{9419EF45-24CD-40BE-9AE1-37CF1C8923D7}" type="presOf" srcId="{8B31DCBE-7C47-450E-9912-FC8CEE05F4DC}" destId="{85F81ECB-0BF6-4A1B-8932-A015E370B664}" srcOrd="0" destOrd="0" presId="urn:microsoft.com/office/officeart/2008/layout/VerticalCurvedList"/>
    <dgm:cxn modelId="{6BF5245D-7013-45BC-B838-3B05DF94992F}" srcId="{F324E539-2127-4909-8622-2CE91D38563D}" destId="{80520A74-A59A-42C1-BE7F-E8043A2233D9}" srcOrd="3" destOrd="0" parTransId="{826975DA-BC8A-4FCC-B5A8-FC0476FC2FD4}" sibTransId="{299F8B67-0013-4AC9-9494-02129B27A1A5}"/>
    <dgm:cxn modelId="{87520DCB-1561-43C9-8D6B-03D3379C6D99}" type="presOf" srcId="{8E9259B1-6ED9-4D2D-87E7-A90CCC2DA7E2}" destId="{2D673F72-1B29-4258-BDAF-6637D636CC6E}" srcOrd="0" destOrd="0" presId="urn:microsoft.com/office/officeart/2008/layout/VerticalCurvedList"/>
    <dgm:cxn modelId="{FDCF00C5-DB69-4725-B16E-207C3580F7D1}" type="presOf" srcId="{80520A74-A59A-42C1-BE7F-E8043A2233D9}" destId="{5513F48A-7C3D-46F9-BFFB-8013B8B52A54}" srcOrd="0" destOrd="0" presId="urn:microsoft.com/office/officeart/2008/layout/VerticalCurvedList"/>
    <dgm:cxn modelId="{29CDF026-C229-4515-8139-C1F514F675E9}" type="presOf" srcId="{1CC9240B-50AE-4CE2-B5EF-2E6766973682}" destId="{61E27161-465F-4BFA-B0B3-467D15F9F177}" srcOrd="0" destOrd="0" presId="urn:microsoft.com/office/officeart/2008/layout/VerticalCurvedList"/>
    <dgm:cxn modelId="{FF9E6BB3-4404-4FD0-A78A-6395FA22B6F5}" type="presOf" srcId="{46B6C29F-96F0-4992-A9D6-95BAC942BE85}" destId="{A85E54B7-23C3-4B1E-B076-CFEB5F4FD115}" srcOrd="0" destOrd="0" presId="urn:microsoft.com/office/officeart/2008/layout/VerticalCurvedList"/>
    <dgm:cxn modelId="{CC484392-B148-48B9-B8CE-C7D823648D9E}" srcId="{F324E539-2127-4909-8622-2CE91D38563D}" destId="{1CC9240B-50AE-4CE2-B5EF-2E6766973682}" srcOrd="4" destOrd="0" parTransId="{2602A570-6782-416B-9F58-14270B369438}" sibTransId="{DA8F2E0D-784F-4A0F-8DB8-5B33E5109986}"/>
    <dgm:cxn modelId="{C5D888ED-5E6D-47CD-8597-A3E486970096}" srcId="{F324E539-2127-4909-8622-2CE91D38563D}" destId="{67AF86C5-A053-4903-8FBC-53E1893AC75F}" srcOrd="0" destOrd="0" parTransId="{FAF3B365-2D74-4441-A8B0-CD2332A6E60F}" sibTransId="{4F9A3734-4A99-4AD6-9124-5C70246DD5A5}"/>
    <dgm:cxn modelId="{356E913D-E0F3-448C-A3E1-9A9A84FE6FAD}" srcId="{F324E539-2127-4909-8622-2CE91D38563D}" destId="{8B31DCBE-7C47-450E-9912-FC8CEE05F4DC}" srcOrd="2" destOrd="0" parTransId="{B0E3DC3A-08E4-4405-A1B8-8A9FF85A221D}" sibTransId="{B846BAE0-1271-4DF3-A320-00EE6012045E}"/>
    <dgm:cxn modelId="{6877D956-4C51-433A-B43A-02AC96DA6395}" type="presParOf" srcId="{BF8FB8A6-64F0-4FE1-BB9A-713ED394B400}" destId="{D8BBF85F-F1CD-49BC-8D11-EE1796CDAFF4}" srcOrd="0" destOrd="0" presId="urn:microsoft.com/office/officeart/2008/layout/VerticalCurvedList"/>
    <dgm:cxn modelId="{099F4EAE-2EBE-422A-8C46-3D263E6B4214}" type="presParOf" srcId="{D8BBF85F-F1CD-49BC-8D11-EE1796CDAFF4}" destId="{C3B5D96A-922E-4996-A48E-1E7AE307EF42}" srcOrd="0" destOrd="0" presId="urn:microsoft.com/office/officeart/2008/layout/VerticalCurvedList"/>
    <dgm:cxn modelId="{4AEB0646-2611-46B6-A211-3BC7D2ED5DD7}" type="presParOf" srcId="{C3B5D96A-922E-4996-A48E-1E7AE307EF42}" destId="{BC248EF9-7D81-42ED-922C-2F100D8E7692}" srcOrd="0" destOrd="0" presId="urn:microsoft.com/office/officeart/2008/layout/VerticalCurvedList"/>
    <dgm:cxn modelId="{9EACAF46-5B80-4211-A5A5-F688E7C6C72C}" type="presParOf" srcId="{C3B5D96A-922E-4996-A48E-1E7AE307EF42}" destId="{07AB04A7-A819-47D3-A8F5-684EA2821393}" srcOrd="1" destOrd="0" presId="urn:microsoft.com/office/officeart/2008/layout/VerticalCurvedList"/>
    <dgm:cxn modelId="{01ACE25B-0B72-4DA7-BC98-EE1D9436115F}" type="presParOf" srcId="{C3B5D96A-922E-4996-A48E-1E7AE307EF42}" destId="{3FB23A35-0CBD-4950-852B-4C44B98FCF2A}" srcOrd="2" destOrd="0" presId="urn:microsoft.com/office/officeart/2008/layout/VerticalCurvedList"/>
    <dgm:cxn modelId="{8A7A4E2E-F610-4431-B98F-F192F4E09B77}" type="presParOf" srcId="{C3B5D96A-922E-4996-A48E-1E7AE307EF42}" destId="{23851A16-0EFF-4D66-BCD0-4B0299023B07}" srcOrd="3" destOrd="0" presId="urn:microsoft.com/office/officeart/2008/layout/VerticalCurvedList"/>
    <dgm:cxn modelId="{77B91D5B-183B-47EA-81EF-F308FFB65F2E}" type="presParOf" srcId="{D8BBF85F-F1CD-49BC-8D11-EE1796CDAFF4}" destId="{A35DED22-2754-4123-9B90-652DF371F850}" srcOrd="1" destOrd="0" presId="urn:microsoft.com/office/officeart/2008/layout/VerticalCurvedList"/>
    <dgm:cxn modelId="{66541650-D8C6-4279-831B-03323DC2FDC3}" type="presParOf" srcId="{D8BBF85F-F1CD-49BC-8D11-EE1796CDAFF4}" destId="{FF85D70C-FC8C-41CF-8B94-5EADDD1D6DF8}" srcOrd="2" destOrd="0" presId="urn:microsoft.com/office/officeart/2008/layout/VerticalCurvedList"/>
    <dgm:cxn modelId="{60E13C62-7F58-414E-836D-51CD3C74499C}" type="presParOf" srcId="{FF85D70C-FC8C-41CF-8B94-5EADDD1D6DF8}" destId="{452BAF45-6F7C-4733-87CD-3679ABE7E0BF}" srcOrd="0" destOrd="0" presId="urn:microsoft.com/office/officeart/2008/layout/VerticalCurvedList"/>
    <dgm:cxn modelId="{10659157-C878-4A4D-BCEC-186856B46B29}" type="presParOf" srcId="{D8BBF85F-F1CD-49BC-8D11-EE1796CDAFF4}" destId="{A85E54B7-23C3-4B1E-B076-CFEB5F4FD115}" srcOrd="3" destOrd="0" presId="urn:microsoft.com/office/officeart/2008/layout/VerticalCurvedList"/>
    <dgm:cxn modelId="{25ED6025-B580-4DE2-B63D-DD79FF3300EB}" type="presParOf" srcId="{D8BBF85F-F1CD-49BC-8D11-EE1796CDAFF4}" destId="{29975AA7-9CB9-419A-9981-3A20C326CEDA}" srcOrd="4" destOrd="0" presId="urn:microsoft.com/office/officeart/2008/layout/VerticalCurvedList"/>
    <dgm:cxn modelId="{6BAE9561-410C-4E95-B60E-0077D57CF629}" type="presParOf" srcId="{29975AA7-9CB9-419A-9981-3A20C326CEDA}" destId="{6D116471-A850-48D7-9CD5-9264CA13492F}" srcOrd="0" destOrd="0" presId="urn:microsoft.com/office/officeart/2008/layout/VerticalCurvedList"/>
    <dgm:cxn modelId="{E56B1CDF-2116-4AC6-B41E-D8327936D9FF}" type="presParOf" srcId="{D8BBF85F-F1CD-49BC-8D11-EE1796CDAFF4}" destId="{85F81ECB-0BF6-4A1B-8932-A015E370B664}" srcOrd="5" destOrd="0" presId="urn:microsoft.com/office/officeart/2008/layout/VerticalCurvedList"/>
    <dgm:cxn modelId="{74659771-AE19-4202-A211-54ECBA9708DE}" type="presParOf" srcId="{D8BBF85F-F1CD-49BC-8D11-EE1796CDAFF4}" destId="{FCE70345-D33D-4B7E-BB7D-C49430D3BFF7}" srcOrd="6" destOrd="0" presId="urn:microsoft.com/office/officeart/2008/layout/VerticalCurvedList"/>
    <dgm:cxn modelId="{114DA952-F698-4883-A1AE-6EA0E9B1024E}" type="presParOf" srcId="{FCE70345-D33D-4B7E-BB7D-C49430D3BFF7}" destId="{F6C22191-E46F-414F-9CB4-ECDFCE9FA852}" srcOrd="0" destOrd="0" presId="urn:microsoft.com/office/officeart/2008/layout/VerticalCurvedList"/>
    <dgm:cxn modelId="{E3A678C9-B23E-40A1-AD32-FBD448E23A47}" type="presParOf" srcId="{D8BBF85F-F1CD-49BC-8D11-EE1796CDAFF4}" destId="{5513F48A-7C3D-46F9-BFFB-8013B8B52A54}" srcOrd="7" destOrd="0" presId="urn:microsoft.com/office/officeart/2008/layout/VerticalCurvedList"/>
    <dgm:cxn modelId="{C330F42D-C59D-428F-B17B-EE9603AB5A7B}" type="presParOf" srcId="{D8BBF85F-F1CD-49BC-8D11-EE1796CDAFF4}" destId="{89F6B048-B3F6-4C3B-8CD4-B209D83AFC7F}" srcOrd="8" destOrd="0" presId="urn:microsoft.com/office/officeart/2008/layout/VerticalCurvedList"/>
    <dgm:cxn modelId="{B60C2F94-E85A-4B4B-8040-783CE3606AE2}" type="presParOf" srcId="{89F6B048-B3F6-4C3B-8CD4-B209D83AFC7F}" destId="{376000E4-6762-4D92-921A-964F58AEF1B0}" srcOrd="0" destOrd="0" presId="urn:microsoft.com/office/officeart/2008/layout/VerticalCurvedList"/>
    <dgm:cxn modelId="{35A66D20-6748-4227-80B7-E3944F58458B}" type="presParOf" srcId="{D8BBF85F-F1CD-49BC-8D11-EE1796CDAFF4}" destId="{61E27161-465F-4BFA-B0B3-467D15F9F177}" srcOrd="9" destOrd="0" presId="urn:microsoft.com/office/officeart/2008/layout/VerticalCurvedList"/>
    <dgm:cxn modelId="{9AB7E94B-0A00-44B3-92E1-2633E2A263D7}" type="presParOf" srcId="{D8BBF85F-F1CD-49BC-8D11-EE1796CDAFF4}" destId="{A0522C72-DABD-401F-AF53-0A84E3261FF7}" srcOrd="10" destOrd="0" presId="urn:microsoft.com/office/officeart/2008/layout/VerticalCurvedList"/>
    <dgm:cxn modelId="{9C483804-C82B-4CD2-A165-29634B31D5F5}" type="presParOf" srcId="{A0522C72-DABD-401F-AF53-0A84E3261FF7}" destId="{8D693A78-9427-4368-9EAB-D24CA9517C39}" srcOrd="0" destOrd="0" presId="urn:microsoft.com/office/officeart/2008/layout/VerticalCurvedList"/>
    <dgm:cxn modelId="{C9BD1606-E89E-4B5C-BDF4-A0E7280E3A4E}" type="presParOf" srcId="{D8BBF85F-F1CD-49BC-8D11-EE1796CDAFF4}" destId="{C3232162-746B-4B33-A06B-1FB926960006}" srcOrd="11" destOrd="0" presId="urn:microsoft.com/office/officeart/2008/layout/VerticalCurvedList"/>
    <dgm:cxn modelId="{3ABC0063-6CF8-460D-82C8-D89AD1EA7648}" type="presParOf" srcId="{D8BBF85F-F1CD-49BC-8D11-EE1796CDAFF4}" destId="{31B4DCBE-781E-493A-A90A-88F2E9B8B834}" srcOrd="12" destOrd="0" presId="urn:microsoft.com/office/officeart/2008/layout/VerticalCurvedList"/>
    <dgm:cxn modelId="{AC6BB92C-F07B-468B-BBEC-1C8D647F51AC}" type="presParOf" srcId="{31B4DCBE-781E-493A-A90A-88F2E9B8B834}" destId="{BC4F8BAD-60F3-439B-AD95-2C15E720944E}" srcOrd="0" destOrd="0" presId="urn:microsoft.com/office/officeart/2008/layout/VerticalCurvedList"/>
    <dgm:cxn modelId="{B23D8574-0959-4C2C-B404-55A68FCAB587}" type="presParOf" srcId="{D8BBF85F-F1CD-49BC-8D11-EE1796CDAFF4}" destId="{2D673F72-1B29-4258-BDAF-6637D636CC6E}" srcOrd="13" destOrd="0" presId="urn:microsoft.com/office/officeart/2008/layout/VerticalCurvedList"/>
    <dgm:cxn modelId="{923E8667-E4FD-4DBB-9E5F-7B2D3B12DB16}" type="presParOf" srcId="{D8BBF85F-F1CD-49BC-8D11-EE1796CDAFF4}" destId="{EEC5273F-34B8-4C04-83CF-85727D5D7C2B}" srcOrd="14" destOrd="0" presId="urn:microsoft.com/office/officeart/2008/layout/VerticalCurvedList"/>
    <dgm:cxn modelId="{EBAB883E-5707-4E7C-A9DD-54AD46A714A6}" type="presParOf" srcId="{EEC5273F-34B8-4C04-83CF-85727D5D7C2B}" destId="{EDA30A13-30A4-4163-8D3E-B14FF50AC2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1A8DF-3CB2-4D9B-912C-1B6A1F372033}" type="doc">
      <dgm:prSet loTypeId="urn:microsoft.com/office/officeart/2009/3/layout/Descending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077280-EA1C-4CE8-B234-590A9FEE3A61}">
      <dgm:prSet phldrT="[Текст]" custT="1"/>
      <dgm:spPr/>
      <dgm:t>
        <a:bodyPr/>
        <a:lstStyle/>
        <a:p>
          <a:endParaRPr lang="ru-RU" sz="3200" b="1" dirty="0"/>
        </a:p>
      </dgm:t>
    </dgm:pt>
    <dgm:pt modelId="{B1DCE282-B194-485A-8EFA-BB26E24FBA1A}" type="parTrans" cxnId="{62791BB4-EA8D-4CA3-9697-D5F882A5C231}">
      <dgm:prSet/>
      <dgm:spPr/>
      <dgm:t>
        <a:bodyPr/>
        <a:lstStyle/>
        <a:p>
          <a:endParaRPr lang="ru-RU"/>
        </a:p>
      </dgm:t>
    </dgm:pt>
    <dgm:pt modelId="{AC4C9738-32A5-4F35-AAAE-99DFDBA241C2}" type="sibTrans" cxnId="{62791BB4-EA8D-4CA3-9697-D5F882A5C231}">
      <dgm:prSet/>
      <dgm:spPr/>
      <dgm:t>
        <a:bodyPr/>
        <a:lstStyle/>
        <a:p>
          <a:endParaRPr lang="ru-RU"/>
        </a:p>
      </dgm:t>
    </dgm:pt>
    <dgm:pt modelId="{9BD6F2C8-07C5-4FB1-90F6-0D64524D9B5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правовых, организационных условий для формирования устойчивых связей с рынком труда и образовательных услуг в сфере подготовки специалистов.</a:t>
          </a:r>
          <a:endParaRPr lang="ru-RU" sz="2400" dirty="0"/>
        </a:p>
      </dgm:t>
    </dgm:pt>
    <dgm:pt modelId="{CD016FB8-7881-4E0D-881B-CC95C7DE044E}" type="parTrans" cxnId="{41D37323-0F41-46DA-AEF9-A5F7F26C4A22}">
      <dgm:prSet/>
      <dgm:spPr/>
      <dgm:t>
        <a:bodyPr/>
        <a:lstStyle/>
        <a:p>
          <a:endParaRPr lang="ru-RU"/>
        </a:p>
      </dgm:t>
    </dgm:pt>
    <dgm:pt modelId="{4FAD1D39-7596-4FCE-BF2A-B2341EC72281}" type="sibTrans" cxnId="{41D37323-0F41-46DA-AEF9-A5F7F26C4A22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9882DCF5-E33A-41F6-B2E3-C101627D9656}">
      <dgm:prSet phldrT="[Текст]" custT="1"/>
      <dgm:spPr/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инновационной образовательной среды, формирующей конкурентоспособного специалиста, востребованного на рынке труда.</a:t>
          </a:r>
          <a:endParaRPr lang="ru-RU" sz="2400" b="0" dirty="0"/>
        </a:p>
      </dgm:t>
    </dgm:pt>
    <dgm:pt modelId="{4538FF43-6BF6-4E51-8ED0-B84D3241AA24}" type="parTrans" cxnId="{F5D3FDD8-96C0-4CA1-8510-387843688FD3}">
      <dgm:prSet/>
      <dgm:spPr/>
      <dgm:t>
        <a:bodyPr/>
        <a:lstStyle/>
        <a:p>
          <a:endParaRPr lang="ru-RU"/>
        </a:p>
      </dgm:t>
    </dgm:pt>
    <dgm:pt modelId="{C07EE6E7-AC00-4330-8830-7BD040D766F2}" type="sibTrans" cxnId="{F5D3FDD8-96C0-4CA1-8510-387843688FD3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29C57FA7-781E-4952-BAA6-827789F1587D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совместных проектов, способствующих оптимизации педагогической деятельности.</a:t>
          </a:r>
          <a:endParaRPr lang="ru-RU" sz="2400" dirty="0"/>
        </a:p>
      </dgm:t>
    </dgm:pt>
    <dgm:pt modelId="{C3E0EB06-1CC6-4992-ABDF-3126B4C9F0AA}" type="parTrans" cxnId="{09991759-5061-4435-AD18-70340BAEA172}">
      <dgm:prSet/>
      <dgm:spPr/>
      <dgm:t>
        <a:bodyPr/>
        <a:lstStyle/>
        <a:p>
          <a:endParaRPr lang="ru-RU"/>
        </a:p>
      </dgm:t>
    </dgm:pt>
    <dgm:pt modelId="{EBA2005D-FE2B-40AA-9A72-A1C6120D5606}" type="sibTrans" cxnId="{09991759-5061-4435-AD18-70340BAEA172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8068A037-5FD0-483A-AEE9-65ADF58BD4C4}">
      <dgm:prSet phldrT="[Текст]" custT="1"/>
      <dgm:spPr/>
      <dgm:t>
        <a:bodyPr/>
        <a:lstStyle/>
        <a:p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Задачи сетевого взаимодействия</a:t>
          </a:r>
          <a:b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F83F7-67EA-4C34-8B67-63EE43C43EB0}" type="parTrans" cxnId="{5BA35DE5-A7C5-4975-A967-C30B58110FDE}">
      <dgm:prSet/>
      <dgm:spPr/>
      <dgm:t>
        <a:bodyPr/>
        <a:lstStyle/>
        <a:p>
          <a:endParaRPr lang="ru-RU"/>
        </a:p>
      </dgm:t>
    </dgm:pt>
    <dgm:pt modelId="{37261230-B872-471B-9606-D3D6A3DADC5F}" type="sibTrans" cxnId="{5BA35DE5-A7C5-4975-A967-C30B58110FDE}">
      <dgm:prSet/>
      <dgm:spPr/>
      <dgm:t>
        <a:bodyPr/>
        <a:lstStyle/>
        <a:p>
          <a:endParaRPr lang="ru-RU"/>
        </a:p>
      </dgm:t>
    </dgm:pt>
    <dgm:pt modelId="{FECA0E6E-5013-45ED-A6A6-96FBDDBDF15F}" type="pres">
      <dgm:prSet presAssocID="{DB81A8DF-3CB2-4D9B-912C-1B6A1F37203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E71F5907-3547-4246-BD4D-C28D9748463D}" type="pres">
      <dgm:prSet presAssocID="{DB81A8DF-3CB2-4D9B-912C-1B6A1F372033}" presName="arrowNode" presStyleLbl="node1" presStyleIdx="0" presStyleCnt="1" custAng="526435" custScaleX="115912" custScaleY="100000" custLinFactNeighborX="-23161" custLinFactNeighborY="-84"/>
      <dgm:spPr>
        <a:solidFill>
          <a:schemeClr val="accent1"/>
        </a:solidFill>
        <a:ln w="57150">
          <a:solidFill>
            <a:srgbClr val="00B0F0"/>
          </a:solidFill>
        </a:ln>
      </dgm:spPr>
    </dgm:pt>
    <dgm:pt modelId="{EF2CA858-3895-4249-9356-F843C9109AFA}" type="pres">
      <dgm:prSet presAssocID="{09077280-EA1C-4CE8-B234-590A9FEE3A61}" presName="txNode1" presStyleLbl="revTx" presStyleIdx="0" presStyleCnt="5" custScaleX="313943" custScaleY="86529" custLinFactNeighborX="46463" custLinFactNeighborY="-5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B73F4-552C-4723-BA00-D7D04B3E2528}" type="pres">
      <dgm:prSet presAssocID="{9BD6F2C8-07C5-4FB1-90F6-0D64524D9B5E}" presName="txNode2" presStyleLbl="revTx" presStyleIdx="1" presStyleCnt="5" custScaleX="199103" custScaleY="77320" custLinFactNeighborX="-14196" custLinFactNeighborY="-9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58279-652C-4478-9CFD-5D2463253A8B}" type="pres">
      <dgm:prSet presAssocID="{4FAD1D39-7596-4FCE-BF2A-B2341EC72281}" presName="dotNode2" presStyleCnt="0"/>
      <dgm:spPr/>
    </dgm:pt>
    <dgm:pt modelId="{191B70F6-47DF-4BC7-B79E-334D4C66F046}" type="pres">
      <dgm:prSet presAssocID="{4FAD1D39-7596-4FCE-BF2A-B2341EC72281}" presName="dotRepeatNode" presStyleLbl="fgShp" presStyleIdx="0" presStyleCnt="3" custScaleX="371023" custScaleY="393653" custLinFactX="-753712" custLinFactY="-300000" custLinFactNeighborX="-800000" custLinFactNeighborY="-300307"/>
      <dgm:spPr/>
      <dgm:t>
        <a:bodyPr/>
        <a:lstStyle/>
        <a:p>
          <a:endParaRPr lang="ru-RU"/>
        </a:p>
      </dgm:t>
    </dgm:pt>
    <dgm:pt modelId="{89826BFB-45B0-4D89-9884-C1D4C2397C16}" type="pres">
      <dgm:prSet presAssocID="{9882DCF5-E33A-41F6-B2E3-C101627D9656}" presName="txNode3" presStyleLbl="revTx" presStyleIdx="2" presStyleCnt="5" custScaleX="199407" custScaleY="73650" custLinFactX="30273" custLinFactNeighborX="100000" custLinFactNeighborY="-58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59A24-4D76-4EA2-96FB-C4F17808A05E}" type="pres">
      <dgm:prSet presAssocID="{C07EE6E7-AC00-4330-8830-7BD040D766F2}" presName="dotNode3" presStyleCnt="0"/>
      <dgm:spPr/>
    </dgm:pt>
    <dgm:pt modelId="{2825FB3F-6C67-4C7E-9D8B-38117CECE964}" type="pres">
      <dgm:prSet presAssocID="{C07EE6E7-AC00-4330-8830-7BD040D766F2}" presName="dotRepeatNode" presStyleLbl="fgShp" presStyleIdx="1" presStyleCnt="3" custScaleX="407164" custScaleY="433011" custLinFactX="-500000" custLinFactY="-200000" custLinFactNeighborX="-534154" custLinFactNeighborY="-286073"/>
      <dgm:spPr/>
      <dgm:t>
        <a:bodyPr/>
        <a:lstStyle/>
        <a:p>
          <a:endParaRPr lang="ru-RU"/>
        </a:p>
      </dgm:t>
    </dgm:pt>
    <dgm:pt modelId="{5FD9C077-A7F7-4DCD-A67F-0142692C8A8C}" type="pres">
      <dgm:prSet presAssocID="{29C57FA7-781E-4952-BAA6-827789F1587D}" presName="txNode4" presStyleLbl="revTx" presStyleIdx="3" presStyleCnt="5" custScaleX="204089" custScaleY="88303" custLinFactNeighborX="29012" custLinFactNeighborY="-10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63D81-2E02-4507-B61C-6FB460345D40}" type="pres">
      <dgm:prSet presAssocID="{EBA2005D-FE2B-40AA-9A72-A1C6120D5606}" presName="dotNode4" presStyleCnt="0"/>
      <dgm:spPr/>
    </dgm:pt>
    <dgm:pt modelId="{DC5EEF85-4324-45B4-ADD7-FBDCBD2AEE0A}" type="pres">
      <dgm:prSet presAssocID="{EBA2005D-FE2B-40AA-9A72-A1C6120D5606}" presName="dotRepeatNode" presStyleLbl="fgShp" presStyleIdx="2" presStyleCnt="3" custScaleX="437677" custScaleY="422512" custLinFactX="-260068" custLinFactY="-74642" custLinFactNeighborX="-300000" custLinFactNeighborY="-100000"/>
      <dgm:spPr/>
      <dgm:t>
        <a:bodyPr/>
        <a:lstStyle/>
        <a:p>
          <a:endParaRPr lang="ru-RU"/>
        </a:p>
      </dgm:t>
    </dgm:pt>
    <dgm:pt modelId="{48CD6FF9-C7F3-404D-BF20-0DC005125996}" type="pres">
      <dgm:prSet presAssocID="{8068A037-5FD0-483A-AEE9-65ADF58BD4C4}" presName="txNode5" presStyleLbl="revTx" presStyleIdx="4" presStyleCnt="5" custScaleX="191867" custScaleY="53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EE9628-554A-405A-B70B-AD62F703FB3E}" type="presOf" srcId="{9BD6F2C8-07C5-4FB1-90F6-0D64524D9B5E}" destId="{8EEB73F4-552C-4723-BA00-D7D04B3E2528}" srcOrd="0" destOrd="0" presId="urn:microsoft.com/office/officeart/2009/3/layout/DescendingProcess"/>
    <dgm:cxn modelId="{AAC7C8B1-65BF-48D9-BBC1-91FF40BAAC97}" type="presOf" srcId="{9882DCF5-E33A-41F6-B2E3-C101627D9656}" destId="{89826BFB-45B0-4D89-9884-C1D4C2397C16}" srcOrd="0" destOrd="0" presId="urn:microsoft.com/office/officeart/2009/3/layout/DescendingProcess"/>
    <dgm:cxn modelId="{85E28633-0D86-4664-9D82-17C28CD80035}" type="presOf" srcId="{C07EE6E7-AC00-4330-8830-7BD040D766F2}" destId="{2825FB3F-6C67-4C7E-9D8B-38117CECE964}" srcOrd="0" destOrd="0" presId="urn:microsoft.com/office/officeart/2009/3/layout/DescendingProcess"/>
    <dgm:cxn modelId="{76C6E204-DFCA-4C7C-B0D8-A6C43E142122}" type="presOf" srcId="{8068A037-5FD0-483A-AEE9-65ADF58BD4C4}" destId="{48CD6FF9-C7F3-404D-BF20-0DC005125996}" srcOrd="0" destOrd="0" presId="urn:microsoft.com/office/officeart/2009/3/layout/DescendingProcess"/>
    <dgm:cxn modelId="{BAE2C030-885E-4A5D-A4B0-1EA71248E3C2}" type="presOf" srcId="{EBA2005D-FE2B-40AA-9A72-A1C6120D5606}" destId="{DC5EEF85-4324-45B4-ADD7-FBDCBD2AEE0A}" srcOrd="0" destOrd="0" presId="urn:microsoft.com/office/officeart/2009/3/layout/DescendingProcess"/>
    <dgm:cxn modelId="{99485475-8958-4D86-A430-589F845B81BD}" type="presOf" srcId="{09077280-EA1C-4CE8-B234-590A9FEE3A61}" destId="{EF2CA858-3895-4249-9356-F843C9109AFA}" srcOrd="0" destOrd="0" presId="urn:microsoft.com/office/officeart/2009/3/layout/DescendingProcess"/>
    <dgm:cxn modelId="{41D37323-0F41-46DA-AEF9-A5F7F26C4A22}" srcId="{DB81A8DF-3CB2-4D9B-912C-1B6A1F372033}" destId="{9BD6F2C8-07C5-4FB1-90F6-0D64524D9B5E}" srcOrd="1" destOrd="0" parTransId="{CD016FB8-7881-4E0D-881B-CC95C7DE044E}" sibTransId="{4FAD1D39-7596-4FCE-BF2A-B2341EC72281}"/>
    <dgm:cxn modelId="{7E563CEC-4C18-48E8-8EAA-14AFF5780CEF}" type="presOf" srcId="{DB81A8DF-3CB2-4D9B-912C-1B6A1F372033}" destId="{FECA0E6E-5013-45ED-A6A6-96FBDDBDF15F}" srcOrd="0" destOrd="0" presId="urn:microsoft.com/office/officeart/2009/3/layout/DescendingProcess"/>
    <dgm:cxn modelId="{B3B40AE6-EE33-4162-B0FA-7DDA3B941C4E}" type="presOf" srcId="{29C57FA7-781E-4952-BAA6-827789F1587D}" destId="{5FD9C077-A7F7-4DCD-A67F-0142692C8A8C}" srcOrd="0" destOrd="0" presId="urn:microsoft.com/office/officeart/2009/3/layout/DescendingProcess"/>
    <dgm:cxn modelId="{F5D3FDD8-96C0-4CA1-8510-387843688FD3}" srcId="{DB81A8DF-3CB2-4D9B-912C-1B6A1F372033}" destId="{9882DCF5-E33A-41F6-B2E3-C101627D9656}" srcOrd="2" destOrd="0" parTransId="{4538FF43-6BF6-4E51-8ED0-B84D3241AA24}" sibTransId="{C07EE6E7-AC00-4330-8830-7BD040D766F2}"/>
    <dgm:cxn modelId="{62791BB4-EA8D-4CA3-9697-D5F882A5C231}" srcId="{DB81A8DF-3CB2-4D9B-912C-1B6A1F372033}" destId="{09077280-EA1C-4CE8-B234-590A9FEE3A61}" srcOrd="0" destOrd="0" parTransId="{B1DCE282-B194-485A-8EFA-BB26E24FBA1A}" sibTransId="{AC4C9738-32A5-4F35-AAAE-99DFDBA241C2}"/>
    <dgm:cxn modelId="{09991759-5061-4435-AD18-70340BAEA172}" srcId="{DB81A8DF-3CB2-4D9B-912C-1B6A1F372033}" destId="{29C57FA7-781E-4952-BAA6-827789F1587D}" srcOrd="3" destOrd="0" parTransId="{C3E0EB06-1CC6-4992-ABDF-3126B4C9F0AA}" sibTransId="{EBA2005D-FE2B-40AA-9A72-A1C6120D5606}"/>
    <dgm:cxn modelId="{F0D52E7A-66F0-4028-91F7-AE4302C9F3D6}" type="presOf" srcId="{4FAD1D39-7596-4FCE-BF2A-B2341EC72281}" destId="{191B70F6-47DF-4BC7-B79E-334D4C66F046}" srcOrd="0" destOrd="0" presId="urn:microsoft.com/office/officeart/2009/3/layout/DescendingProcess"/>
    <dgm:cxn modelId="{5BA35DE5-A7C5-4975-A967-C30B58110FDE}" srcId="{DB81A8DF-3CB2-4D9B-912C-1B6A1F372033}" destId="{8068A037-5FD0-483A-AEE9-65ADF58BD4C4}" srcOrd="4" destOrd="0" parTransId="{7BBF83F7-67EA-4C34-8B67-63EE43C43EB0}" sibTransId="{37261230-B872-471B-9606-D3D6A3DADC5F}"/>
    <dgm:cxn modelId="{9FCBE2FD-B9E1-4C9F-BFC2-B8FF73CE4A11}" type="presParOf" srcId="{FECA0E6E-5013-45ED-A6A6-96FBDDBDF15F}" destId="{E71F5907-3547-4246-BD4D-C28D9748463D}" srcOrd="0" destOrd="0" presId="urn:microsoft.com/office/officeart/2009/3/layout/DescendingProcess"/>
    <dgm:cxn modelId="{9F6B4214-3E02-4668-B354-6E55AD3ADB7F}" type="presParOf" srcId="{FECA0E6E-5013-45ED-A6A6-96FBDDBDF15F}" destId="{EF2CA858-3895-4249-9356-F843C9109AFA}" srcOrd="1" destOrd="0" presId="urn:microsoft.com/office/officeart/2009/3/layout/DescendingProcess"/>
    <dgm:cxn modelId="{0A9FCA4B-EB86-4876-B160-8399F5231E84}" type="presParOf" srcId="{FECA0E6E-5013-45ED-A6A6-96FBDDBDF15F}" destId="{8EEB73F4-552C-4723-BA00-D7D04B3E2528}" srcOrd="2" destOrd="0" presId="urn:microsoft.com/office/officeart/2009/3/layout/DescendingProcess"/>
    <dgm:cxn modelId="{EC3FC4C1-09CC-4F5F-A0C3-3ECA0C93EC25}" type="presParOf" srcId="{FECA0E6E-5013-45ED-A6A6-96FBDDBDF15F}" destId="{1B758279-652C-4478-9CFD-5D2463253A8B}" srcOrd="3" destOrd="0" presId="urn:microsoft.com/office/officeart/2009/3/layout/DescendingProcess"/>
    <dgm:cxn modelId="{B2E5DDA4-A3B5-4F2B-9C21-3173BE418B45}" type="presParOf" srcId="{1B758279-652C-4478-9CFD-5D2463253A8B}" destId="{191B70F6-47DF-4BC7-B79E-334D4C66F046}" srcOrd="0" destOrd="0" presId="urn:microsoft.com/office/officeart/2009/3/layout/DescendingProcess"/>
    <dgm:cxn modelId="{3A2B703B-B5D5-4C6E-960D-79EA522B5973}" type="presParOf" srcId="{FECA0E6E-5013-45ED-A6A6-96FBDDBDF15F}" destId="{89826BFB-45B0-4D89-9884-C1D4C2397C16}" srcOrd="4" destOrd="0" presId="urn:microsoft.com/office/officeart/2009/3/layout/DescendingProcess"/>
    <dgm:cxn modelId="{3BFADEBE-F154-450E-AD2C-A76B3E0FD312}" type="presParOf" srcId="{FECA0E6E-5013-45ED-A6A6-96FBDDBDF15F}" destId="{E2159A24-4D76-4EA2-96FB-C4F17808A05E}" srcOrd="5" destOrd="0" presId="urn:microsoft.com/office/officeart/2009/3/layout/DescendingProcess"/>
    <dgm:cxn modelId="{4168B22A-324B-47F3-98E8-A44DB682F6C5}" type="presParOf" srcId="{E2159A24-4D76-4EA2-96FB-C4F17808A05E}" destId="{2825FB3F-6C67-4C7E-9D8B-38117CECE964}" srcOrd="0" destOrd="0" presId="urn:microsoft.com/office/officeart/2009/3/layout/DescendingProcess"/>
    <dgm:cxn modelId="{CF100679-BB8D-4C7C-BA42-75EF21E1EEB6}" type="presParOf" srcId="{FECA0E6E-5013-45ED-A6A6-96FBDDBDF15F}" destId="{5FD9C077-A7F7-4DCD-A67F-0142692C8A8C}" srcOrd="6" destOrd="0" presId="urn:microsoft.com/office/officeart/2009/3/layout/DescendingProcess"/>
    <dgm:cxn modelId="{508335F4-9D12-470B-977D-12CA8801D1FD}" type="presParOf" srcId="{FECA0E6E-5013-45ED-A6A6-96FBDDBDF15F}" destId="{76463D81-2E02-4507-B61C-6FB460345D40}" srcOrd="7" destOrd="0" presId="urn:microsoft.com/office/officeart/2009/3/layout/DescendingProcess"/>
    <dgm:cxn modelId="{299A5543-1568-469C-BE69-AFAEA35EBE4B}" type="presParOf" srcId="{76463D81-2E02-4507-B61C-6FB460345D40}" destId="{DC5EEF85-4324-45B4-ADD7-FBDCBD2AEE0A}" srcOrd="0" destOrd="0" presId="urn:microsoft.com/office/officeart/2009/3/layout/DescendingProcess"/>
    <dgm:cxn modelId="{B39C1CDA-C61C-429E-89D3-EDDEF6191A88}" type="presParOf" srcId="{FECA0E6E-5013-45ED-A6A6-96FBDDBDF15F}" destId="{48CD6FF9-C7F3-404D-BF20-0DC005125996}" srcOrd="8" destOrd="0" presId="urn:microsoft.com/office/officeart/2009/3/layout/DescendingProcess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8013B-7619-40BC-8BD8-A787CEE30B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315657-CB6E-4DA6-9E70-056DCA996E6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Д/с №18 комбинированного вида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18490-C652-40B7-ADC9-B4A33E19BAFC}" type="parTrans" cxnId="{99ED0381-41BB-4C12-BFE8-489D1ABFEF2E}">
      <dgm:prSet/>
      <dgm:spPr/>
      <dgm:t>
        <a:bodyPr/>
        <a:lstStyle/>
        <a:p>
          <a:endParaRPr lang="ru-RU"/>
        </a:p>
      </dgm:t>
    </dgm:pt>
    <dgm:pt modelId="{06EC9872-E88F-4E9C-95F0-443551F5BD9C}" type="sibTrans" cxnId="{99ED0381-41BB-4C12-BFE8-489D1ABFEF2E}">
      <dgm:prSet/>
      <dgm:spPr/>
      <dgm:t>
        <a:bodyPr/>
        <a:lstStyle/>
        <a:p>
          <a:endParaRPr lang="ru-RU"/>
        </a:p>
      </dgm:t>
    </dgm:pt>
    <dgm:pt modelId="{97BE6657-CF8E-4B04-9854-D7065CEDBEE5}">
      <dgm:prSet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Д/с №45 общеразвивающего вида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F6345D-9173-4A59-BE5E-364FE6E16E9C}" type="parTrans" cxnId="{84F1EDD9-AD68-4509-96F5-9C8759C4AF3A}">
      <dgm:prSet/>
      <dgm:spPr/>
      <dgm:t>
        <a:bodyPr/>
        <a:lstStyle/>
        <a:p>
          <a:endParaRPr lang="ru-RU"/>
        </a:p>
      </dgm:t>
    </dgm:pt>
    <dgm:pt modelId="{92509C13-5EE5-4E67-AEF9-EE1E86769998}" type="sibTrans" cxnId="{84F1EDD9-AD68-4509-96F5-9C8759C4AF3A}">
      <dgm:prSet/>
      <dgm:spPr/>
      <dgm:t>
        <a:bodyPr/>
        <a:lstStyle/>
        <a:p>
          <a:endParaRPr lang="ru-RU"/>
        </a:p>
      </dgm:t>
    </dgm:pt>
    <dgm:pt modelId="{8A501031-4232-4BCA-B7F7-C89F74B616C1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педагогического образования Московской области</a:t>
          </a:r>
          <a:endParaRPr lang="ru-RU" sz="24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5D83B-A89C-4DBA-8E99-6CDDBD8B1BFC}" type="parTrans" cxnId="{662D6215-143E-4FAA-BCAA-399E47401BC3}">
      <dgm:prSet/>
      <dgm:spPr/>
      <dgm:t>
        <a:bodyPr/>
        <a:lstStyle/>
        <a:p>
          <a:endParaRPr lang="ru-RU"/>
        </a:p>
      </dgm:t>
    </dgm:pt>
    <dgm:pt modelId="{C85638C0-571F-470E-B3F8-4B612F6DBE03}" type="sibTrans" cxnId="{662D6215-143E-4FAA-BCAA-399E47401BC3}">
      <dgm:prSet/>
      <dgm:spPr/>
      <dgm:t>
        <a:bodyPr/>
        <a:lstStyle/>
        <a:p>
          <a:endParaRPr lang="ru-RU"/>
        </a:p>
      </dgm:t>
    </dgm:pt>
    <dgm:pt modelId="{FE180BB7-1FC3-42D5-A3F4-EA1CCCC955FD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Центр  развития ребенка Д/с №30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EA535-A359-4895-A91E-8A468074CF25}" type="parTrans" cxnId="{7E87DBCE-7703-4185-8707-2381881ACC8D}">
      <dgm:prSet/>
      <dgm:spPr/>
      <dgm:t>
        <a:bodyPr/>
        <a:lstStyle/>
        <a:p>
          <a:endParaRPr lang="ru-RU"/>
        </a:p>
      </dgm:t>
    </dgm:pt>
    <dgm:pt modelId="{D6777D9C-CF6A-42DD-9AAE-20AA7BF592B8}" type="sibTrans" cxnId="{7E87DBCE-7703-4185-8707-2381881ACC8D}">
      <dgm:prSet/>
      <dgm:spPr/>
      <dgm:t>
        <a:bodyPr/>
        <a:lstStyle/>
        <a:p>
          <a:endParaRPr lang="ru-RU"/>
        </a:p>
      </dgm:t>
    </dgm:pt>
    <dgm:pt modelId="{464CA2F1-0671-4E38-A15D-BADE50C1CB16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Гуманитарно-педагогический колледж</a:t>
          </a:r>
          <a:endParaRPr lang="ru-RU" sz="24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4CCA9-398A-4A1A-8256-8DAE8E81BCB5}" type="parTrans" cxnId="{08F62A07-DC34-4E42-BC47-5EB08AFEEFA3}">
      <dgm:prSet/>
      <dgm:spPr/>
      <dgm:t>
        <a:bodyPr/>
        <a:lstStyle/>
        <a:p>
          <a:endParaRPr lang="ru-RU"/>
        </a:p>
      </dgm:t>
    </dgm:pt>
    <dgm:pt modelId="{ED69EE1D-7CC4-4EC9-A9CC-11DEC226DA46}" type="sibTrans" cxnId="{08F62A07-DC34-4E42-BC47-5EB08AFEEFA3}">
      <dgm:prSet/>
      <dgm:spPr/>
      <dgm:t>
        <a:bodyPr/>
        <a:lstStyle/>
        <a:p>
          <a:endParaRPr lang="ru-RU"/>
        </a:p>
      </dgm:t>
    </dgm:pt>
    <dgm:pt modelId="{AF34B27A-F53F-47CA-B6CD-6AC2659ED97C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Д/с №25 компенсирующего вида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4BA2B-87B4-4E13-99CF-D05553636951}" type="parTrans" cxnId="{2134F8DA-1EC4-4342-969A-776C8B9D28BD}">
      <dgm:prSet/>
      <dgm:spPr/>
      <dgm:t>
        <a:bodyPr/>
        <a:lstStyle/>
        <a:p>
          <a:endParaRPr lang="ru-RU"/>
        </a:p>
      </dgm:t>
    </dgm:pt>
    <dgm:pt modelId="{4B324972-D3F9-414A-B126-13BF6DFC5677}" type="sibTrans" cxnId="{2134F8DA-1EC4-4342-969A-776C8B9D28BD}">
      <dgm:prSet/>
      <dgm:spPr/>
      <dgm:t>
        <a:bodyPr/>
        <a:lstStyle/>
        <a:p>
          <a:endParaRPr lang="ru-RU"/>
        </a:p>
      </dgm:t>
    </dgm:pt>
    <dgm:pt modelId="{8ED6D3B8-E4FF-4CFE-8AD7-9507FC31FF77}" type="pres">
      <dgm:prSet presAssocID="{9598013B-7619-40BC-8BD8-A787CEE30B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15BF48-FF4E-4577-902C-310A8BEBBB5C}" type="pres">
      <dgm:prSet presAssocID="{9598013B-7619-40BC-8BD8-A787CEE30BB4}" presName="Name1" presStyleCnt="0"/>
      <dgm:spPr/>
    </dgm:pt>
    <dgm:pt modelId="{492036D4-18E1-4670-A6D5-927F3DF46E9F}" type="pres">
      <dgm:prSet presAssocID="{9598013B-7619-40BC-8BD8-A787CEE30BB4}" presName="cycle" presStyleCnt="0"/>
      <dgm:spPr/>
    </dgm:pt>
    <dgm:pt modelId="{F7991544-5C58-4158-B920-93E4B8BE52B8}" type="pres">
      <dgm:prSet presAssocID="{9598013B-7619-40BC-8BD8-A787CEE30BB4}" presName="srcNode" presStyleLbl="node1" presStyleIdx="0" presStyleCnt="6"/>
      <dgm:spPr/>
    </dgm:pt>
    <dgm:pt modelId="{D55400CB-FCAC-4E29-A32C-DF087A593F84}" type="pres">
      <dgm:prSet presAssocID="{9598013B-7619-40BC-8BD8-A787CEE30BB4}" presName="conn" presStyleLbl="parChTrans1D2" presStyleIdx="0" presStyleCnt="1" custLinFactNeighborX="-11485" custLinFactNeighborY="514"/>
      <dgm:spPr/>
      <dgm:t>
        <a:bodyPr/>
        <a:lstStyle/>
        <a:p>
          <a:endParaRPr lang="ru-RU"/>
        </a:p>
      </dgm:t>
    </dgm:pt>
    <dgm:pt modelId="{AD1775EF-3A1D-4444-8456-125D1A61D981}" type="pres">
      <dgm:prSet presAssocID="{9598013B-7619-40BC-8BD8-A787CEE30BB4}" presName="extraNode" presStyleLbl="node1" presStyleIdx="0" presStyleCnt="6"/>
      <dgm:spPr/>
    </dgm:pt>
    <dgm:pt modelId="{CDA034D8-8EC6-48D8-9245-B23FAB95A092}" type="pres">
      <dgm:prSet presAssocID="{9598013B-7619-40BC-8BD8-A787CEE30BB4}" presName="dstNode" presStyleLbl="node1" presStyleIdx="0" presStyleCnt="6"/>
      <dgm:spPr/>
    </dgm:pt>
    <dgm:pt modelId="{1C75E493-6A08-4713-AFC1-6A8A4049FFF3}" type="pres">
      <dgm:prSet presAssocID="{464CA2F1-0671-4E38-A15D-BADE50C1CB1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49DC0-2EDC-494E-95AA-9A0B693C6EB4}" type="pres">
      <dgm:prSet presAssocID="{464CA2F1-0671-4E38-A15D-BADE50C1CB16}" presName="accent_1" presStyleCnt="0"/>
      <dgm:spPr/>
    </dgm:pt>
    <dgm:pt modelId="{84DD649D-C354-405E-9D4F-68D5DD1E08DE}" type="pres">
      <dgm:prSet presAssocID="{464CA2F1-0671-4E38-A15D-BADE50C1CB16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DADC47-49EB-41DF-B141-EF85C8EFB627}" type="pres">
      <dgm:prSet presAssocID="{8A501031-4232-4BCA-B7F7-C89F74B616C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89A04-83B1-4A57-A644-B8C236571063}" type="pres">
      <dgm:prSet presAssocID="{8A501031-4232-4BCA-B7F7-C89F74B616C1}" presName="accent_2" presStyleCnt="0"/>
      <dgm:spPr/>
    </dgm:pt>
    <dgm:pt modelId="{6851D974-93FF-4A14-AC36-340082C38892}" type="pres">
      <dgm:prSet presAssocID="{8A501031-4232-4BCA-B7F7-C89F74B616C1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5392"/>
          </a:solidFill>
        </a:ln>
      </dgm:spPr>
      <dgm:t>
        <a:bodyPr/>
        <a:lstStyle/>
        <a:p>
          <a:endParaRPr lang="ru-RU"/>
        </a:p>
      </dgm:t>
    </dgm:pt>
    <dgm:pt modelId="{0D1B8827-ABEC-4C04-885E-DA08CDC509C2}" type="pres">
      <dgm:prSet presAssocID="{8F315657-CB6E-4DA6-9E70-056DCA996E6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FA34A-2889-46FF-A32A-1A6A8B084856}" type="pres">
      <dgm:prSet presAssocID="{8F315657-CB6E-4DA6-9E70-056DCA996E64}" presName="accent_3" presStyleCnt="0"/>
      <dgm:spPr/>
    </dgm:pt>
    <dgm:pt modelId="{2C63F43E-98BB-4C27-968C-41953F9341E7}" type="pres">
      <dgm:prSet presAssocID="{8F315657-CB6E-4DA6-9E70-056DCA996E64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44C935B-6A8B-43DE-8E76-EF4B8EEEB44B}" type="pres">
      <dgm:prSet presAssocID="{AF34B27A-F53F-47CA-B6CD-6AC2659ED97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8A81B-0B30-43D0-9A42-5655E117A43B}" type="pres">
      <dgm:prSet presAssocID="{AF34B27A-F53F-47CA-B6CD-6AC2659ED97C}" presName="accent_4" presStyleCnt="0"/>
      <dgm:spPr/>
    </dgm:pt>
    <dgm:pt modelId="{28BE340C-B6B5-45E8-A9B5-59E8EF6CB065}" type="pres">
      <dgm:prSet presAssocID="{AF34B27A-F53F-47CA-B6CD-6AC2659ED97C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CB7114-C804-4CDE-8E16-AF76B9085BF2}" type="pres">
      <dgm:prSet presAssocID="{97BE6657-CF8E-4B04-9854-D7065CEDBEE5}" presName="text_5" presStyleLbl="node1" presStyleIdx="4" presStyleCnt="6" custLinFactNeighborX="3779" custLinFactNeighborY="-1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1BCF6-0C66-452B-92C1-EF7D2D0D7E86}" type="pres">
      <dgm:prSet presAssocID="{97BE6657-CF8E-4B04-9854-D7065CEDBEE5}" presName="accent_5" presStyleCnt="0"/>
      <dgm:spPr/>
    </dgm:pt>
    <dgm:pt modelId="{CAF15C0D-A84D-4DE2-B6B0-D2CE01E79285}" type="pres">
      <dgm:prSet presAssocID="{97BE6657-CF8E-4B04-9854-D7065CEDBEE5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A65A00-06A4-488B-9FDD-DE42333F8025}" type="pres">
      <dgm:prSet presAssocID="{FE180BB7-1FC3-42D5-A3F4-EA1CCCC955FD}" presName="text_6" presStyleLbl="node1" presStyleIdx="5" presStyleCnt="6" custLinFactNeighborX="310" custLinFactNeighborY="6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12C46-BF04-4F90-8348-020BB81142A9}" type="pres">
      <dgm:prSet presAssocID="{FE180BB7-1FC3-42D5-A3F4-EA1CCCC955FD}" presName="accent_6" presStyleCnt="0"/>
      <dgm:spPr/>
    </dgm:pt>
    <dgm:pt modelId="{77B03F0F-6404-4E12-83B7-0ABB96D7484A}" type="pres">
      <dgm:prSet presAssocID="{FE180BB7-1FC3-42D5-A3F4-EA1CCCC955FD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662D6215-143E-4FAA-BCAA-399E47401BC3}" srcId="{9598013B-7619-40BC-8BD8-A787CEE30BB4}" destId="{8A501031-4232-4BCA-B7F7-C89F74B616C1}" srcOrd="1" destOrd="0" parTransId="{8795D83B-A89C-4DBA-8E99-6CDDBD8B1BFC}" sibTransId="{C85638C0-571F-470E-B3F8-4B612F6DBE03}"/>
    <dgm:cxn modelId="{A0AE7E67-0C16-4B96-9AC1-B79161F98B16}" type="presOf" srcId="{97BE6657-CF8E-4B04-9854-D7065CEDBEE5}" destId="{4BCB7114-C804-4CDE-8E16-AF76B9085BF2}" srcOrd="0" destOrd="0" presId="urn:microsoft.com/office/officeart/2008/layout/VerticalCurvedList"/>
    <dgm:cxn modelId="{99ED0381-41BB-4C12-BFE8-489D1ABFEF2E}" srcId="{9598013B-7619-40BC-8BD8-A787CEE30BB4}" destId="{8F315657-CB6E-4DA6-9E70-056DCA996E64}" srcOrd="2" destOrd="0" parTransId="{53C18490-C652-40B7-ADC9-B4A33E19BAFC}" sibTransId="{06EC9872-E88F-4E9C-95F0-443551F5BD9C}"/>
    <dgm:cxn modelId="{2904E6FF-C804-4FA2-AF47-9D41AB037E6E}" type="presOf" srcId="{464CA2F1-0671-4E38-A15D-BADE50C1CB16}" destId="{1C75E493-6A08-4713-AFC1-6A8A4049FFF3}" srcOrd="0" destOrd="0" presId="urn:microsoft.com/office/officeart/2008/layout/VerticalCurvedList"/>
    <dgm:cxn modelId="{A4CC03AB-E8CE-4E6C-B4AD-1DF621235875}" type="presOf" srcId="{8A501031-4232-4BCA-B7F7-C89F74B616C1}" destId="{D8DADC47-49EB-41DF-B141-EF85C8EFB627}" srcOrd="0" destOrd="0" presId="urn:microsoft.com/office/officeart/2008/layout/VerticalCurvedList"/>
    <dgm:cxn modelId="{2134F8DA-1EC4-4342-969A-776C8B9D28BD}" srcId="{9598013B-7619-40BC-8BD8-A787CEE30BB4}" destId="{AF34B27A-F53F-47CA-B6CD-6AC2659ED97C}" srcOrd="3" destOrd="0" parTransId="{AA84BA2B-87B4-4E13-99CF-D05553636951}" sibTransId="{4B324972-D3F9-414A-B126-13BF6DFC5677}"/>
    <dgm:cxn modelId="{C358BF41-175F-4E3B-957D-74ED14AB9F28}" type="presOf" srcId="{AF34B27A-F53F-47CA-B6CD-6AC2659ED97C}" destId="{444C935B-6A8B-43DE-8E76-EF4B8EEEB44B}" srcOrd="0" destOrd="0" presId="urn:microsoft.com/office/officeart/2008/layout/VerticalCurvedList"/>
    <dgm:cxn modelId="{6A92BB0F-9CFB-47CC-B6B0-3460109287EC}" type="presOf" srcId="{8F315657-CB6E-4DA6-9E70-056DCA996E64}" destId="{0D1B8827-ABEC-4C04-885E-DA08CDC509C2}" srcOrd="0" destOrd="0" presId="urn:microsoft.com/office/officeart/2008/layout/VerticalCurvedList"/>
    <dgm:cxn modelId="{7E87DBCE-7703-4185-8707-2381881ACC8D}" srcId="{9598013B-7619-40BC-8BD8-A787CEE30BB4}" destId="{FE180BB7-1FC3-42D5-A3F4-EA1CCCC955FD}" srcOrd="5" destOrd="0" parTransId="{26BEA535-A359-4895-A91E-8A468074CF25}" sibTransId="{D6777D9C-CF6A-42DD-9AAE-20AA7BF592B8}"/>
    <dgm:cxn modelId="{FC79443E-B87E-4DFD-9148-236813C80171}" type="presOf" srcId="{FE180BB7-1FC3-42D5-A3F4-EA1CCCC955FD}" destId="{39A65A00-06A4-488B-9FDD-DE42333F8025}" srcOrd="0" destOrd="0" presId="urn:microsoft.com/office/officeart/2008/layout/VerticalCurvedList"/>
    <dgm:cxn modelId="{68053892-34C0-47EE-8D9B-76CE1155B70A}" type="presOf" srcId="{ED69EE1D-7CC4-4EC9-A9CC-11DEC226DA46}" destId="{D55400CB-FCAC-4E29-A32C-DF087A593F84}" srcOrd="0" destOrd="0" presId="urn:microsoft.com/office/officeart/2008/layout/VerticalCurvedList"/>
    <dgm:cxn modelId="{E4A6EC22-458F-4941-B501-A7FAE1B2DD11}" type="presOf" srcId="{9598013B-7619-40BC-8BD8-A787CEE30BB4}" destId="{8ED6D3B8-E4FF-4CFE-8AD7-9507FC31FF77}" srcOrd="0" destOrd="0" presId="urn:microsoft.com/office/officeart/2008/layout/VerticalCurvedList"/>
    <dgm:cxn modelId="{08F62A07-DC34-4E42-BC47-5EB08AFEEFA3}" srcId="{9598013B-7619-40BC-8BD8-A787CEE30BB4}" destId="{464CA2F1-0671-4E38-A15D-BADE50C1CB16}" srcOrd="0" destOrd="0" parTransId="{2864CCA9-398A-4A1A-8256-8DAE8E81BCB5}" sibTransId="{ED69EE1D-7CC4-4EC9-A9CC-11DEC226DA46}"/>
    <dgm:cxn modelId="{84F1EDD9-AD68-4509-96F5-9C8759C4AF3A}" srcId="{9598013B-7619-40BC-8BD8-A787CEE30BB4}" destId="{97BE6657-CF8E-4B04-9854-D7065CEDBEE5}" srcOrd="4" destOrd="0" parTransId="{EDF6345D-9173-4A59-BE5E-364FE6E16E9C}" sibTransId="{92509C13-5EE5-4E67-AEF9-EE1E86769998}"/>
    <dgm:cxn modelId="{58B798F8-BAE5-4B3A-988A-9DDF07A5B48F}" type="presParOf" srcId="{8ED6D3B8-E4FF-4CFE-8AD7-9507FC31FF77}" destId="{4315BF48-FF4E-4577-902C-310A8BEBBB5C}" srcOrd="0" destOrd="0" presId="urn:microsoft.com/office/officeart/2008/layout/VerticalCurvedList"/>
    <dgm:cxn modelId="{CFA80314-5DC7-457B-8773-8D6F31208985}" type="presParOf" srcId="{4315BF48-FF4E-4577-902C-310A8BEBBB5C}" destId="{492036D4-18E1-4670-A6D5-927F3DF46E9F}" srcOrd="0" destOrd="0" presId="urn:microsoft.com/office/officeart/2008/layout/VerticalCurvedList"/>
    <dgm:cxn modelId="{B42B40A6-287B-40F0-92D1-F0CE21F08677}" type="presParOf" srcId="{492036D4-18E1-4670-A6D5-927F3DF46E9F}" destId="{F7991544-5C58-4158-B920-93E4B8BE52B8}" srcOrd="0" destOrd="0" presId="urn:microsoft.com/office/officeart/2008/layout/VerticalCurvedList"/>
    <dgm:cxn modelId="{D055FAB2-8CB8-4383-8509-7FBC65649629}" type="presParOf" srcId="{492036D4-18E1-4670-A6D5-927F3DF46E9F}" destId="{D55400CB-FCAC-4E29-A32C-DF087A593F84}" srcOrd="1" destOrd="0" presId="urn:microsoft.com/office/officeart/2008/layout/VerticalCurvedList"/>
    <dgm:cxn modelId="{C4B32DDB-A691-4C54-A9C6-A05774A563A6}" type="presParOf" srcId="{492036D4-18E1-4670-A6D5-927F3DF46E9F}" destId="{AD1775EF-3A1D-4444-8456-125D1A61D981}" srcOrd="2" destOrd="0" presId="urn:microsoft.com/office/officeart/2008/layout/VerticalCurvedList"/>
    <dgm:cxn modelId="{99F09DB2-C721-4D2D-A5AB-55B93EF0CC95}" type="presParOf" srcId="{492036D4-18E1-4670-A6D5-927F3DF46E9F}" destId="{CDA034D8-8EC6-48D8-9245-B23FAB95A092}" srcOrd="3" destOrd="0" presId="urn:microsoft.com/office/officeart/2008/layout/VerticalCurvedList"/>
    <dgm:cxn modelId="{27C27E6C-5B75-4125-8382-C4AFD6A09CCA}" type="presParOf" srcId="{4315BF48-FF4E-4577-902C-310A8BEBBB5C}" destId="{1C75E493-6A08-4713-AFC1-6A8A4049FFF3}" srcOrd="1" destOrd="0" presId="urn:microsoft.com/office/officeart/2008/layout/VerticalCurvedList"/>
    <dgm:cxn modelId="{79828CE1-AFDE-47CC-BB3F-E846E0D622BD}" type="presParOf" srcId="{4315BF48-FF4E-4577-902C-310A8BEBBB5C}" destId="{AC149DC0-2EDC-494E-95AA-9A0B693C6EB4}" srcOrd="2" destOrd="0" presId="urn:microsoft.com/office/officeart/2008/layout/VerticalCurvedList"/>
    <dgm:cxn modelId="{33CC26D3-7BE1-4571-B18D-448127E154C7}" type="presParOf" srcId="{AC149DC0-2EDC-494E-95AA-9A0B693C6EB4}" destId="{84DD649D-C354-405E-9D4F-68D5DD1E08DE}" srcOrd="0" destOrd="0" presId="urn:microsoft.com/office/officeart/2008/layout/VerticalCurvedList"/>
    <dgm:cxn modelId="{0EB560FC-86ED-4C8F-8676-8D1C8F65CEBB}" type="presParOf" srcId="{4315BF48-FF4E-4577-902C-310A8BEBBB5C}" destId="{D8DADC47-49EB-41DF-B141-EF85C8EFB627}" srcOrd="3" destOrd="0" presId="urn:microsoft.com/office/officeart/2008/layout/VerticalCurvedList"/>
    <dgm:cxn modelId="{5DD580ED-3CAD-4702-A3F1-09BA7426CEA2}" type="presParOf" srcId="{4315BF48-FF4E-4577-902C-310A8BEBBB5C}" destId="{83C89A04-83B1-4A57-A644-B8C236571063}" srcOrd="4" destOrd="0" presId="urn:microsoft.com/office/officeart/2008/layout/VerticalCurvedList"/>
    <dgm:cxn modelId="{E255DBF4-6B24-419D-89C8-C42C3B74FB81}" type="presParOf" srcId="{83C89A04-83B1-4A57-A644-B8C236571063}" destId="{6851D974-93FF-4A14-AC36-340082C38892}" srcOrd="0" destOrd="0" presId="urn:microsoft.com/office/officeart/2008/layout/VerticalCurvedList"/>
    <dgm:cxn modelId="{990A07EB-2A3E-42E1-8768-DFFE4983990D}" type="presParOf" srcId="{4315BF48-FF4E-4577-902C-310A8BEBBB5C}" destId="{0D1B8827-ABEC-4C04-885E-DA08CDC509C2}" srcOrd="5" destOrd="0" presId="urn:microsoft.com/office/officeart/2008/layout/VerticalCurvedList"/>
    <dgm:cxn modelId="{CD8922F7-DB32-4AF9-81BA-808D7D3DCF63}" type="presParOf" srcId="{4315BF48-FF4E-4577-902C-310A8BEBBB5C}" destId="{3A1FA34A-2889-46FF-A32A-1A6A8B084856}" srcOrd="6" destOrd="0" presId="urn:microsoft.com/office/officeart/2008/layout/VerticalCurvedList"/>
    <dgm:cxn modelId="{5CDA3544-F8AD-4DB3-A1DE-713614D3B712}" type="presParOf" srcId="{3A1FA34A-2889-46FF-A32A-1A6A8B084856}" destId="{2C63F43E-98BB-4C27-968C-41953F9341E7}" srcOrd="0" destOrd="0" presId="urn:microsoft.com/office/officeart/2008/layout/VerticalCurvedList"/>
    <dgm:cxn modelId="{FAD74C1E-3987-469B-AC78-E00DA4C4CD59}" type="presParOf" srcId="{4315BF48-FF4E-4577-902C-310A8BEBBB5C}" destId="{444C935B-6A8B-43DE-8E76-EF4B8EEEB44B}" srcOrd="7" destOrd="0" presId="urn:microsoft.com/office/officeart/2008/layout/VerticalCurvedList"/>
    <dgm:cxn modelId="{2F11B807-FC4A-4C47-A12F-481A6FDB9DA6}" type="presParOf" srcId="{4315BF48-FF4E-4577-902C-310A8BEBBB5C}" destId="{F638A81B-0B30-43D0-9A42-5655E117A43B}" srcOrd="8" destOrd="0" presId="urn:microsoft.com/office/officeart/2008/layout/VerticalCurvedList"/>
    <dgm:cxn modelId="{CBAD79F9-BD21-4909-A30F-E623BF12E185}" type="presParOf" srcId="{F638A81B-0B30-43D0-9A42-5655E117A43B}" destId="{28BE340C-B6B5-45E8-A9B5-59E8EF6CB065}" srcOrd="0" destOrd="0" presId="urn:microsoft.com/office/officeart/2008/layout/VerticalCurvedList"/>
    <dgm:cxn modelId="{41BFBB50-0D1C-402B-91E2-9F1562A9A5ED}" type="presParOf" srcId="{4315BF48-FF4E-4577-902C-310A8BEBBB5C}" destId="{4BCB7114-C804-4CDE-8E16-AF76B9085BF2}" srcOrd="9" destOrd="0" presId="urn:microsoft.com/office/officeart/2008/layout/VerticalCurvedList"/>
    <dgm:cxn modelId="{9C2C5F04-D19D-418E-B458-D37B65113EED}" type="presParOf" srcId="{4315BF48-FF4E-4577-902C-310A8BEBBB5C}" destId="{90D1BCF6-0C66-452B-92C1-EF7D2D0D7E86}" srcOrd="10" destOrd="0" presId="urn:microsoft.com/office/officeart/2008/layout/VerticalCurvedList"/>
    <dgm:cxn modelId="{AC7410BF-B240-4FE3-A49A-D8A66AD05B96}" type="presParOf" srcId="{90D1BCF6-0C66-452B-92C1-EF7D2D0D7E86}" destId="{CAF15C0D-A84D-4DE2-B6B0-D2CE01E79285}" srcOrd="0" destOrd="0" presId="urn:microsoft.com/office/officeart/2008/layout/VerticalCurvedList"/>
    <dgm:cxn modelId="{FDB65507-FF6C-429B-B155-7E459B56BC52}" type="presParOf" srcId="{4315BF48-FF4E-4577-902C-310A8BEBBB5C}" destId="{39A65A00-06A4-488B-9FDD-DE42333F8025}" srcOrd="11" destOrd="0" presId="urn:microsoft.com/office/officeart/2008/layout/VerticalCurvedList"/>
    <dgm:cxn modelId="{8DF80B9F-FADA-4807-A93E-4596E469DA0F}" type="presParOf" srcId="{4315BF48-FF4E-4577-902C-310A8BEBBB5C}" destId="{19512C46-BF04-4F90-8348-020BB81142A9}" srcOrd="12" destOrd="0" presId="urn:microsoft.com/office/officeart/2008/layout/VerticalCurvedList"/>
    <dgm:cxn modelId="{C4FD9F7C-2D93-4B7B-B030-3D1CACE5D461}" type="presParOf" srcId="{19512C46-BF04-4F90-8348-020BB81142A9}" destId="{77B03F0F-6404-4E12-83B7-0ABB96D748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98013B-7619-40BC-8BD8-A787CEE30B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315657-CB6E-4DA6-9E70-056DCA996E6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Центр развития ребенка Д/с №1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18490-C652-40B7-ADC9-B4A33E19BAFC}" type="parTrans" cxnId="{99ED0381-41BB-4C12-BFE8-489D1ABFEF2E}">
      <dgm:prSet/>
      <dgm:spPr/>
      <dgm:t>
        <a:bodyPr/>
        <a:lstStyle/>
        <a:p>
          <a:endParaRPr lang="ru-RU"/>
        </a:p>
      </dgm:t>
    </dgm:pt>
    <dgm:pt modelId="{06EC9872-E88F-4E9C-95F0-443551F5BD9C}" type="sibTrans" cxnId="{99ED0381-41BB-4C12-BFE8-489D1ABFEF2E}">
      <dgm:prSet/>
      <dgm:spPr/>
      <dgm:t>
        <a:bodyPr/>
        <a:lstStyle/>
        <a:p>
          <a:endParaRPr lang="ru-RU"/>
        </a:p>
      </dgm:t>
    </dgm:pt>
    <dgm:pt modelId="{703A0DB9-7ACB-457F-AB30-3C7C82A0DFF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Д/с №4 комбинированного вида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6F1DC-CEE7-4C0B-8D4C-620709B68D54}" type="parTrans" cxnId="{F8781964-3BBF-4513-8F54-B921B389B785}">
      <dgm:prSet/>
      <dgm:spPr/>
      <dgm:t>
        <a:bodyPr/>
        <a:lstStyle/>
        <a:p>
          <a:endParaRPr lang="ru-RU"/>
        </a:p>
      </dgm:t>
    </dgm:pt>
    <dgm:pt modelId="{00BED702-5B63-4F5C-94DB-6E3E2C44B5B5}" type="sibTrans" cxnId="{F8781964-3BBF-4513-8F54-B921B389B785}">
      <dgm:prSet/>
      <dgm:spPr/>
      <dgm:t>
        <a:bodyPr/>
        <a:lstStyle/>
        <a:p>
          <a:endParaRPr lang="ru-RU"/>
        </a:p>
      </dgm:t>
    </dgm:pt>
    <dgm:pt modelId="{C7E38778-8D5B-40D9-8C5B-1D0173DD24A1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МДОУ Д/с №28 комбинированного вида Раменского район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6D6D7-E4A5-49C7-BD99-D9DDF7C18B02}" type="parTrans" cxnId="{760A89F1-826D-4A20-B5E9-9280C3316E0C}">
      <dgm:prSet/>
      <dgm:spPr/>
      <dgm:t>
        <a:bodyPr/>
        <a:lstStyle/>
        <a:p>
          <a:endParaRPr lang="ru-RU"/>
        </a:p>
      </dgm:t>
    </dgm:pt>
    <dgm:pt modelId="{8A1C7379-7BFD-4536-B6D6-A87DFF018489}" type="sibTrans" cxnId="{760A89F1-826D-4A20-B5E9-9280C3316E0C}">
      <dgm:prSet/>
      <dgm:spPr/>
      <dgm:t>
        <a:bodyPr/>
        <a:lstStyle/>
        <a:p>
          <a:endParaRPr lang="ru-RU"/>
        </a:p>
      </dgm:t>
    </dgm:pt>
    <dgm:pt modelId="{A2088D8F-FCE7-4104-B6C0-8A8AC7A5125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Д/с №43 комбинированного вида г. Электрогорск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BA1F89-C969-47CA-B34B-1AFF7B3A9D3A}" type="parTrans" cxnId="{416837E1-B5F9-48F7-8D1E-3EEC196645B0}">
      <dgm:prSet/>
      <dgm:spPr/>
      <dgm:t>
        <a:bodyPr/>
        <a:lstStyle/>
        <a:p>
          <a:endParaRPr lang="ru-RU"/>
        </a:p>
      </dgm:t>
    </dgm:pt>
    <dgm:pt modelId="{BEB1B7F2-C454-4F1D-9D5B-10850A066DF6}" type="sibTrans" cxnId="{416837E1-B5F9-48F7-8D1E-3EEC196645B0}">
      <dgm:prSet/>
      <dgm:spPr/>
      <dgm:t>
        <a:bodyPr/>
        <a:lstStyle/>
        <a:p>
          <a:endParaRPr lang="ru-RU"/>
        </a:p>
      </dgm:t>
    </dgm:pt>
    <dgm:pt modelId="{FE180BB7-1FC3-42D5-A3F4-EA1CCCC955FD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Центр  развития ребенка Д/с №2 Ногинского района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EA535-A359-4895-A91E-8A468074CF25}" type="parTrans" cxnId="{7E87DBCE-7703-4185-8707-2381881ACC8D}">
      <dgm:prSet/>
      <dgm:spPr/>
      <dgm:t>
        <a:bodyPr/>
        <a:lstStyle/>
        <a:p>
          <a:endParaRPr lang="ru-RU"/>
        </a:p>
      </dgm:t>
    </dgm:pt>
    <dgm:pt modelId="{D6777D9C-CF6A-42DD-9AAE-20AA7BF592B8}" type="sibTrans" cxnId="{7E87DBCE-7703-4185-8707-2381881ACC8D}">
      <dgm:prSet/>
      <dgm:spPr/>
      <dgm:t>
        <a:bodyPr/>
        <a:lstStyle/>
        <a:p>
          <a:endParaRPr lang="ru-RU"/>
        </a:p>
      </dgm:t>
    </dgm:pt>
    <dgm:pt modelId="{8ED6D3B8-E4FF-4CFE-8AD7-9507FC31FF77}" type="pres">
      <dgm:prSet presAssocID="{9598013B-7619-40BC-8BD8-A787CEE30B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15BF48-FF4E-4577-902C-310A8BEBBB5C}" type="pres">
      <dgm:prSet presAssocID="{9598013B-7619-40BC-8BD8-A787CEE30BB4}" presName="Name1" presStyleCnt="0"/>
      <dgm:spPr/>
    </dgm:pt>
    <dgm:pt modelId="{492036D4-18E1-4670-A6D5-927F3DF46E9F}" type="pres">
      <dgm:prSet presAssocID="{9598013B-7619-40BC-8BD8-A787CEE30BB4}" presName="cycle" presStyleCnt="0"/>
      <dgm:spPr/>
    </dgm:pt>
    <dgm:pt modelId="{F7991544-5C58-4158-B920-93E4B8BE52B8}" type="pres">
      <dgm:prSet presAssocID="{9598013B-7619-40BC-8BD8-A787CEE30BB4}" presName="srcNode" presStyleLbl="node1" presStyleIdx="0" presStyleCnt="5"/>
      <dgm:spPr/>
    </dgm:pt>
    <dgm:pt modelId="{D55400CB-FCAC-4E29-A32C-DF087A593F84}" type="pres">
      <dgm:prSet presAssocID="{9598013B-7619-40BC-8BD8-A787CEE30BB4}" presName="conn" presStyleLbl="parChTrans1D2" presStyleIdx="0" presStyleCnt="1" custLinFactNeighborX="-11485" custLinFactNeighborY="514"/>
      <dgm:spPr/>
      <dgm:t>
        <a:bodyPr/>
        <a:lstStyle/>
        <a:p>
          <a:endParaRPr lang="ru-RU"/>
        </a:p>
      </dgm:t>
    </dgm:pt>
    <dgm:pt modelId="{AD1775EF-3A1D-4444-8456-125D1A61D981}" type="pres">
      <dgm:prSet presAssocID="{9598013B-7619-40BC-8BD8-A787CEE30BB4}" presName="extraNode" presStyleLbl="node1" presStyleIdx="0" presStyleCnt="5"/>
      <dgm:spPr/>
    </dgm:pt>
    <dgm:pt modelId="{CDA034D8-8EC6-48D8-9245-B23FAB95A092}" type="pres">
      <dgm:prSet presAssocID="{9598013B-7619-40BC-8BD8-A787CEE30BB4}" presName="dstNode" presStyleLbl="node1" presStyleIdx="0" presStyleCnt="5"/>
      <dgm:spPr/>
    </dgm:pt>
    <dgm:pt modelId="{6371DB52-EA25-49E8-B89A-BCACD664E902}" type="pres">
      <dgm:prSet presAssocID="{8F315657-CB6E-4DA6-9E70-056DCA996E6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74EAD-89A2-49E1-8662-3BE0DF8B6E70}" type="pres">
      <dgm:prSet presAssocID="{8F315657-CB6E-4DA6-9E70-056DCA996E64}" presName="accent_1" presStyleCnt="0"/>
      <dgm:spPr/>
    </dgm:pt>
    <dgm:pt modelId="{2C63F43E-98BB-4C27-968C-41953F9341E7}" type="pres">
      <dgm:prSet presAssocID="{8F315657-CB6E-4DA6-9E70-056DCA996E64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DC6938-5DB7-42FA-97BA-186A07E64362}" type="pres">
      <dgm:prSet presAssocID="{703A0DB9-7ACB-457F-AB30-3C7C82A0DFF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D2FD7-EEF1-4C86-B428-6A98EC85D178}" type="pres">
      <dgm:prSet presAssocID="{703A0DB9-7ACB-457F-AB30-3C7C82A0DFFB}" presName="accent_2" presStyleCnt="0"/>
      <dgm:spPr/>
    </dgm:pt>
    <dgm:pt modelId="{EE04E5BF-60E8-4D4F-B88C-7A807741D0BB}" type="pres">
      <dgm:prSet presAssocID="{703A0DB9-7ACB-457F-AB30-3C7C82A0DFFB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144906-677C-4A62-B2A8-AA816F8C2C1E}" type="pres">
      <dgm:prSet presAssocID="{C7E38778-8D5B-40D9-8C5B-1D0173DD24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E24FF-AA7B-4003-89DC-2F56469BA3B6}" type="pres">
      <dgm:prSet presAssocID="{C7E38778-8D5B-40D9-8C5B-1D0173DD24A1}" presName="accent_3" presStyleCnt="0"/>
      <dgm:spPr/>
    </dgm:pt>
    <dgm:pt modelId="{57F98486-36A0-4714-9FFD-C5ADAF716CF2}" type="pres">
      <dgm:prSet presAssocID="{C7E38778-8D5B-40D9-8C5B-1D0173DD24A1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422FBF-60B4-400B-9526-2AD310EE57A7}" type="pres">
      <dgm:prSet presAssocID="{A2088D8F-FCE7-4104-B6C0-8A8AC7A5125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0EC8F-F2BE-4247-99C8-53A7B1448C9E}" type="pres">
      <dgm:prSet presAssocID="{A2088D8F-FCE7-4104-B6C0-8A8AC7A51254}" presName="accent_4" presStyleCnt="0"/>
      <dgm:spPr/>
    </dgm:pt>
    <dgm:pt modelId="{AFA81965-3402-4FFF-97A4-F0F645BA4977}" type="pres">
      <dgm:prSet presAssocID="{A2088D8F-FCE7-4104-B6C0-8A8AC7A51254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95FE717-80C3-421F-97D5-081EE91A18FE}" type="pres">
      <dgm:prSet presAssocID="{FE180BB7-1FC3-42D5-A3F4-EA1CCCC955F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0BB6D-5A8D-4208-B404-F7E926266FC9}" type="pres">
      <dgm:prSet presAssocID="{FE180BB7-1FC3-42D5-A3F4-EA1CCCC955FD}" presName="accent_5" presStyleCnt="0"/>
      <dgm:spPr/>
    </dgm:pt>
    <dgm:pt modelId="{77B03F0F-6404-4E12-83B7-0ABB96D7484A}" type="pres">
      <dgm:prSet presAssocID="{FE180BB7-1FC3-42D5-A3F4-EA1CCCC955FD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F5AC422-014F-411E-80A5-C7FBC52EE998}" type="presOf" srcId="{06EC9872-E88F-4E9C-95F0-443551F5BD9C}" destId="{D55400CB-FCAC-4E29-A32C-DF087A593F84}" srcOrd="0" destOrd="0" presId="urn:microsoft.com/office/officeart/2008/layout/VerticalCurvedList"/>
    <dgm:cxn modelId="{416837E1-B5F9-48F7-8D1E-3EEC196645B0}" srcId="{9598013B-7619-40BC-8BD8-A787CEE30BB4}" destId="{A2088D8F-FCE7-4104-B6C0-8A8AC7A51254}" srcOrd="3" destOrd="0" parTransId="{69BA1F89-C969-47CA-B34B-1AFF7B3A9D3A}" sibTransId="{BEB1B7F2-C454-4F1D-9D5B-10850A066DF6}"/>
    <dgm:cxn modelId="{AE907A4C-BDA6-48A1-A543-8335E1717CF3}" type="presOf" srcId="{8F315657-CB6E-4DA6-9E70-056DCA996E64}" destId="{6371DB52-EA25-49E8-B89A-BCACD664E902}" srcOrd="0" destOrd="0" presId="urn:microsoft.com/office/officeart/2008/layout/VerticalCurvedList"/>
    <dgm:cxn modelId="{760A89F1-826D-4A20-B5E9-9280C3316E0C}" srcId="{9598013B-7619-40BC-8BD8-A787CEE30BB4}" destId="{C7E38778-8D5B-40D9-8C5B-1D0173DD24A1}" srcOrd="2" destOrd="0" parTransId="{6826D6D7-E4A5-49C7-BD99-D9DDF7C18B02}" sibTransId="{8A1C7379-7BFD-4536-B6D6-A87DFF018489}"/>
    <dgm:cxn modelId="{BD300845-C817-4978-B709-365FD932402E}" type="presOf" srcId="{A2088D8F-FCE7-4104-B6C0-8A8AC7A51254}" destId="{88422FBF-60B4-400B-9526-2AD310EE57A7}" srcOrd="0" destOrd="0" presId="urn:microsoft.com/office/officeart/2008/layout/VerticalCurvedList"/>
    <dgm:cxn modelId="{AD53F454-897F-497D-A284-7BB8663F7275}" type="presOf" srcId="{9598013B-7619-40BC-8BD8-A787CEE30BB4}" destId="{8ED6D3B8-E4FF-4CFE-8AD7-9507FC31FF77}" srcOrd="0" destOrd="0" presId="urn:microsoft.com/office/officeart/2008/layout/VerticalCurvedList"/>
    <dgm:cxn modelId="{7E87DBCE-7703-4185-8707-2381881ACC8D}" srcId="{9598013B-7619-40BC-8BD8-A787CEE30BB4}" destId="{FE180BB7-1FC3-42D5-A3F4-EA1CCCC955FD}" srcOrd="4" destOrd="0" parTransId="{26BEA535-A359-4895-A91E-8A468074CF25}" sibTransId="{D6777D9C-CF6A-42DD-9AAE-20AA7BF592B8}"/>
    <dgm:cxn modelId="{99ED0381-41BB-4C12-BFE8-489D1ABFEF2E}" srcId="{9598013B-7619-40BC-8BD8-A787CEE30BB4}" destId="{8F315657-CB6E-4DA6-9E70-056DCA996E64}" srcOrd="0" destOrd="0" parTransId="{53C18490-C652-40B7-ADC9-B4A33E19BAFC}" sibTransId="{06EC9872-E88F-4E9C-95F0-443551F5BD9C}"/>
    <dgm:cxn modelId="{F8781964-3BBF-4513-8F54-B921B389B785}" srcId="{9598013B-7619-40BC-8BD8-A787CEE30BB4}" destId="{703A0DB9-7ACB-457F-AB30-3C7C82A0DFFB}" srcOrd="1" destOrd="0" parTransId="{D406F1DC-CEE7-4C0B-8D4C-620709B68D54}" sibTransId="{00BED702-5B63-4F5C-94DB-6E3E2C44B5B5}"/>
    <dgm:cxn modelId="{57365D9A-5F7E-4D1C-A00B-61E5410D2ACE}" type="presOf" srcId="{C7E38778-8D5B-40D9-8C5B-1D0173DD24A1}" destId="{37144906-677C-4A62-B2A8-AA816F8C2C1E}" srcOrd="0" destOrd="0" presId="urn:microsoft.com/office/officeart/2008/layout/VerticalCurvedList"/>
    <dgm:cxn modelId="{8AD06AEA-6F5E-442B-A35F-560B2CF79BFA}" type="presOf" srcId="{FE180BB7-1FC3-42D5-A3F4-EA1CCCC955FD}" destId="{D95FE717-80C3-421F-97D5-081EE91A18FE}" srcOrd="0" destOrd="0" presId="urn:microsoft.com/office/officeart/2008/layout/VerticalCurvedList"/>
    <dgm:cxn modelId="{AED072AD-447E-4197-88E9-0C6751DD0A8E}" type="presOf" srcId="{703A0DB9-7ACB-457F-AB30-3C7C82A0DFFB}" destId="{CDDC6938-5DB7-42FA-97BA-186A07E64362}" srcOrd="0" destOrd="0" presId="urn:microsoft.com/office/officeart/2008/layout/VerticalCurvedList"/>
    <dgm:cxn modelId="{5CF2C0F8-3570-47C2-AEC0-227F2330EA51}" type="presParOf" srcId="{8ED6D3B8-E4FF-4CFE-8AD7-9507FC31FF77}" destId="{4315BF48-FF4E-4577-902C-310A8BEBBB5C}" srcOrd="0" destOrd="0" presId="urn:microsoft.com/office/officeart/2008/layout/VerticalCurvedList"/>
    <dgm:cxn modelId="{5605F184-132E-4AFB-951E-40D6CF345E83}" type="presParOf" srcId="{4315BF48-FF4E-4577-902C-310A8BEBBB5C}" destId="{492036D4-18E1-4670-A6D5-927F3DF46E9F}" srcOrd="0" destOrd="0" presId="urn:microsoft.com/office/officeart/2008/layout/VerticalCurvedList"/>
    <dgm:cxn modelId="{B44EAA83-9BBD-44A1-91E0-3E7F6404D519}" type="presParOf" srcId="{492036D4-18E1-4670-A6D5-927F3DF46E9F}" destId="{F7991544-5C58-4158-B920-93E4B8BE52B8}" srcOrd="0" destOrd="0" presId="urn:microsoft.com/office/officeart/2008/layout/VerticalCurvedList"/>
    <dgm:cxn modelId="{99FCC19A-16B4-43DD-B210-16D3940A2D6D}" type="presParOf" srcId="{492036D4-18E1-4670-A6D5-927F3DF46E9F}" destId="{D55400CB-FCAC-4E29-A32C-DF087A593F84}" srcOrd="1" destOrd="0" presId="urn:microsoft.com/office/officeart/2008/layout/VerticalCurvedList"/>
    <dgm:cxn modelId="{B6F4589B-EA5A-4FBF-A79D-8D60892F143B}" type="presParOf" srcId="{492036D4-18E1-4670-A6D5-927F3DF46E9F}" destId="{AD1775EF-3A1D-4444-8456-125D1A61D981}" srcOrd="2" destOrd="0" presId="urn:microsoft.com/office/officeart/2008/layout/VerticalCurvedList"/>
    <dgm:cxn modelId="{C03C656A-FB6E-4746-98A8-2171CC891100}" type="presParOf" srcId="{492036D4-18E1-4670-A6D5-927F3DF46E9F}" destId="{CDA034D8-8EC6-48D8-9245-B23FAB95A092}" srcOrd="3" destOrd="0" presId="urn:microsoft.com/office/officeart/2008/layout/VerticalCurvedList"/>
    <dgm:cxn modelId="{FC431047-0F36-49AC-BA40-CE620CA5664F}" type="presParOf" srcId="{4315BF48-FF4E-4577-902C-310A8BEBBB5C}" destId="{6371DB52-EA25-49E8-B89A-BCACD664E902}" srcOrd="1" destOrd="0" presId="urn:microsoft.com/office/officeart/2008/layout/VerticalCurvedList"/>
    <dgm:cxn modelId="{4F64EA44-1FF3-47AC-8461-D1750EB4C3E4}" type="presParOf" srcId="{4315BF48-FF4E-4577-902C-310A8BEBBB5C}" destId="{57F74EAD-89A2-49E1-8662-3BE0DF8B6E70}" srcOrd="2" destOrd="0" presId="urn:microsoft.com/office/officeart/2008/layout/VerticalCurvedList"/>
    <dgm:cxn modelId="{E6E98D86-1DC0-47B2-9E6F-F5D18912918C}" type="presParOf" srcId="{57F74EAD-89A2-49E1-8662-3BE0DF8B6E70}" destId="{2C63F43E-98BB-4C27-968C-41953F9341E7}" srcOrd="0" destOrd="0" presId="urn:microsoft.com/office/officeart/2008/layout/VerticalCurvedList"/>
    <dgm:cxn modelId="{59CD88FA-1947-4F93-A3A1-42B6FC7D9FDD}" type="presParOf" srcId="{4315BF48-FF4E-4577-902C-310A8BEBBB5C}" destId="{CDDC6938-5DB7-42FA-97BA-186A07E64362}" srcOrd="3" destOrd="0" presId="urn:microsoft.com/office/officeart/2008/layout/VerticalCurvedList"/>
    <dgm:cxn modelId="{BFBABA2E-915B-42FA-91D7-2D63B056ADE7}" type="presParOf" srcId="{4315BF48-FF4E-4577-902C-310A8BEBBB5C}" destId="{FC0D2FD7-EEF1-4C86-B428-6A98EC85D178}" srcOrd="4" destOrd="0" presId="urn:microsoft.com/office/officeart/2008/layout/VerticalCurvedList"/>
    <dgm:cxn modelId="{4520F334-100D-4E8D-B344-0E4F40C57A8D}" type="presParOf" srcId="{FC0D2FD7-EEF1-4C86-B428-6A98EC85D178}" destId="{EE04E5BF-60E8-4D4F-B88C-7A807741D0BB}" srcOrd="0" destOrd="0" presId="urn:microsoft.com/office/officeart/2008/layout/VerticalCurvedList"/>
    <dgm:cxn modelId="{65A83D4B-A7CB-434C-8663-84ECC8C6730D}" type="presParOf" srcId="{4315BF48-FF4E-4577-902C-310A8BEBBB5C}" destId="{37144906-677C-4A62-B2A8-AA816F8C2C1E}" srcOrd="5" destOrd="0" presId="urn:microsoft.com/office/officeart/2008/layout/VerticalCurvedList"/>
    <dgm:cxn modelId="{8B1B8A64-494A-43E9-BBEF-750C6C4A761A}" type="presParOf" srcId="{4315BF48-FF4E-4577-902C-310A8BEBBB5C}" destId="{232E24FF-AA7B-4003-89DC-2F56469BA3B6}" srcOrd="6" destOrd="0" presId="urn:microsoft.com/office/officeart/2008/layout/VerticalCurvedList"/>
    <dgm:cxn modelId="{1F8CA2F0-C816-4E1A-99BA-3FF6FFBD88C0}" type="presParOf" srcId="{232E24FF-AA7B-4003-89DC-2F56469BA3B6}" destId="{57F98486-36A0-4714-9FFD-C5ADAF716CF2}" srcOrd="0" destOrd="0" presId="urn:microsoft.com/office/officeart/2008/layout/VerticalCurvedList"/>
    <dgm:cxn modelId="{5AC05D5B-6759-4342-AAF8-CBFE27D47AA1}" type="presParOf" srcId="{4315BF48-FF4E-4577-902C-310A8BEBBB5C}" destId="{88422FBF-60B4-400B-9526-2AD310EE57A7}" srcOrd="7" destOrd="0" presId="urn:microsoft.com/office/officeart/2008/layout/VerticalCurvedList"/>
    <dgm:cxn modelId="{8A98FC9B-D660-4372-AE68-093838C8537C}" type="presParOf" srcId="{4315BF48-FF4E-4577-902C-310A8BEBBB5C}" destId="{5A60EC8F-F2BE-4247-99C8-53A7B1448C9E}" srcOrd="8" destOrd="0" presId="urn:microsoft.com/office/officeart/2008/layout/VerticalCurvedList"/>
    <dgm:cxn modelId="{2B18F519-911F-4118-8DE1-B1F11196F92B}" type="presParOf" srcId="{5A60EC8F-F2BE-4247-99C8-53A7B1448C9E}" destId="{AFA81965-3402-4FFF-97A4-F0F645BA4977}" srcOrd="0" destOrd="0" presId="urn:microsoft.com/office/officeart/2008/layout/VerticalCurvedList"/>
    <dgm:cxn modelId="{3C1DADBF-84D1-4867-8AE8-2B8279F32316}" type="presParOf" srcId="{4315BF48-FF4E-4577-902C-310A8BEBBB5C}" destId="{D95FE717-80C3-421F-97D5-081EE91A18FE}" srcOrd="9" destOrd="0" presId="urn:microsoft.com/office/officeart/2008/layout/VerticalCurvedList"/>
    <dgm:cxn modelId="{AF5F3C47-F4F2-46F5-8D42-AB2BA953A6B5}" type="presParOf" srcId="{4315BF48-FF4E-4577-902C-310A8BEBBB5C}" destId="{95C0BB6D-5A8D-4208-B404-F7E926266FC9}" srcOrd="10" destOrd="0" presId="urn:microsoft.com/office/officeart/2008/layout/VerticalCurvedList"/>
    <dgm:cxn modelId="{F1A16ABE-B5D6-4E8F-B77A-BD4E9F358D09}" type="presParOf" srcId="{95C0BB6D-5A8D-4208-B404-F7E926266FC9}" destId="{77B03F0F-6404-4E12-83B7-0ABB96D748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6003A2-CA86-4978-AAD5-C299491B96C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9004679-6EF1-4850-8BC4-10FE183DDE9D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Нормативно-правовое обеспечение реализации сетевого взаимодействия </a:t>
          </a:r>
          <a:endParaRPr lang="ru-RU" dirty="0"/>
        </a:p>
      </dgm:t>
    </dgm:pt>
    <dgm:pt modelId="{68E0D12B-3F7A-4DBD-ACBE-7CAA3247B103}" type="parTrans" cxnId="{B931ADA4-4476-474E-84F3-CF9DC8C373BF}">
      <dgm:prSet/>
      <dgm:spPr/>
      <dgm:t>
        <a:bodyPr/>
        <a:lstStyle/>
        <a:p>
          <a:endParaRPr lang="ru-RU"/>
        </a:p>
      </dgm:t>
    </dgm:pt>
    <dgm:pt modelId="{F5517A6A-FA0C-4EBD-9D8D-5C90BB4FB112}" type="sibTrans" cxnId="{B931ADA4-4476-474E-84F3-CF9DC8C373BF}">
      <dgm:prSet/>
      <dgm:spPr/>
      <dgm:t>
        <a:bodyPr/>
        <a:lstStyle/>
        <a:p>
          <a:endParaRPr lang="ru-RU"/>
        </a:p>
      </dgm:t>
    </dgm:pt>
    <dgm:pt modelId="{E75CB0BA-DF16-4173-BAB3-3AE1EE110590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Локальные акты ГПК ГГТУ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D994C-6849-400B-8F35-64555BFF9DEF}" type="parTrans" cxnId="{5FA9125D-3090-4D57-A0B7-0A5AC24BEA1A}">
      <dgm:prSet/>
      <dgm:spPr/>
      <dgm:t>
        <a:bodyPr/>
        <a:lstStyle/>
        <a:p>
          <a:endParaRPr lang="ru-RU"/>
        </a:p>
      </dgm:t>
    </dgm:pt>
    <dgm:pt modelId="{88527A20-22DA-4356-81BA-D750AC349B2A}" type="sibTrans" cxnId="{5FA9125D-3090-4D57-A0B7-0A5AC24BEA1A}">
      <dgm:prSet/>
      <dgm:spPr/>
      <dgm:t>
        <a:bodyPr/>
        <a:lstStyle/>
        <a:p>
          <a:endParaRPr lang="ru-RU"/>
        </a:p>
      </dgm:t>
    </dgm:pt>
    <dgm:pt modelId="{1FE4FFEC-8811-46D0-8FA4-2F7AA6531F3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организации сетевой формы реализации образовательных программ в государственном образовательном учреждении высшего профессионального образования Московской области «Государственный гуманитарно-технологический университет».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практике обучающихся.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 о сетевой форме реализации образовательных программ.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 о сотрудничестве.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 о проведении практики студентов.</a:t>
          </a:r>
          <a:endParaRPr lang="ru-RU" sz="2000" dirty="0"/>
        </a:p>
      </dgm:t>
    </dgm:pt>
    <dgm:pt modelId="{6F4E6A30-109B-4409-B94A-6CDDF8F2B315}" type="parTrans" cxnId="{5C73A251-5EC6-4A1C-97A9-428384939BA2}">
      <dgm:prSet/>
      <dgm:spPr/>
      <dgm:t>
        <a:bodyPr/>
        <a:lstStyle/>
        <a:p>
          <a:endParaRPr lang="ru-RU"/>
        </a:p>
      </dgm:t>
    </dgm:pt>
    <dgm:pt modelId="{D2B944F8-7FE5-490B-914B-325CD7165367}" type="sibTrans" cxnId="{5C73A251-5EC6-4A1C-97A9-428384939BA2}">
      <dgm:prSet/>
      <dgm:spPr/>
      <dgm:t>
        <a:bodyPr/>
        <a:lstStyle/>
        <a:p>
          <a:endParaRPr lang="ru-RU"/>
        </a:p>
      </dgm:t>
    </dgm:pt>
    <dgm:pt modelId="{D0B34325-FB6F-45BA-818C-B991DEB6BB4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РФ "Об образовании в РФ" от 29.12.2012 N 273-ФЗ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СПО  по специальности 44.02.04 Специальное дошкольное образование, утвержденный приказом Министерства образования и науки РФ от 27 октября 2014 г. N 1354.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по специальности 44.02.01 Дошкольное образование, утвержденный приказом Министерства образования и науки РФ от 27 октября 2014 г. N 1351.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организации и осуществления образовательной деятельности по образовательным программам среднего профессионального образования (утв. приказом Министерства образования и науки РФ от 14 июня 2013 г. N 464).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28.10.2013 №966 (ред. от 12.11.2016) «О лицензировании образовательной деятельности»</a:t>
          </a:r>
          <a:endParaRPr lang="ru-RU" sz="2000" dirty="0"/>
        </a:p>
      </dgm:t>
    </dgm:pt>
    <dgm:pt modelId="{2047910B-F62E-41A2-A58C-8528A6ED9184}" type="sibTrans" cxnId="{90D01D12-E761-471E-9F91-509B317FB457}">
      <dgm:prSet/>
      <dgm:spPr/>
      <dgm:t>
        <a:bodyPr/>
        <a:lstStyle/>
        <a:p>
          <a:endParaRPr lang="ru-RU"/>
        </a:p>
      </dgm:t>
    </dgm:pt>
    <dgm:pt modelId="{D43B87E6-0E5D-4E82-8045-B0C7883ED8FA}" type="parTrans" cxnId="{90D01D12-E761-471E-9F91-509B317FB457}">
      <dgm:prSet/>
      <dgm:spPr/>
      <dgm:t>
        <a:bodyPr/>
        <a:lstStyle/>
        <a:p>
          <a:endParaRPr lang="ru-RU"/>
        </a:p>
      </dgm:t>
    </dgm:pt>
    <dgm:pt modelId="{22C8FE70-0989-479B-AADB-3E0F1EEDF226}">
      <dgm:prSet/>
      <dgm:spPr/>
      <dgm:t>
        <a:bodyPr/>
        <a:lstStyle/>
        <a:p>
          <a:endParaRPr lang="ru-RU" dirty="0"/>
        </a:p>
      </dgm:t>
    </dgm:pt>
    <dgm:pt modelId="{2156309F-3EF1-455D-9274-741B36B71F5B}" type="parTrans" cxnId="{DE92778D-54F8-4157-A2A1-03F0AAB6072E}">
      <dgm:prSet/>
      <dgm:spPr/>
      <dgm:t>
        <a:bodyPr/>
        <a:lstStyle/>
        <a:p>
          <a:endParaRPr lang="ru-RU"/>
        </a:p>
      </dgm:t>
    </dgm:pt>
    <dgm:pt modelId="{92D52E07-1AD9-4BBC-8A76-C09BCFB48026}" type="sibTrans" cxnId="{DE92778D-54F8-4157-A2A1-03F0AAB6072E}">
      <dgm:prSet/>
      <dgm:spPr/>
      <dgm:t>
        <a:bodyPr/>
        <a:lstStyle/>
        <a:p>
          <a:endParaRPr lang="ru-RU"/>
        </a:p>
      </dgm:t>
    </dgm:pt>
    <dgm:pt modelId="{4BA70974-6CE3-4883-99FF-0490BD5D2B92}" type="pres">
      <dgm:prSet presAssocID="{A56003A2-CA86-4978-AAD5-C299491B96C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F31B56-8D6E-4F58-81F6-A9FC7E9C862F}" type="pres">
      <dgm:prSet presAssocID="{09004679-6EF1-4850-8BC4-10FE183DDE9D}" presName="parentText1" presStyleLbl="node1" presStyleIdx="0" presStyleCnt="2" custScaleY="107565" custLinFactNeighborX="-2516" custLinFactNeighborY="-1715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9F016-2BDC-44FA-9096-F4FB06307A9C}" type="pres">
      <dgm:prSet presAssocID="{09004679-6EF1-4850-8BC4-10FE183DDE9D}" presName="childText1" presStyleLbl="solidAlignAcc1" presStyleIdx="0" presStyleCnt="2" custScaleX="106281" custScaleY="133845" custLinFactNeighborX="1719" custLinFactNeighborY="12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3BAB-9B4D-4D99-A5FC-F302EA577E5E}" type="pres">
      <dgm:prSet presAssocID="{E75CB0BA-DF16-4173-BAB3-3AE1EE110590}" presName="parentText2" presStyleLbl="node1" presStyleIdx="1" presStyleCnt="2" custScaleX="90129" custScaleY="76578" custLinFactNeighborX="-85" custLinFactNeighborY="32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BBE68-ABA9-41FC-A1AC-5BAC5D23C8F0}" type="pres">
      <dgm:prSet presAssocID="{E75CB0BA-DF16-4173-BAB3-3AE1EE110590}" presName="childText2" presStyleLbl="solidAlignAcc1" presStyleIdx="1" presStyleCnt="2" custScaleX="93044" custScaleY="114731" custLinFactNeighborX="1358" custLinFactNeighborY="5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820671-B8A9-426F-880C-A6AA31CD0D33}" type="presOf" srcId="{D0B34325-FB6F-45BA-818C-B991DEB6BB40}" destId="{40D9F016-2BDC-44FA-9096-F4FB06307A9C}" srcOrd="0" destOrd="0" presId="urn:microsoft.com/office/officeart/2009/3/layout/IncreasingArrowsProcess"/>
    <dgm:cxn modelId="{90D01D12-E761-471E-9F91-509B317FB457}" srcId="{09004679-6EF1-4850-8BC4-10FE183DDE9D}" destId="{D0B34325-FB6F-45BA-818C-B991DEB6BB40}" srcOrd="0" destOrd="0" parTransId="{D43B87E6-0E5D-4E82-8045-B0C7883ED8FA}" sibTransId="{2047910B-F62E-41A2-A58C-8528A6ED9184}"/>
    <dgm:cxn modelId="{8D4766F4-E7B9-46D7-8B1F-75A91890867A}" type="presOf" srcId="{1FE4FFEC-8811-46D0-8FA4-2F7AA6531F3B}" destId="{ECBBBE68-ABA9-41FC-A1AC-5BAC5D23C8F0}" srcOrd="0" destOrd="0" presId="urn:microsoft.com/office/officeart/2009/3/layout/IncreasingArrowsProcess"/>
    <dgm:cxn modelId="{5FA9125D-3090-4D57-A0B7-0A5AC24BEA1A}" srcId="{A56003A2-CA86-4978-AAD5-C299491B96CB}" destId="{E75CB0BA-DF16-4173-BAB3-3AE1EE110590}" srcOrd="1" destOrd="0" parTransId="{641D994C-6849-400B-8F35-64555BFF9DEF}" sibTransId="{88527A20-22DA-4356-81BA-D750AC349B2A}"/>
    <dgm:cxn modelId="{DE92778D-54F8-4157-A2A1-03F0AAB6072E}" srcId="{E75CB0BA-DF16-4173-BAB3-3AE1EE110590}" destId="{22C8FE70-0989-479B-AADB-3E0F1EEDF226}" srcOrd="1" destOrd="0" parTransId="{2156309F-3EF1-455D-9274-741B36B71F5B}" sibTransId="{92D52E07-1AD9-4BBC-8A76-C09BCFB48026}"/>
    <dgm:cxn modelId="{5C73A251-5EC6-4A1C-97A9-428384939BA2}" srcId="{E75CB0BA-DF16-4173-BAB3-3AE1EE110590}" destId="{1FE4FFEC-8811-46D0-8FA4-2F7AA6531F3B}" srcOrd="0" destOrd="0" parTransId="{6F4E6A30-109B-4409-B94A-6CDDF8F2B315}" sibTransId="{D2B944F8-7FE5-490B-914B-325CD7165367}"/>
    <dgm:cxn modelId="{C1FF4D18-82A3-4005-9F3A-2AAEEC0AC322}" type="presOf" srcId="{22C8FE70-0989-479B-AADB-3E0F1EEDF226}" destId="{ECBBBE68-ABA9-41FC-A1AC-5BAC5D23C8F0}" srcOrd="0" destOrd="1" presId="urn:microsoft.com/office/officeart/2009/3/layout/IncreasingArrowsProcess"/>
    <dgm:cxn modelId="{E194890C-F2A6-4A43-A5DD-FA2AFB5AF0ED}" type="presOf" srcId="{A56003A2-CA86-4978-AAD5-C299491B96CB}" destId="{4BA70974-6CE3-4883-99FF-0490BD5D2B92}" srcOrd="0" destOrd="0" presId="urn:microsoft.com/office/officeart/2009/3/layout/IncreasingArrowsProcess"/>
    <dgm:cxn modelId="{AB3FB202-AAD3-451D-BF7F-7CFFB21F4518}" type="presOf" srcId="{E75CB0BA-DF16-4173-BAB3-3AE1EE110590}" destId="{FD743BAB-9B4D-4D99-A5FC-F302EA577E5E}" srcOrd="0" destOrd="0" presId="urn:microsoft.com/office/officeart/2009/3/layout/IncreasingArrowsProcess"/>
    <dgm:cxn modelId="{B931ADA4-4476-474E-84F3-CF9DC8C373BF}" srcId="{A56003A2-CA86-4978-AAD5-C299491B96CB}" destId="{09004679-6EF1-4850-8BC4-10FE183DDE9D}" srcOrd="0" destOrd="0" parTransId="{68E0D12B-3F7A-4DBD-ACBE-7CAA3247B103}" sibTransId="{F5517A6A-FA0C-4EBD-9D8D-5C90BB4FB112}"/>
    <dgm:cxn modelId="{EF8D21D2-7F1F-4A0D-BCD4-79AFCC20425A}" type="presOf" srcId="{09004679-6EF1-4850-8BC4-10FE183DDE9D}" destId="{0DF31B56-8D6E-4F58-81F6-A9FC7E9C862F}" srcOrd="0" destOrd="0" presId="urn:microsoft.com/office/officeart/2009/3/layout/IncreasingArrowsProcess"/>
    <dgm:cxn modelId="{29E1F4AC-9978-49A7-9B0B-5E4068E35677}" type="presParOf" srcId="{4BA70974-6CE3-4883-99FF-0490BD5D2B92}" destId="{0DF31B56-8D6E-4F58-81F6-A9FC7E9C862F}" srcOrd="0" destOrd="0" presId="urn:microsoft.com/office/officeart/2009/3/layout/IncreasingArrowsProcess"/>
    <dgm:cxn modelId="{402EB37F-7887-4785-959C-E6C038AC96DB}" type="presParOf" srcId="{4BA70974-6CE3-4883-99FF-0490BD5D2B92}" destId="{40D9F016-2BDC-44FA-9096-F4FB06307A9C}" srcOrd="1" destOrd="0" presId="urn:microsoft.com/office/officeart/2009/3/layout/IncreasingArrowsProcess"/>
    <dgm:cxn modelId="{CC6B8E88-4253-4096-9A38-9476B4B74479}" type="presParOf" srcId="{4BA70974-6CE3-4883-99FF-0490BD5D2B92}" destId="{FD743BAB-9B4D-4D99-A5FC-F302EA577E5E}" srcOrd="2" destOrd="0" presId="urn:microsoft.com/office/officeart/2009/3/layout/IncreasingArrowsProcess"/>
    <dgm:cxn modelId="{E14B4E9B-9FB8-42B6-B235-5480051D16B0}" type="presParOf" srcId="{4BA70974-6CE3-4883-99FF-0490BD5D2B92}" destId="{ECBBBE68-ABA9-41FC-A1AC-5BAC5D23C8F0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A225BA-D1B1-499C-AA75-C6BE585CE4C4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0E2E4D-371C-4DB2-B208-B125EF91EB11}">
      <dgm:prSet phldrT="[Текст]" custT="1"/>
      <dgm:spPr>
        <a:solidFill>
          <a:srgbClr val="FFFF66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Независимости и равноправия взаимодействующих субъектов. </a:t>
          </a:r>
          <a:endParaRPr lang="ru-RU" sz="2400" dirty="0"/>
        </a:p>
      </dgm:t>
    </dgm:pt>
    <dgm:pt modelId="{064CFCBF-511E-483D-9430-F733406A6C00}" type="parTrans" cxnId="{26178EF2-9A6E-422D-912B-B9B6B6657A83}">
      <dgm:prSet/>
      <dgm:spPr/>
      <dgm:t>
        <a:bodyPr/>
        <a:lstStyle/>
        <a:p>
          <a:endParaRPr lang="ru-RU"/>
        </a:p>
      </dgm:t>
    </dgm:pt>
    <dgm:pt modelId="{C801729B-3993-4CF4-AE32-8A8FEA6CD4D5}" type="sibTrans" cxnId="{26178EF2-9A6E-422D-912B-B9B6B6657A83}">
      <dgm:prSet/>
      <dgm:spPr/>
      <dgm:t>
        <a:bodyPr/>
        <a:lstStyle/>
        <a:p>
          <a:endParaRPr lang="ru-RU"/>
        </a:p>
      </dgm:t>
    </dgm:pt>
    <dgm:pt modelId="{DC5C6C0C-0078-48F0-984E-AC702BF32FC3}">
      <dgm:prSet custT="1"/>
      <dgm:spPr>
        <a:solidFill>
          <a:srgbClr val="66FF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Инициативы и творческой позицией каждого из субъектов взаимодействия. </a:t>
          </a:r>
          <a:endParaRPr lang="ru-RU" sz="2400" dirty="0"/>
        </a:p>
      </dgm:t>
    </dgm:pt>
    <dgm:pt modelId="{C480580A-9946-42AD-A606-0E0AA78E30B3}" type="parTrans" cxnId="{BBE253B7-0B03-4A38-8A9C-2AC0A75DDC8D}">
      <dgm:prSet/>
      <dgm:spPr/>
      <dgm:t>
        <a:bodyPr/>
        <a:lstStyle/>
        <a:p>
          <a:endParaRPr lang="ru-RU"/>
        </a:p>
      </dgm:t>
    </dgm:pt>
    <dgm:pt modelId="{19500C97-183C-4FE6-838F-77C255D37CC5}" type="sibTrans" cxnId="{BBE253B7-0B03-4A38-8A9C-2AC0A75DDC8D}">
      <dgm:prSet/>
      <dgm:spPr/>
      <dgm:t>
        <a:bodyPr/>
        <a:lstStyle/>
        <a:p>
          <a:endParaRPr lang="ru-RU"/>
        </a:p>
      </dgm:t>
    </dgm:pt>
    <dgm:pt modelId="{CD499026-225E-4A73-8B1D-AC3B04B7713D}">
      <dgm:prSet custT="1"/>
      <dgm:spPr>
        <a:solidFill>
          <a:schemeClr val="accent6">
            <a:lumMod val="60000"/>
            <a:lumOff val="40000"/>
            <a:alpha val="90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Добровольности сетевого общения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A6D43-4D97-4A41-817D-C0195F11C30C}" type="parTrans" cxnId="{57CBA80A-978A-45E0-85B2-61C800203157}">
      <dgm:prSet/>
      <dgm:spPr/>
      <dgm:t>
        <a:bodyPr/>
        <a:lstStyle/>
        <a:p>
          <a:endParaRPr lang="ru-RU"/>
        </a:p>
      </dgm:t>
    </dgm:pt>
    <dgm:pt modelId="{14702034-14B6-4587-84A2-7D64DD493B4A}" type="sibTrans" cxnId="{57CBA80A-978A-45E0-85B2-61C800203157}">
      <dgm:prSet/>
      <dgm:spPr/>
      <dgm:t>
        <a:bodyPr/>
        <a:lstStyle/>
        <a:p>
          <a:endParaRPr lang="ru-RU"/>
        </a:p>
      </dgm:t>
    </dgm:pt>
    <dgm:pt modelId="{C5E5E742-510C-4679-916C-B80F3E53AFFF}">
      <dgm:prSet/>
      <dgm:spPr>
        <a:solidFill>
          <a:srgbClr val="92D050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Множественности уровней взаимодействия.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DF588-9C50-428F-8035-9775074BE01C}" type="parTrans" cxnId="{AAE6257F-7F85-49D8-8674-8CA4E1D777A1}">
      <dgm:prSet/>
      <dgm:spPr/>
      <dgm:t>
        <a:bodyPr/>
        <a:lstStyle/>
        <a:p>
          <a:endParaRPr lang="ru-RU"/>
        </a:p>
      </dgm:t>
    </dgm:pt>
    <dgm:pt modelId="{E43138C6-82CA-40E3-8108-97AB49F8413F}" type="sibTrans" cxnId="{AAE6257F-7F85-49D8-8674-8CA4E1D777A1}">
      <dgm:prSet/>
      <dgm:spPr/>
      <dgm:t>
        <a:bodyPr/>
        <a:lstStyle/>
        <a:p>
          <a:endParaRPr lang="ru-RU"/>
        </a:p>
      </dgm:t>
    </dgm:pt>
    <dgm:pt modelId="{C782E398-49AE-4C9B-B435-6BA21B644E83}">
      <dgm:prSet custT="1"/>
      <dgm:spPr>
        <a:solidFill>
          <a:srgbClr val="FFCCFF">
            <a:alpha val="89804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предоставления и получения информации о деятельности участников сетевого пространства.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CAB7E-240A-4A17-B71F-90195650578F}" type="parTrans" cxnId="{88C72F1D-720E-4D8E-81E7-54477A042F49}">
      <dgm:prSet/>
      <dgm:spPr/>
      <dgm:t>
        <a:bodyPr/>
        <a:lstStyle/>
        <a:p>
          <a:endParaRPr lang="ru-RU"/>
        </a:p>
      </dgm:t>
    </dgm:pt>
    <dgm:pt modelId="{A9D01201-BCE2-4429-8FF6-17A0F6DC9A9E}" type="sibTrans" cxnId="{88C72F1D-720E-4D8E-81E7-54477A042F49}">
      <dgm:prSet/>
      <dgm:spPr/>
      <dgm:t>
        <a:bodyPr/>
        <a:lstStyle/>
        <a:p>
          <a:endParaRPr lang="ru-RU"/>
        </a:p>
      </dgm:t>
    </dgm:pt>
    <dgm:pt modelId="{C5D0AC30-003D-49CB-8F17-8A31695E00B9}" type="pres">
      <dgm:prSet presAssocID="{08A225BA-D1B1-499C-AA75-C6BE585CE4C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DF0E93A-FC6C-4C84-8F52-42AB5A951A5F}" type="pres">
      <dgm:prSet presAssocID="{08A225BA-D1B1-499C-AA75-C6BE585CE4C4}" presName="pyramid" presStyleLbl="node1" presStyleIdx="0" presStyleCnt="1" custScaleY="92906" custLinFactNeighborX="478" custLinFactNeighborY="-4501"/>
      <dgm:spPr>
        <a:solidFill>
          <a:schemeClr val="tx2">
            <a:lumMod val="40000"/>
            <a:lumOff val="60000"/>
          </a:schemeClr>
        </a:solidFill>
        <a:ln w="76200"/>
        <a:effectLst/>
        <a:scene3d>
          <a:camera prst="orthographicFront"/>
          <a:lightRig rig="threePt" dir="t"/>
        </a:scene3d>
        <a:sp3d>
          <a:bevelT/>
        </a:sp3d>
      </dgm:spPr>
    </dgm:pt>
    <dgm:pt modelId="{61CF3317-D2B2-417F-9E0A-ECF1D68AF439}" type="pres">
      <dgm:prSet presAssocID="{08A225BA-D1B1-499C-AA75-C6BE585CE4C4}" presName="theList" presStyleCnt="0"/>
      <dgm:spPr/>
    </dgm:pt>
    <dgm:pt modelId="{A36D04A5-247D-454F-B74D-39AB52A0D1E3}" type="pres">
      <dgm:prSet presAssocID="{8C0E2E4D-371C-4DB2-B208-B125EF91EB11}" presName="aNode" presStyleLbl="fgAcc1" presStyleIdx="0" presStyleCnt="5" custScaleX="157614" custLinFactNeighborX="29041" custLinFactNeighborY="26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EE01E-F949-431A-8587-B1138B30C489}" type="pres">
      <dgm:prSet presAssocID="{8C0E2E4D-371C-4DB2-B208-B125EF91EB11}" presName="aSpace" presStyleCnt="0"/>
      <dgm:spPr/>
    </dgm:pt>
    <dgm:pt modelId="{B384621C-6E43-4C43-B6F8-FDE4DE529427}" type="pres">
      <dgm:prSet presAssocID="{DC5C6C0C-0078-48F0-984E-AC702BF32FC3}" presName="aNode" presStyleLbl="fgAcc1" presStyleIdx="1" presStyleCnt="5" custScaleX="158400" custLinFactNeighborX="27980" custLinFactNeighborY="-1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B38DE-8741-4FC6-8EAE-7156C5C62B72}" type="pres">
      <dgm:prSet presAssocID="{DC5C6C0C-0078-48F0-984E-AC702BF32FC3}" presName="aSpace" presStyleCnt="0"/>
      <dgm:spPr/>
    </dgm:pt>
    <dgm:pt modelId="{BC89EC3C-EFE1-4D7B-B8A4-55508D5E7E75}" type="pres">
      <dgm:prSet presAssocID="{C5E5E742-510C-4679-916C-B80F3E53AFFF}" presName="aNode" presStyleLbl="fgAcc1" presStyleIdx="2" presStyleCnt="5" custScaleX="158006" custLinFactNeighborX="29041" custLinFactNeighborY="-4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D3E7F-7B9F-40D5-9C7B-0EE9726B0F0A}" type="pres">
      <dgm:prSet presAssocID="{C5E5E742-510C-4679-916C-B80F3E53AFFF}" presName="aSpace" presStyleCnt="0"/>
      <dgm:spPr/>
    </dgm:pt>
    <dgm:pt modelId="{7148B3C2-2AB6-4F21-AB81-35AF6676572B}" type="pres">
      <dgm:prSet presAssocID="{CD499026-225E-4A73-8B1D-AC3B04B7713D}" presName="aNode" presStyleLbl="fgAcc1" presStyleIdx="3" presStyleCnt="5" custScaleX="155804" custLinFactNeighborX="28306" custLinFactNeighborY="-53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8C016-9EF7-4308-A9BC-121960C4C656}" type="pres">
      <dgm:prSet presAssocID="{CD499026-225E-4A73-8B1D-AC3B04B7713D}" presName="aSpace" presStyleCnt="0"/>
      <dgm:spPr/>
    </dgm:pt>
    <dgm:pt modelId="{23A8D596-A3BD-4AC6-B72E-07BB52CC284B}" type="pres">
      <dgm:prSet presAssocID="{C782E398-49AE-4C9B-B435-6BA21B644E83}" presName="aNode" presStyleLbl="fgAcc1" presStyleIdx="4" presStyleCnt="5" custScaleX="152258" custScaleY="112870" custLinFactNeighborX="28674" custLinFactNeighborY="26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9BEDD-ED86-48FE-9DF3-721F41668E8E}" type="pres">
      <dgm:prSet presAssocID="{C782E398-49AE-4C9B-B435-6BA21B644E83}" presName="aSpace" presStyleCnt="0"/>
      <dgm:spPr/>
    </dgm:pt>
  </dgm:ptLst>
  <dgm:cxnLst>
    <dgm:cxn modelId="{AAE6257F-7F85-49D8-8674-8CA4E1D777A1}" srcId="{08A225BA-D1B1-499C-AA75-C6BE585CE4C4}" destId="{C5E5E742-510C-4679-916C-B80F3E53AFFF}" srcOrd="2" destOrd="0" parTransId="{ADCDF588-9C50-428F-8035-9775074BE01C}" sibTransId="{E43138C6-82CA-40E3-8108-97AB49F8413F}"/>
    <dgm:cxn modelId="{9EE65E13-AAC6-43B9-A0A3-070F9379C0DB}" type="presOf" srcId="{CD499026-225E-4A73-8B1D-AC3B04B7713D}" destId="{7148B3C2-2AB6-4F21-AB81-35AF6676572B}" srcOrd="0" destOrd="0" presId="urn:microsoft.com/office/officeart/2005/8/layout/pyramid2"/>
    <dgm:cxn modelId="{26178EF2-9A6E-422D-912B-B9B6B6657A83}" srcId="{08A225BA-D1B1-499C-AA75-C6BE585CE4C4}" destId="{8C0E2E4D-371C-4DB2-B208-B125EF91EB11}" srcOrd="0" destOrd="0" parTransId="{064CFCBF-511E-483D-9430-F733406A6C00}" sibTransId="{C801729B-3993-4CF4-AE32-8A8FEA6CD4D5}"/>
    <dgm:cxn modelId="{57CBA80A-978A-45E0-85B2-61C800203157}" srcId="{08A225BA-D1B1-499C-AA75-C6BE585CE4C4}" destId="{CD499026-225E-4A73-8B1D-AC3B04B7713D}" srcOrd="3" destOrd="0" parTransId="{F00A6D43-4D97-4A41-817D-C0195F11C30C}" sibTransId="{14702034-14B6-4587-84A2-7D64DD493B4A}"/>
    <dgm:cxn modelId="{86567C2E-0CC4-4B7C-94FF-23B241D6660E}" type="presOf" srcId="{C782E398-49AE-4C9B-B435-6BA21B644E83}" destId="{23A8D596-A3BD-4AC6-B72E-07BB52CC284B}" srcOrd="0" destOrd="0" presId="urn:microsoft.com/office/officeart/2005/8/layout/pyramid2"/>
    <dgm:cxn modelId="{2805E2DA-C172-41C9-972F-3E859969E838}" type="presOf" srcId="{C5E5E742-510C-4679-916C-B80F3E53AFFF}" destId="{BC89EC3C-EFE1-4D7B-B8A4-55508D5E7E75}" srcOrd="0" destOrd="0" presId="urn:microsoft.com/office/officeart/2005/8/layout/pyramid2"/>
    <dgm:cxn modelId="{BBE253B7-0B03-4A38-8A9C-2AC0A75DDC8D}" srcId="{08A225BA-D1B1-499C-AA75-C6BE585CE4C4}" destId="{DC5C6C0C-0078-48F0-984E-AC702BF32FC3}" srcOrd="1" destOrd="0" parTransId="{C480580A-9946-42AD-A606-0E0AA78E30B3}" sibTransId="{19500C97-183C-4FE6-838F-77C255D37CC5}"/>
    <dgm:cxn modelId="{E3DE1F49-A088-4C27-B64B-8B1AB3C4934F}" type="presOf" srcId="{08A225BA-D1B1-499C-AA75-C6BE585CE4C4}" destId="{C5D0AC30-003D-49CB-8F17-8A31695E00B9}" srcOrd="0" destOrd="0" presId="urn:microsoft.com/office/officeart/2005/8/layout/pyramid2"/>
    <dgm:cxn modelId="{88C72F1D-720E-4D8E-81E7-54477A042F49}" srcId="{08A225BA-D1B1-499C-AA75-C6BE585CE4C4}" destId="{C782E398-49AE-4C9B-B435-6BA21B644E83}" srcOrd="4" destOrd="0" parTransId="{218CAB7E-240A-4A17-B71F-90195650578F}" sibTransId="{A9D01201-BCE2-4429-8FF6-17A0F6DC9A9E}"/>
    <dgm:cxn modelId="{8B52BFD1-7016-4E35-8FC6-98B7C6F8A502}" type="presOf" srcId="{8C0E2E4D-371C-4DB2-B208-B125EF91EB11}" destId="{A36D04A5-247D-454F-B74D-39AB52A0D1E3}" srcOrd="0" destOrd="0" presId="urn:microsoft.com/office/officeart/2005/8/layout/pyramid2"/>
    <dgm:cxn modelId="{7020941B-D1D7-4F9D-B724-D8160628B94A}" type="presOf" srcId="{DC5C6C0C-0078-48F0-984E-AC702BF32FC3}" destId="{B384621C-6E43-4C43-B6F8-FDE4DE529427}" srcOrd="0" destOrd="0" presId="urn:microsoft.com/office/officeart/2005/8/layout/pyramid2"/>
    <dgm:cxn modelId="{3AB974C6-13F0-4600-A65B-C5E352160EB5}" type="presParOf" srcId="{C5D0AC30-003D-49CB-8F17-8A31695E00B9}" destId="{6DF0E93A-FC6C-4C84-8F52-42AB5A951A5F}" srcOrd="0" destOrd="0" presId="urn:microsoft.com/office/officeart/2005/8/layout/pyramid2"/>
    <dgm:cxn modelId="{7304B7AA-CC5D-46F7-8BB1-FDAFD6D0788E}" type="presParOf" srcId="{C5D0AC30-003D-49CB-8F17-8A31695E00B9}" destId="{61CF3317-D2B2-417F-9E0A-ECF1D68AF439}" srcOrd="1" destOrd="0" presId="urn:microsoft.com/office/officeart/2005/8/layout/pyramid2"/>
    <dgm:cxn modelId="{E99C529F-6676-430E-8EE1-8DD2B6AC9E1C}" type="presParOf" srcId="{61CF3317-D2B2-417F-9E0A-ECF1D68AF439}" destId="{A36D04A5-247D-454F-B74D-39AB52A0D1E3}" srcOrd="0" destOrd="0" presId="urn:microsoft.com/office/officeart/2005/8/layout/pyramid2"/>
    <dgm:cxn modelId="{87B0C1C3-F2D9-4C1A-A25A-8919E2703954}" type="presParOf" srcId="{61CF3317-D2B2-417F-9E0A-ECF1D68AF439}" destId="{6A5EE01E-F949-431A-8587-B1138B30C489}" srcOrd="1" destOrd="0" presId="urn:microsoft.com/office/officeart/2005/8/layout/pyramid2"/>
    <dgm:cxn modelId="{3FCD8184-B4E5-498F-A009-D75AE40D7483}" type="presParOf" srcId="{61CF3317-D2B2-417F-9E0A-ECF1D68AF439}" destId="{B384621C-6E43-4C43-B6F8-FDE4DE529427}" srcOrd="2" destOrd="0" presId="urn:microsoft.com/office/officeart/2005/8/layout/pyramid2"/>
    <dgm:cxn modelId="{C5DCFF04-7E8F-437F-99A0-CDDEAF2C5ACA}" type="presParOf" srcId="{61CF3317-D2B2-417F-9E0A-ECF1D68AF439}" destId="{62AB38DE-8741-4FC6-8EAE-7156C5C62B72}" srcOrd="3" destOrd="0" presId="urn:microsoft.com/office/officeart/2005/8/layout/pyramid2"/>
    <dgm:cxn modelId="{53546C1C-D67A-48C3-B9D5-55CA3D0FF6D6}" type="presParOf" srcId="{61CF3317-D2B2-417F-9E0A-ECF1D68AF439}" destId="{BC89EC3C-EFE1-4D7B-B8A4-55508D5E7E75}" srcOrd="4" destOrd="0" presId="urn:microsoft.com/office/officeart/2005/8/layout/pyramid2"/>
    <dgm:cxn modelId="{4C3B89A2-EF7E-4AB6-B980-FACD4B682813}" type="presParOf" srcId="{61CF3317-D2B2-417F-9E0A-ECF1D68AF439}" destId="{839D3E7F-7B9F-40D5-9C7B-0EE9726B0F0A}" srcOrd="5" destOrd="0" presId="urn:microsoft.com/office/officeart/2005/8/layout/pyramid2"/>
    <dgm:cxn modelId="{280E8ADE-204E-4922-8965-0FF3D5833F0F}" type="presParOf" srcId="{61CF3317-D2B2-417F-9E0A-ECF1D68AF439}" destId="{7148B3C2-2AB6-4F21-AB81-35AF6676572B}" srcOrd="6" destOrd="0" presId="urn:microsoft.com/office/officeart/2005/8/layout/pyramid2"/>
    <dgm:cxn modelId="{5773BCF6-C4EB-498A-91F5-2A737D42578E}" type="presParOf" srcId="{61CF3317-D2B2-417F-9E0A-ECF1D68AF439}" destId="{FF98C016-9EF7-4308-A9BC-121960C4C656}" srcOrd="7" destOrd="0" presId="urn:microsoft.com/office/officeart/2005/8/layout/pyramid2"/>
    <dgm:cxn modelId="{1E075ED4-D050-40F1-A697-7C331F41937F}" type="presParOf" srcId="{61CF3317-D2B2-417F-9E0A-ECF1D68AF439}" destId="{23A8D596-A3BD-4AC6-B72E-07BB52CC284B}" srcOrd="8" destOrd="0" presId="urn:microsoft.com/office/officeart/2005/8/layout/pyramid2"/>
    <dgm:cxn modelId="{24B817D4-2E8C-496C-A0B4-3FAAFC15BD70}" type="presParOf" srcId="{61CF3317-D2B2-417F-9E0A-ECF1D68AF439}" destId="{D779BEDD-ED86-48FE-9DF3-721F41668E8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B2B68C-04B5-4D10-8272-25284446A01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557D44-3C24-47F0-9278-63723037DFD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этап.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сетевого взаимодействия в ходе которого осуществляется запуск сетевого взаимодействия дошкольных образовательных учреждений и колледжей.</a:t>
          </a:r>
          <a:endParaRPr lang="ru-RU" sz="2000" dirty="0"/>
        </a:p>
      </dgm:t>
    </dgm:pt>
    <dgm:pt modelId="{F817F8A3-9214-47A0-8047-212B34232367}" type="parTrans" cxnId="{40757079-9340-48F9-8645-F00D8C82E9C9}">
      <dgm:prSet/>
      <dgm:spPr/>
      <dgm:t>
        <a:bodyPr/>
        <a:lstStyle/>
        <a:p>
          <a:endParaRPr lang="ru-RU"/>
        </a:p>
      </dgm:t>
    </dgm:pt>
    <dgm:pt modelId="{820C5806-AA38-4FFD-A8FA-4DEF34AC83DA}" type="sibTrans" cxnId="{40757079-9340-48F9-8645-F00D8C82E9C9}">
      <dgm:prSet/>
      <dgm:spPr/>
      <dgm:t>
        <a:bodyPr/>
        <a:lstStyle/>
        <a:p>
          <a:endParaRPr lang="ru-RU"/>
        </a:p>
      </dgm:t>
    </dgm:pt>
    <dgm:pt modelId="{AFF506E5-D073-4D02-B51B-40378200D96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реализации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сетевого взаимодействия.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организации, входящие в сетевое взаимодействие, организуют свою деятельность, в соответствии с планом мероприятий по сотрудничеству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32AED-3EFD-47DB-B08F-0364C0826BCC}" type="parTrans" cxnId="{30F3E314-4471-4C93-A78F-4630ED4BFFD0}">
      <dgm:prSet/>
      <dgm:spPr/>
      <dgm:t>
        <a:bodyPr/>
        <a:lstStyle/>
        <a:p>
          <a:endParaRPr lang="ru-RU"/>
        </a:p>
      </dgm:t>
    </dgm:pt>
    <dgm:pt modelId="{7FA96EB2-4B2F-44F6-AABF-0D5965578983}" type="sibTrans" cxnId="{30F3E314-4471-4C93-A78F-4630ED4BFFD0}">
      <dgm:prSet/>
      <dgm:spPr/>
      <dgm:t>
        <a:bodyPr/>
        <a:lstStyle/>
        <a:p>
          <a:endParaRPr lang="ru-RU"/>
        </a:p>
      </dgm:t>
    </dgm:pt>
    <dgm:pt modelId="{94597A22-A39B-452D-B765-04E3CE2955A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 этап.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реализации сетевого взаимодействия.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22BE9-B796-4B8D-81F0-D1959813E11E}" type="parTrans" cxnId="{E328E696-24A2-4959-9D17-C01FD4973970}">
      <dgm:prSet/>
      <dgm:spPr/>
      <dgm:t>
        <a:bodyPr/>
        <a:lstStyle/>
        <a:p>
          <a:endParaRPr lang="ru-RU"/>
        </a:p>
      </dgm:t>
    </dgm:pt>
    <dgm:pt modelId="{706C0958-DF66-4F22-862F-6AB9EBB560B1}" type="sibTrans" cxnId="{E328E696-24A2-4959-9D17-C01FD4973970}">
      <dgm:prSet/>
      <dgm:spPr/>
      <dgm:t>
        <a:bodyPr/>
        <a:lstStyle/>
        <a:p>
          <a:endParaRPr lang="ru-RU"/>
        </a:p>
      </dgm:t>
    </dgm:pt>
    <dgm:pt modelId="{96C0CECF-44E9-4DD1-B2F8-820760B0BE36}" type="pres">
      <dgm:prSet presAssocID="{87B2B68C-04B5-4D10-8272-25284446A01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97B3D40-74F1-4D6E-9384-5E7846A5FF23}" type="pres">
      <dgm:prSet presAssocID="{9B557D44-3C24-47F0-9278-63723037DFD8}" presName="composite" presStyleCnt="0"/>
      <dgm:spPr/>
      <dgm:t>
        <a:bodyPr/>
        <a:lstStyle/>
        <a:p>
          <a:endParaRPr lang="ru-RU"/>
        </a:p>
      </dgm:t>
    </dgm:pt>
    <dgm:pt modelId="{E26E00D1-9108-44D0-89E8-ABDE5096217D}" type="pres">
      <dgm:prSet presAssocID="{9B557D44-3C24-47F0-9278-63723037DFD8}" presName="LShape" presStyleLbl="alignNode1" presStyleIdx="0" presStyleCnt="5"/>
      <dgm:spPr/>
      <dgm:t>
        <a:bodyPr/>
        <a:lstStyle/>
        <a:p>
          <a:endParaRPr lang="ru-RU"/>
        </a:p>
      </dgm:t>
    </dgm:pt>
    <dgm:pt modelId="{989507FC-50F1-426D-A0A8-DDB12041A15F}" type="pres">
      <dgm:prSet presAssocID="{9B557D44-3C24-47F0-9278-63723037DFD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9AF1A-F63D-4666-9743-81B30EE8DB71}" type="pres">
      <dgm:prSet presAssocID="{9B557D44-3C24-47F0-9278-63723037DFD8}" presName="Triangle" presStyleLbl="alignNode1" presStyleIdx="1" presStyleCnt="5"/>
      <dgm:spPr/>
      <dgm:t>
        <a:bodyPr/>
        <a:lstStyle/>
        <a:p>
          <a:endParaRPr lang="ru-RU"/>
        </a:p>
      </dgm:t>
    </dgm:pt>
    <dgm:pt modelId="{0593A415-50D1-42D7-B6B3-6C32DD924D25}" type="pres">
      <dgm:prSet presAssocID="{820C5806-AA38-4FFD-A8FA-4DEF34AC83DA}" presName="sibTrans" presStyleCnt="0"/>
      <dgm:spPr/>
      <dgm:t>
        <a:bodyPr/>
        <a:lstStyle/>
        <a:p>
          <a:endParaRPr lang="ru-RU"/>
        </a:p>
      </dgm:t>
    </dgm:pt>
    <dgm:pt modelId="{F663EFF4-CC11-435F-8890-019AFCDC3D3D}" type="pres">
      <dgm:prSet presAssocID="{820C5806-AA38-4FFD-A8FA-4DEF34AC83DA}" presName="space" presStyleCnt="0"/>
      <dgm:spPr/>
      <dgm:t>
        <a:bodyPr/>
        <a:lstStyle/>
        <a:p>
          <a:endParaRPr lang="ru-RU"/>
        </a:p>
      </dgm:t>
    </dgm:pt>
    <dgm:pt modelId="{1EE1A84E-66A4-4DBD-8E59-1E792993E6AD}" type="pres">
      <dgm:prSet presAssocID="{AFF506E5-D073-4D02-B51B-40378200D963}" presName="composite" presStyleCnt="0"/>
      <dgm:spPr/>
      <dgm:t>
        <a:bodyPr/>
        <a:lstStyle/>
        <a:p>
          <a:endParaRPr lang="ru-RU"/>
        </a:p>
      </dgm:t>
    </dgm:pt>
    <dgm:pt modelId="{31BEB7AD-A455-46F0-801C-46AB4FF99A8C}" type="pres">
      <dgm:prSet presAssocID="{AFF506E5-D073-4D02-B51B-40378200D963}" presName="LShape" presStyleLbl="alignNode1" presStyleIdx="2" presStyleCnt="5"/>
      <dgm:spPr/>
      <dgm:t>
        <a:bodyPr/>
        <a:lstStyle/>
        <a:p>
          <a:endParaRPr lang="ru-RU"/>
        </a:p>
      </dgm:t>
    </dgm:pt>
    <dgm:pt modelId="{9B0134F9-0412-4CFF-8E53-9A881C7C2307}" type="pres">
      <dgm:prSet presAssocID="{AFF506E5-D073-4D02-B51B-40378200D963}" presName="ParentText" presStyleLbl="revTx" presStyleIdx="1" presStyleCnt="3" custScaleX="95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E9579-1BCE-430B-B70B-195F447359B3}" type="pres">
      <dgm:prSet presAssocID="{AFF506E5-D073-4D02-B51B-40378200D963}" presName="Triangle" presStyleLbl="alignNode1" presStyleIdx="3" presStyleCnt="5"/>
      <dgm:spPr/>
      <dgm:t>
        <a:bodyPr/>
        <a:lstStyle/>
        <a:p>
          <a:endParaRPr lang="ru-RU"/>
        </a:p>
      </dgm:t>
    </dgm:pt>
    <dgm:pt modelId="{7BA3C5B7-BD6C-4639-BA06-0F25583A89B2}" type="pres">
      <dgm:prSet presAssocID="{7FA96EB2-4B2F-44F6-AABF-0D5965578983}" presName="sibTrans" presStyleCnt="0"/>
      <dgm:spPr/>
      <dgm:t>
        <a:bodyPr/>
        <a:lstStyle/>
        <a:p>
          <a:endParaRPr lang="ru-RU"/>
        </a:p>
      </dgm:t>
    </dgm:pt>
    <dgm:pt modelId="{904D7BB0-C0BD-42EF-BE6F-CD457F79B8E5}" type="pres">
      <dgm:prSet presAssocID="{7FA96EB2-4B2F-44F6-AABF-0D5965578983}" presName="space" presStyleCnt="0"/>
      <dgm:spPr/>
      <dgm:t>
        <a:bodyPr/>
        <a:lstStyle/>
        <a:p>
          <a:endParaRPr lang="ru-RU"/>
        </a:p>
      </dgm:t>
    </dgm:pt>
    <dgm:pt modelId="{301D1FEA-8CDD-41C0-9B15-CBE6577CD9C7}" type="pres">
      <dgm:prSet presAssocID="{94597A22-A39B-452D-B765-04E3CE2955A0}" presName="composite" presStyleCnt="0"/>
      <dgm:spPr/>
      <dgm:t>
        <a:bodyPr/>
        <a:lstStyle/>
        <a:p>
          <a:endParaRPr lang="ru-RU"/>
        </a:p>
      </dgm:t>
    </dgm:pt>
    <dgm:pt modelId="{787CA0A3-3DBF-4263-8F71-48592863BB71}" type="pres">
      <dgm:prSet presAssocID="{94597A22-A39B-452D-B765-04E3CE2955A0}" presName="LShape" presStyleLbl="alignNode1" presStyleIdx="4" presStyleCnt="5"/>
      <dgm:spPr/>
      <dgm:t>
        <a:bodyPr/>
        <a:lstStyle/>
        <a:p>
          <a:endParaRPr lang="ru-RU"/>
        </a:p>
      </dgm:t>
    </dgm:pt>
    <dgm:pt modelId="{2A5E6C29-72B4-4293-BB84-E272367B08DD}" type="pres">
      <dgm:prSet presAssocID="{94597A22-A39B-452D-B765-04E3CE2955A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65A88-9DBE-4163-AAEE-24E3114FCF39}" type="presOf" srcId="{94597A22-A39B-452D-B765-04E3CE2955A0}" destId="{2A5E6C29-72B4-4293-BB84-E272367B08DD}" srcOrd="0" destOrd="0" presId="urn:microsoft.com/office/officeart/2009/3/layout/StepUpProcess"/>
    <dgm:cxn modelId="{E8CA71A4-9BF7-429E-8996-0C8B5FF0290E}" type="presOf" srcId="{9B557D44-3C24-47F0-9278-63723037DFD8}" destId="{989507FC-50F1-426D-A0A8-DDB12041A15F}" srcOrd="0" destOrd="0" presId="urn:microsoft.com/office/officeart/2009/3/layout/StepUpProcess"/>
    <dgm:cxn modelId="{E328E696-24A2-4959-9D17-C01FD4973970}" srcId="{87B2B68C-04B5-4D10-8272-25284446A011}" destId="{94597A22-A39B-452D-B765-04E3CE2955A0}" srcOrd="2" destOrd="0" parTransId="{16522BE9-B796-4B8D-81F0-D1959813E11E}" sibTransId="{706C0958-DF66-4F22-862F-6AB9EBB560B1}"/>
    <dgm:cxn modelId="{38E28C68-BE81-4BFD-BEB2-1F64AA3533B0}" type="presOf" srcId="{87B2B68C-04B5-4D10-8272-25284446A011}" destId="{96C0CECF-44E9-4DD1-B2F8-820760B0BE36}" srcOrd="0" destOrd="0" presId="urn:microsoft.com/office/officeart/2009/3/layout/StepUpProcess"/>
    <dgm:cxn modelId="{30F3E314-4471-4C93-A78F-4630ED4BFFD0}" srcId="{87B2B68C-04B5-4D10-8272-25284446A011}" destId="{AFF506E5-D073-4D02-B51B-40378200D963}" srcOrd="1" destOrd="0" parTransId="{D1832AED-3EFD-47DB-B08F-0364C0826BCC}" sibTransId="{7FA96EB2-4B2F-44F6-AABF-0D5965578983}"/>
    <dgm:cxn modelId="{40757079-9340-48F9-8645-F00D8C82E9C9}" srcId="{87B2B68C-04B5-4D10-8272-25284446A011}" destId="{9B557D44-3C24-47F0-9278-63723037DFD8}" srcOrd="0" destOrd="0" parTransId="{F817F8A3-9214-47A0-8047-212B34232367}" sibTransId="{820C5806-AA38-4FFD-A8FA-4DEF34AC83DA}"/>
    <dgm:cxn modelId="{2D424693-2279-4F1B-BC1C-8E0DEA3BBEAB}" type="presOf" srcId="{AFF506E5-D073-4D02-B51B-40378200D963}" destId="{9B0134F9-0412-4CFF-8E53-9A881C7C2307}" srcOrd="0" destOrd="0" presId="urn:microsoft.com/office/officeart/2009/3/layout/StepUpProcess"/>
    <dgm:cxn modelId="{9C052B73-569C-4F14-8D54-0F5CC76C79A6}" type="presParOf" srcId="{96C0CECF-44E9-4DD1-B2F8-820760B0BE36}" destId="{897B3D40-74F1-4D6E-9384-5E7846A5FF23}" srcOrd="0" destOrd="0" presId="urn:microsoft.com/office/officeart/2009/3/layout/StepUpProcess"/>
    <dgm:cxn modelId="{C818FA69-2690-492E-96B2-F1799BE9A7DD}" type="presParOf" srcId="{897B3D40-74F1-4D6E-9384-5E7846A5FF23}" destId="{E26E00D1-9108-44D0-89E8-ABDE5096217D}" srcOrd="0" destOrd="0" presId="urn:microsoft.com/office/officeart/2009/3/layout/StepUpProcess"/>
    <dgm:cxn modelId="{AA3A832F-D7ED-4112-A04B-096C9C7DFC07}" type="presParOf" srcId="{897B3D40-74F1-4D6E-9384-5E7846A5FF23}" destId="{989507FC-50F1-426D-A0A8-DDB12041A15F}" srcOrd="1" destOrd="0" presId="urn:microsoft.com/office/officeart/2009/3/layout/StepUpProcess"/>
    <dgm:cxn modelId="{7611917F-FD01-415F-B0E8-C773814EB44C}" type="presParOf" srcId="{897B3D40-74F1-4D6E-9384-5E7846A5FF23}" destId="{0889AF1A-F63D-4666-9743-81B30EE8DB71}" srcOrd="2" destOrd="0" presId="urn:microsoft.com/office/officeart/2009/3/layout/StepUpProcess"/>
    <dgm:cxn modelId="{4A857CD2-AB31-45A0-92CB-251CB7C20825}" type="presParOf" srcId="{96C0CECF-44E9-4DD1-B2F8-820760B0BE36}" destId="{0593A415-50D1-42D7-B6B3-6C32DD924D25}" srcOrd="1" destOrd="0" presId="urn:microsoft.com/office/officeart/2009/3/layout/StepUpProcess"/>
    <dgm:cxn modelId="{DB7E102A-6F35-4E9B-B91F-BD2DDA609D60}" type="presParOf" srcId="{0593A415-50D1-42D7-B6B3-6C32DD924D25}" destId="{F663EFF4-CC11-435F-8890-019AFCDC3D3D}" srcOrd="0" destOrd="0" presId="urn:microsoft.com/office/officeart/2009/3/layout/StepUpProcess"/>
    <dgm:cxn modelId="{E5137C3B-0879-4E45-A561-6697EDD6E6B5}" type="presParOf" srcId="{96C0CECF-44E9-4DD1-B2F8-820760B0BE36}" destId="{1EE1A84E-66A4-4DBD-8E59-1E792993E6AD}" srcOrd="2" destOrd="0" presId="urn:microsoft.com/office/officeart/2009/3/layout/StepUpProcess"/>
    <dgm:cxn modelId="{F1623BC3-63BB-4129-9A47-DD9C6DA64BC5}" type="presParOf" srcId="{1EE1A84E-66A4-4DBD-8E59-1E792993E6AD}" destId="{31BEB7AD-A455-46F0-801C-46AB4FF99A8C}" srcOrd="0" destOrd="0" presId="urn:microsoft.com/office/officeart/2009/3/layout/StepUpProcess"/>
    <dgm:cxn modelId="{97264C25-BB3E-428F-AAE2-428091C3AD3F}" type="presParOf" srcId="{1EE1A84E-66A4-4DBD-8E59-1E792993E6AD}" destId="{9B0134F9-0412-4CFF-8E53-9A881C7C2307}" srcOrd="1" destOrd="0" presId="urn:microsoft.com/office/officeart/2009/3/layout/StepUpProcess"/>
    <dgm:cxn modelId="{D47DF143-F87F-4FDC-8A99-5F0355051F95}" type="presParOf" srcId="{1EE1A84E-66A4-4DBD-8E59-1E792993E6AD}" destId="{44FE9579-1BCE-430B-B70B-195F447359B3}" srcOrd="2" destOrd="0" presId="urn:microsoft.com/office/officeart/2009/3/layout/StepUpProcess"/>
    <dgm:cxn modelId="{30ED8428-7269-446F-93F1-2C339B161659}" type="presParOf" srcId="{96C0CECF-44E9-4DD1-B2F8-820760B0BE36}" destId="{7BA3C5B7-BD6C-4639-BA06-0F25583A89B2}" srcOrd="3" destOrd="0" presId="urn:microsoft.com/office/officeart/2009/3/layout/StepUpProcess"/>
    <dgm:cxn modelId="{D14F322C-CF55-4F78-9D1B-B25E0E419435}" type="presParOf" srcId="{7BA3C5B7-BD6C-4639-BA06-0F25583A89B2}" destId="{904D7BB0-C0BD-42EF-BE6F-CD457F79B8E5}" srcOrd="0" destOrd="0" presId="urn:microsoft.com/office/officeart/2009/3/layout/StepUpProcess"/>
    <dgm:cxn modelId="{57D40EA6-E99C-4898-A3EC-451A7A8CD540}" type="presParOf" srcId="{96C0CECF-44E9-4DD1-B2F8-820760B0BE36}" destId="{301D1FEA-8CDD-41C0-9B15-CBE6577CD9C7}" srcOrd="4" destOrd="0" presId="urn:microsoft.com/office/officeart/2009/3/layout/StepUpProcess"/>
    <dgm:cxn modelId="{681819B3-0B08-493F-BB29-59C99692E353}" type="presParOf" srcId="{301D1FEA-8CDD-41C0-9B15-CBE6577CD9C7}" destId="{787CA0A3-3DBF-4263-8F71-48592863BB71}" srcOrd="0" destOrd="0" presId="urn:microsoft.com/office/officeart/2009/3/layout/StepUpProcess"/>
    <dgm:cxn modelId="{48AAC749-73E3-46F5-BC2A-48E4C533EEE0}" type="presParOf" srcId="{301D1FEA-8CDD-41C0-9B15-CBE6577CD9C7}" destId="{2A5E6C29-72B4-4293-BB84-E272367B08D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C61-0580-4408-BFA0-3B825AD6A7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0B6A30-96EA-49CD-9EEC-4084E87BAF3D}">
      <dgm:prSet phldrT="[Текст]"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 и реализация образовательного процесса.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C3BA6D-CF86-4215-917D-88850D86BA83}" type="parTrans" cxnId="{E5A9A4CA-C695-4EA8-BCF4-1854C67151E7}">
      <dgm:prSet/>
      <dgm:spPr/>
      <dgm:t>
        <a:bodyPr/>
        <a:lstStyle/>
        <a:p>
          <a:endParaRPr lang="ru-RU"/>
        </a:p>
      </dgm:t>
    </dgm:pt>
    <dgm:pt modelId="{FC666B84-8D58-4C5B-A8AF-3FAD7169E85D}" type="sibTrans" cxnId="{E5A9A4CA-C695-4EA8-BCF4-1854C67151E7}">
      <dgm:prSet/>
      <dgm:spPr/>
      <dgm:t>
        <a:bodyPr/>
        <a:lstStyle/>
        <a:p>
          <a:endParaRPr lang="ru-RU"/>
        </a:p>
      </dgm:t>
    </dgm:pt>
    <dgm:pt modelId="{7D7DC5AC-DBEC-44EF-B4F6-DD3DA5467A1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Производственное  обучение. 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CAE0EE-2A8A-4773-B318-DDB6778928FE}" type="parTrans" cxnId="{66BF7B53-3ABF-4A6B-9B08-0668F0932153}">
      <dgm:prSet/>
      <dgm:spPr/>
      <dgm:t>
        <a:bodyPr/>
        <a:lstStyle/>
        <a:p>
          <a:endParaRPr lang="ru-RU"/>
        </a:p>
      </dgm:t>
    </dgm:pt>
    <dgm:pt modelId="{A146113E-5D35-41BC-8E85-1F0CABE40C22}" type="sibTrans" cxnId="{66BF7B53-3ABF-4A6B-9B08-0668F0932153}">
      <dgm:prSet/>
      <dgm:spPr/>
      <dgm:t>
        <a:bodyPr/>
        <a:lstStyle/>
        <a:p>
          <a:endParaRPr lang="ru-RU"/>
        </a:p>
      </dgm:t>
    </dgm:pt>
    <dgm:pt modelId="{129104F1-C171-47D0-B7AA-F4D38419C7A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работа.</a:t>
          </a:r>
          <a:r>
            <a:rPr lang="ru-RU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9F36C-7687-48DD-A814-BEDFC6AC1179}" type="parTrans" cxnId="{16332B44-9E97-4F28-9C50-88CF96B890EA}">
      <dgm:prSet/>
      <dgm:spPr/>
      <dgm:t>
        <a:bodyPr/>
        <a:lstStyle/>
        <a:p>
          <a:endParaRPr lang="ru-RU"/>
        </a:p>
      </dgm:t>
    </dgm:pt>
    <dgm:pt modelId="{8AF8C8DF-5F60-44DE-B8E5-B68B5070A39E}" type="sibTrans" cxnId="{16332B44-9E97-4F28-9C50-88CF96B890EA}">
      <dgm:prSet/>
      <dgm:spPr/>
      <dgm:t>
        <a:bodyPr/>
        <a:lstStyle/>
        <a:p>
          <a:endParaRPr lang="ru-RU"/>
        </a:p>
      </dgm:t>
    </dgm:pt>
    <dgm:pt modelId="{C70C73D3-1228-40A3-A494-A03DBA3335B8}">
      <dgm:prSet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Маркетинговые исследования.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7F494-5C11-4B6E-9B96-BC705DC9E9D5}" type="parTrans" cxnId="{11B8BCB0-0C3F-46B8-B1F3-64BA0D01AAD6}">
      <dgm:prSet/>
      <dgm:spPr/>
      <dgm:t>
        <a:bodyPr/>
        <a:lstStyle/>
        <a:p>
          <a:endParaRPr lang="ru-RU"/>
        </a:p>
      </dgm:t>
    </dgm:pt>
    <dgm:pt modelId="{B7174178-75FE-44BD-9985-98EBFFA551FB}" type="sibTrans" cxnId="{11B8BCB0-0C3F-46B8-B1F3-64BA0D01AAD6}">
      <dgm:prSet/>
      <dgm:spPr/>
      <dgm:t>
        <a:bodyPr/>
        <a:lstStyle/>
        <a:p>
          <a:endParaRPr lang="ru-RU"/>
        </a:p>
      </dgm:t>
    </dgm:pt>
    <dgm:pt modelId="{40D05E6D-B212-40E6-B3E7-D8C428523EE2}" type="pres">
      <dgm:prSet presAssocID="{484C0C61-0580-4408-BFA0-3B825AD6A7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4737C0-1500-4498-B4EF-F839370997C6}" type="pres">
      <dgm:prSet presAssocID="{484C0C61-0580-4408-BFA0-3B825AD6A7C1}" presName="Name1" presStyleCnt="0"/>
      <dgm:spPr/>
      <dgm:t>
        <a:bodyPr/>
        <a:lstStyle/>
        <a:p>
          <a:endParaRPr lang="ru-RU"/>
        </a:p>
      </dgm:t>
    </dgm:pt>
    <dgm:pt modelId="{1056C7C9-45B7-4741-B117-6B901E31CB59}" type="pres">
      <dgm:prSet presAssocID="{484C0C61-0580-4408-BFA0-3B825AD6A7C1}" presName="cycle" presStyleCnt="0"/>
      <dgm:spPr/>
      <dgm:t>
        <a:bodyPr/>
        <a:lstStyle/>
        <a:p>
          <a:endParaRPr lang="ru-RU"/>
        </a:p>
      </dgm:t>
    </dgm:pt>
    <dgm:pt modelId="{E7E4B560-E6F3-4444-8DA3-6EAF1E35B9B4}" type="pres">
      <dgm:prSet presAssocID="{484C0C61-0580-4408-BFA0-3B825AD6A7C1}" presName="srcNode" presStyleLbl="node1" presStyleIdx="0" presStyleCnt="4"/>
      <dgm:spPr/>
      <dgm:t>
        <a:bodyPr/>
        <a:lstStyle/>
        <a:p>
          <a:endParaRPr lang="ru-RU"/>
        </a:p>
      </dgm:t>
    </dgm:pt>
    <dgm:pt modelId="{DCEDECC0-9698-4B33-925C-0704EE4FF638}" type="pres">
      <dgm:prSet presAssocID="{484C0C61-0580-4408-BFA0-3B825AD6A7C1}" presName="conn" presStyleLbl="parChTrans1D2" presStyleIdx="0" presStyleCnt="1" custLinFactNeighborX="939" custLinFactNeighborY="4266"/>
      <dgm:spPr/>
      <dgm:t>
        <a:bodyPr/>
        <a:lstStyle/>
        <a:p>
          <a:endParaRPr lang="ru-RU"/>
        </a:p>
      </dgm:t>
    </dgm:pt>
    <dgm:pt modelId="{52C4C6E8-5DC8-4963-BEEA-A1F23C341F47}" type="pres">
      <dgm:prSet presAssocID="{484C0C61-0580-4408-BFA0-3B825AD6A7C1}" presName="extraNode" presStyleLbl="node1" presStyleIdx="0" presStyleCnt="4"/>
      <dgm:spPr/>
      <dgm:t>
        <a:bodyPr/>
        <a:lstStyle/>
        <a:p>
          <a:endParaRPr lang="ru-RU"/>
        </a:p>
      </dgm:t>
    </dgm:pt>
    <dgm:pt modelId="{ED3A185F-BAF0-4BFD-B55F-44B7220E2FD2}" type="pres">
      <dgm:prSet presAssocID="{484C0C61-0580-4408-BFA0-3B825AD6A7C1}" presName="dstNode" presStyleLbl="node1" presStyleIdx="0" presStyleCnt="4"/>
      <dgm:spPr/>
      <dgm:t>
        <a:bodyPr/>
        <a:lstStyle/>
        <a:p>
          <a:endParaRPr lang="ru-RU"/>
        </a:p>
      </dgm:t>
    </dgm:pt>
    <dgm:pt modelId="{C20066A1-2868-4BE1-9EF2-D02D62B78BFD}" type="pres">
      <dgm:prSet presAssocID="{300B6A30-96EA-49CD-9EEC-4084E87BAF3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4B2D0-01C3-425E-9530-EB1C4536960E}" type="pres">
      <dgm:prSet presAssocID="{300B6A30-96EA-49CD-9EEC-4084E87BAF3D}" presName="accent_1" presStyleCnt="0"/>
      <dgm:spPr/>
      <dgm:t>
        <a:bodyPr/>
        <a:lstStyle/>
        <a:p>
          <a:endParaRPr lang="ru-RU"/>
        </a:p>
      </dgm:t>
    </dgm:pt>
    <dgm:pt modelId="{8D5114D9-C4B8-4553-87C4-937C005FC875}" type="pres">
      <dgm:prSet presAssocID="{300B6A30-96EA-49CD-9EEC-4084E87BAF3D}" presName="accentRepeatNode" presStyleLbl="solidFgAcc1" presStyleIdx="0" presStyleCnt="4" custLinFactNeighborX="4928" custLinFactNeighborY="16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B0EEE4-C5D6-42A4-8317-2139505D0E12}" type="pres">
      <dgm:prSet presAssocID="{C70C73D3-1228-40A3-A494-A03DBA3335B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2DA4A-1135-4D3B-8F95-4C5312AC2591}" type="pres">
      <dgm:prSet presAssocID="{C70C73D3-1228-40A3-A494-A03DBA3335B8}" presName="accent_2" presStyleCnt="0"/>
      <dgm:spPr/>
      <dgm:t>
        <a:bodyPr/>
        <a:lstStyle/>
        <a:p>
          <a:endParaRPr lang="ru-RU"/>
        </a:p>
      </dgm:t>
    </dgm:pt>
    <dgm:pt modelId="{74909FAC-0906-4BE4-B892-B0D477366EB2}" type="pres">
      <dgm:prSet presAssocID="{C70C73D3-1228-40A3-A494-A03DBA3335B8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15CDAE-B6CC-4833-AFD5-D7A32BBD7FD2}" type="pres">
      <dgm:prSet presAssocID="{7D7DC5AC-DBEC-44EF-B4F6-DD3DA5467A1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6A405-7ABD-400E-835D-07D9C4C34D91}" type="pres">
      <dgm:prSet presAssocID="{7D7DC5AC-DBEC-44EF-B4F6-DD3DA5467A13}" presName="accent_3" presStyleCnt="0"/>
      <dgm:spPr/>
      <dgm:t>
        <a:bodyPr/>
        <a:lstStyle/>
        <a:p>
          <a:endParaRPr lang="ru-RU"/>
        </a:p>
      </dgm:t>
    </dgm:pt>
    <dgm:pt modelId="{7AC2EA1B-6EAE-4EDD-BF90-9752EEB9ECD8}" type="pres">
      <dgm:prSet presAssocID="{7D7DC5AC-DBEC-44EF-B4F6-DD3DA5467A13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553FBF-BBF9-4917-AE57-5E57262925B2}" type="pres">
      <dgm:prSet presAssocID="{129104F1-C171-47D0-B7AA-F4D38419C7A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EDB68-BE30-49B5-823B-14205F0A1C3E}" type="pres">
      <dgm:prSet presAssocID="{129104F1-C171-47D0-B7AA-F4D38419C7AF}" presName="accent_4" presStyleCnt="0"/>
      <dgm:spPr/>
      <dgm:t>
        <a:bodyPr/>
        <a:lstStyle/>
        <a:p>
          <a:endParaRPr lang="ru-RU"/>
        </a:p>
      </dgm:t>
    </dgm:pt>
    <dgm:pt modelId="{BB5EF1DB-F445-42B2-A567-B43BAF904F6D}" type="pres">
      <dgm:prSet presAssocID="{129104F1-C171-47D0-B7AA-F4D38419C7AF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6BF7B53-3ABF-4A6B-9B08-0668F0932153}" srcId="{484C0C61-0580-4408-BFA0-3B825AD6A7C1}" destId="{7D7DC5AC-DBEC-44EF-B4F6-DD3DA5467A13}" srcOrd="2" destOrd="0" parTransId="{53CAE0EE-2A8A-4773-B318-DDB6778928FE}" sibTransId="{A146113E-5D35-41BC-8E85-1F0CABE40C22}"/>
    <dgm:cxn modelId="{2EF234C2-6150-4763-8FCE-550AA9E86E0E}" type="presOf" srcId="{484C0C61-0580-4408-BFA0-3B825AD6A7C1}" destId="{40D05E6D-B212-40E6-B3E7-D8C428523EE2}" srcOrd="0" destOrd="0" presId="urn:microsoft.com/office/officeart/2008/layout/VerticalCurvedList"/>
    <dgm:cxn modelId="{A51D6070-5A5C-4070-A11F-8E617CE60C54}" type="presOf" srcId="{129104F1-C171-47D0-B7AA-F4D38419C7AF}" destId="{86553FBF-BBF9-4917-AE57-5E57262925B2}" srcOrd="0" destOrd="0" presId="urn:microsoft.com/office/officeart/2008/layout/VerticalCurvedList"/>
    <dgm:cxn modelId="{E5A9A4CA-C695-4EA8-BCF4-1854C67151E7}" srcId="{484C0C61-0580-4408-BFA0-3B825AD6A7C1}" destId="{300B6A30-96EA-49CD-9EEC-4084E87BAF3D}" srcOrd="0" destOrd="0" parTransId="{2AC3BA6D-CF86-4215-917D-88850D86BA83}" sibTransId="{FC666B84-8D58-4C5B-A8AF-3FAD7169E85D}"/>
    <dgm:cxn modelId="{16332B44-9E97-4F28-9C50-88CF96B890EA}" srcId="{484C0C61-0580-4408-BFA0-3B825AD6A7C1}" destId="{129104F1-C171-47D0-B7AA-F4D38419C7AF}" srcOrd="3" destOrd="0" parTransId="{1E29F36C-7687-48DD-A814-BEDFC6AC1179}" sibTransId="{8AF8C8DF-5F60-44DE-B8E5-B68B5070A39E}"/>
    <dgm:cxn modelId="{11B8BCB0-0C3F-46B8-B1F3-64BA0D01AAD6}" srcId="{484C0C61-0580-4408-BFA0-3B825AD6A7C1}" destId="{C70C73D3-1228-40A3-A494-A03DBA3335B8}" srcOrd="1" destOrd="0" parTransId="{0D27F494-5C11-4B6E-9B96-BC705DC9E9D5}" sibTransId="{B7174178-75FE-44BD-9985-98EBFFA551FB}"/>
    <dgm:cxn modelId="{F02CE191-30ED-444E-80BE-877A507CDA9F}" type="presOf" srcId="{C70C73D3-1228-40A3-A494-A03DBA3335B8}" destId="{91B0EEE4-C5D6-42A4-8317-2139505D0E12}" srcOrd="0" destOrd="0" presId="urn:microsoft.com/office/officeart/2008/layout/VerticalCurvedList"/>
    <dgm:cxn modelId="{0BF3294F-EBC1-4738-A17E-451F9EE7F69B}" type="presOf" srcId="{FC666B84-8D58-4C5B-A8AF-3FAD7169E85D}" destId="{DCEDECC0-9698-4B33-925C-0704EE4FF638}" srcOrd="0" destOrd="0" presId="urn:microsoft.com/office/officeart/2008/layout/VerticalCurvedList"/>
    <dgm:cxn modelId="{4EE3261E-2DBA-429F-979B-243F599EC85E}" type="presOf" srcId="{300B6A30-96EA-49CD-9EEC-4084E87BAF3D}" destId="{C20066A1-2868-4BE1-9EF2-D02D62B78BFD}" srcOrd="0" destOrd="0" presId="urn:microsoft.com/office/officeart/2008/layout/VerticalCurvedList"/>
    <dgm:cxn modelId="{39993C2B-DD55-44C9-9704-468047753B36}" type="presOf" srcId="{7D7DC5AC-DBEC-44EF-B4F6-DD3DA5467A13}" destId="{1815CDAE-B6CC-4833-AFD5-D7A32BBD7FD2}" srcOrd="0" destOrd="0" presId="urn:microsoft.com/office/officeart/2008/layout/VerticalCurvedList"/>
    <dgm:cxn modelId="{07D007C2-279E-4D82-8FA7-4D0E12FB1109}" type="presParOf" srcId="{40D05E6D-B212-40E6-B3E7-D8C428523EE2}" destId="{214737C0-1500-4498-B4EF-F839370997C6}" srcOrd="0" destOrd="0" presId="urn:microsoft.com/office/officeart/2008/layout/VerticalCurvedList"/>
    <dgm:cxn modelId="{A14A5921-8575-4888-B60A-51CD8C626D21}" type="presParOf" srcId="{214737C0-1500-4498-B4EF-F839370997C6}" destId="{1056C7C9-45B7-4741-B117-6B901E31CB59}" srcOrd="0" destOrd="0" presId="urn:microsoft.com/office/officeart/2008/layout/VerticalCurvedList"/>
    <dgm:cxn modelId="{BBB3EEEB-7962-4645-90ED-0A1560B90C1B}" type="presParOf" srcId="{1056C7C9-45B7-4741-B117-6B901E31CB59}" destId="{E7E4B560-E6F3-4444-8DA3-6EAF1E35B9B4}" srcOrd="0" destOrd="0" presId="urn:microsoft.com/office/officeart/2008/layout/VerticalCurvedList"/>
    <dgm:cxn modelId="{654CA3CE-1D8E-4DDF-A713-4EC79F69DBD9}" type="presParOf" srcId="{1056C7C9-45B7-4741-B117-6B901E31CB59}" destId="{DCEDECC0-9698-4B33-925C-0704EE4FF638}" srcOrd="1" destOrd="0" presId="urn:microsoft.com/office/officeart/2008/layout/VerticalCurvedList"/>
    <dgm:cxn modelId="{6C890E60-8E07-4684-817F-75DBE101A1DE}" type="presParOf" srcId="{1056C7C9-45B7-4741-B117-6B901E31CB59}" destId="{52C4C6E8-5DC8-4963-BEEA-A1F23C341F47}" srcOrd="2" destOrd="0" presId="urn:microsoft.com/office/officeart/2008/layout/VerticalCurvedList"/>
    <dgm:cxn modelId="{1CE991CF-26C4-4841-8DAC-682789149F65}" type="presParOf" srcId="{1056C7C9-45B7-4741-B117-6B901E31CB59}" destId="{ED3A185F-BAF0-4BFD-B55F-44B7220E2FD2}" srcOrd="3" destOrd="0" presId="urn:microsoft.com/office/officeart/2008/layout/VerticalCurvedList"/>
    <dgm:cxn modelId="{F12232E8-F0A5-46C7-A374-CE0C981E5D93}" type="presParOf" srcId="{214737C0-1500-4498-B4EF-F839370997C6}" destId="{C20066A1-2868-4BE1-9EF2-D02D62B78BFD}" srcOrd="1" destOrd="0" presId="urn:microsoft.com/office/officeart/2008/layout/VerticalCurvedList"/>
    <dgm:cxn modelId="{7BFAA9E2-4F62-4D96-83C1-BDF3A53BD169}" type="presParOf" srcId="{214737C0-1500-4498-B4EF-F839370997C6}" destId="{D304B2D0-01C3-425E-9530-EB1C4536960E}" srcOrd="2" destOrd="0" presId="urn:microsoft.com/office/officeart/2008/layout/VerticalCurvedList"/>
    <dgm:cxn modelId="{9DD3AB97-B920-4AC7-9050-97B4B8DB4FA3}" type="presParOf" srcId="{D304B2D0-01C3-425E-9530-EB1C4536960E}" destId="{8D5114D9-C4B8-4553-87C4-937C005FC875}" srcOrd="0" destOrd="0" presId="urn:microsoft.com/office/officeart/2008/layout/VerticalCurvedList"/>
    <dgm:cxn modelId="{6DABF7A0-9F7D-4D88-90BF-35B2FA2F2A0A}" type="presParOf" srcId="{214737C0-1500-4498-B4EF-F839370997C6}" destId="{91B0EEE4-C5D6-42A4-8317-2139505D0E12}" srcOrd="3" destOrd="0" presId="urn:microsoft.com/office/officeart/2008/layout/VerticalCurvedList"/>
    <dgm:cxn modelId="{CD4B4A9B-ABDE-47AE-9ADA-A36E7F44A936}" type="presParOf" srcId="{214737C0-1500-4498-B4EF-F839370997C6}" destId="{6152DA4A-1135-4D3B-8F95-4C5312AC2591}" srcOrd="4" destOrd="0" presId="urn:microsoft.com/office/officeart/2008/layout/VerticalCurvedList"/>
    <dgm:cxn modelId="{81D600F5-C0EB-4D9E-A061-8F8ADEBBF8E8}" type="presParOf" srcId="{6152DA4A-1135-4D3B-8F95-4C5312AC2591}" destId="{74909FAC-0906-4BE4-B892-B0D477366EB2}" srcOrd="0" destOrd="0" presId="urn:microsoft.com/office/officeart/2008/layout/VerticalCurvedList"/>
    <dgm:cxn modelId="{7D45EA7F-1FA0-4306-8C7D-3960CE72D50A}" type="presParOf" srcId="{214737C0-1500-4498-B4EF-F839370997C6}" destId="{1815CDAE-B6CC-4833-AFD5-D7A32BBD7FD2}" srcOrd="5" destOrd="0" presId="urn:microsoft.com/office/officeart/2008/layout/VerticalCurvedList"/>
    <dgm:cxn modelId="{6264F3C6-C4F7-43DC-956D-8D365C5B9144}" type="presParOf" srcId="{214737C0-1500-4498-B4EF-F839370997C6}" destId="{C526A405-7ABD-400E-835D-07D9C4C34D91}" srcOrd="6" destOrd="0" presId="urn:microsoft.com/office/officeart/2008/layout/VerticalCurvedList"/>
    <dgm:cxn modelId="{F3C0A82D-6459-4AD5-8066-BE64F9F7F7FD}" type="presParOf" srcId="{C526A405-7ABD-400E-835D-07D9C4C34D91}" destId="{7AC2EA1B-6EAE-4EDD-BF90-9752EEB9ECD8}" srcOrd="0" destOrd="0" presId="urn:microsoft.com/office/officeart/2008/layout/VerticalCurvedList"/>
    <dgm:cxn modelId="{BA2626E3-6F88-4537-A0A5-9F214343C834}" type="presParOf" srcId="{214737C0-1500-4498-B4EF-F839370997C6}" destId="{86553FBF-BBF9-4917-AE57-5E57262925B2}" srcOrd="7" destOrd="0" presId="urn:microsoft.com/office/officeart/2008/layout/VerticalCurvedList"/>
    <dgm:cxn modelId="{781021A9-FC5B-4D8A-9B36-7ECDB77711A1}" type="presParOf" srcId="{214737C0-1500-4498-B4EF-F839370997C6}" destId="{8A3EDB68-BE30-49B5-823B-14205F0A1C3E}" srcOrd="8" destOrd="0" presId="urn:microsoft.com/office/officeart/2008/layout/VerticalCurvedList"/>
    <dgm:cxn modelId="{A6A298F6-9301-4045-81CF-56E25AECFC1D}" type="presParOf" srcId="{8A3EDB68-BE30-49B5-823B-14205F0A1C3E}" destId="{BB5EF1DB-F445-42B2-A567-B43BAF904F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697DE1-59BB-44EF-AE39-B81CF749BBFC}" type="doc">
      <dgm:prSet loTypeId="urn:microsoft.com/office/officeart/2005/8/layout/vList4" loCatId="pictur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31E26B4-9E23-44DB-B001-444556B12E3F}">
      <dgm:prSet phldrT="[Текст]" custT="1"/>
      <dgm:spPr>
        <a:xfrm>
          <a:off x="0" y="0"/>
          <a:ext cx="10410825" cy="1571128"/>
        </a:xfrm>
        <a:prstGeom prst="roundRect">
          <a:avLst>
            <a:gd name="adj" fmla="val 10000"/>
          </a:avLst>
        </a:prstGeom>
        <a:solidFill>
          <a:srgbClr val="FFFF66"/>
        </a:solidFill>
      </dgm:spPr>
      <dgm:t>
        <a:bodyPr/>
        <a:lstStyle/>
        <a:p>
          <a:r>
            <a:rPr lang="ru-RU" sz="2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Кадровое обеспечение сетевого взаимодействия: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176B042-3510-4C4A-AAE4-F39E3BD883DC}" type="parTrans" cxnId="{6558392F-0FB1-4415-ADE2-91B5CD775EE9}">
      <dgm:prSet/>
      <dgm:spPr/>
      <dgm:t>
        <a:bodyPr/>
        <a:lstStyle/>
        <a:p>
          <a:endParaRPr lang="ru-RU"/>
        </a:p>
      </dgm:t>
    </dgm:pt>
    <dgm:pt modelId="{8EA2DF78-E3C1-4D9A-933F-075DE0AD9CA2}" type="sibTrans" cxnId="{6558392F-0FB1-4415-ADE2-91B5CD775EE9}">
      <dgm:prSet/>
      <dgm:spPr/>
      <dgm:t>
        <a:bodyPr/>
        <a:lstStyle/>
        <a:p>
          <a:endParaRPr lang="ru-RU"/>
        </a:p>
      </dgm:t>
    </dgm:pt>
    <dgm:pt modelId="{422382F1-8A04-4BA1-9368-F35E24A56CA7}">
      <dgm:prSet phldrT="[Текст]" custT="1"/>
      <dgm:spPr>
        <a:xfrm>
          <a:off x="0" y="0"/>
          <a:ext cx="10410825" cy="1571128"/>
        </a:xfrm>
        <a:prstGeom prst="roundRect">
          <a:avLst>
            <a:gd name="adj" fmla="val 10000"/>
          </a:avLst>
        </a:prstGeom>
        <a:solidFill>
          <a:srgbClr val="FFFF66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практических работников в ГГТУ принято 17 практических работников.  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427F99A-BDD5-403C-9825-DD960E73B5AB}" type="parTrans" cxnId="{CBF5264F-12A6-437C-BF1C-D4435F99AEC5}">
      <dgm:prSet/>
      <dgm:spPr/>
      <dgm:t>
        <a:bodyPr/>
        <a:lstStyle/>
        <a:p>
          <a:endParaRPr lang="ru-RU"/>
        </a:p>
      </dgm:t>
    </dgm:pt>
    <dgm:pt modelId="{B6DF5F0D-EBEF-4916-A331-C8F763E83903}" type="sibTrans" cxnId="{CBF5264F-12A6-437C-BF1C-D4435F99AEC5}">
      <dgm:prSet/>
      <dgm:spPr/>
      <dgm:t>
        <a:bodyPr/>
        <a:lstStyle/>
        <a:p>
          <a:endParaRPr lang="ru-RU"/>
        </a:p>
      </dgm:t>
    </dgm:pt>
    <dgm:pt modelId="{E6EC4276-7A75-4BBD-A022-310378FE695B}">
      <dgm:prSet phldrT="[Текст]" custT="1"/>
      <dgm:spPr>
        <a:xfrm>
          <a:off x="0" y="1728241"/>
          <a:ext cx="10410825" cy="1571128"/>
        </a:xfrm>
        <a:prstGeom prst="roundRect">
          <a:avLst>
            <a:gd name="adj" fmla="val 10000"/>
          </a:avLst>
        </a:prstGeom>
        <a:solidFill>
          <a:srgbClr val="66FFFF"/>
        </a:solidFill>
      </dgm:spPr>
      <dgm:t>
        <a:bodyPr/>
        <a:lstStyle/>
        <a:p>
          <a:r>
            <a:rPr lang="ru-RU" sz="2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Материально-техническое обеспечение: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49BD0E5-C0BF-4C27-8055-786AAB98C93D}" type="parTrans" cxnId="{A45452F1-96AC-4FCB-8757-E8EC81FE0EAB}">
      <dgm:prSet/>
      <dgm:spPr/>
      <dgm:t>
        <a:bodyPr/>
        <a:lstStyle/>
        <a:p>
          <a:endParaRPr lang="ru-RU"/>
        </a:p>
      </dgm:t>
    </dgm:pt>
    <dgm:pt modelId="{C538A6F2-B4B5-4AC5-9E47-08735767DE2E}" type="sibTrans" cxnId="{A45452F1-96AC-4FCB-8757-E8EC81FE0EAB}">
      <dgm:prSet/>
      <dgm:spPr/>
      <dgm:t>
        <a:bodyPr/>
        <a:lstStyle/>
        <a:p>
          <a:endParaRPr lang="ru-RU"/>
        </a:p>
      </dgm:t>
    </dgm:pt>
    <dgm:pt modelId="{3FE82F4B-08F6-4641-AC78-4EE52DE80741}">
      <dgm:prSet phldrT="[Текст]" custT="1"/>
      <dgm:spPr>
        <a:xfrm>
          <a:off x="0" y="1728241"/>
          <a:ext cx="10410825" cy="1571128"/>
        </a:xfrm>
        <a:prstGeom prst="roundRect">
          <a:avLst>
            <a:gd name="adj" fmla="val 10000"/>
          </a:avLst>
        </a:prstGeom>
        <a:solidFill>
          <a:srgbClr val="66FFFF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Материальная база дошкольных образовательных организаций соответствует требованиям для проведения практических занятий в рамках изучения профильных междисциплинарных курсов.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25E94-097D-413B-B025-58AC88D54164}" type="parTrans" cxnId="{77B487A5-002E-44D3-9978-845D53D297CC}">
      <dgm:prSet/>
      <dgm:spPr/>
      <dgm:t>
        <a:bodyPr/>
        <a:lstStyle/>
        <a:p>
          <a:endParaRPr lang="ru-RU"/>
        </a:p>
      </dgm:t>
    </dgm:pt>
    <dgm:pt modelId="{E320D9E0-EFB2-4D35-BCBE-C678F0765D19}" type="sibTrans" cxnId="{77B487A5-002E-44D3-9978-845D53D297CC}">
      <dgm:prSet/>
      <dgm:spPr/>
      <dgm:t>
        <a:bodyPr/>
        <a:lstStyle/>
        <a:p>
          <a:endParaRPr lang="ru-RU"/>
        </a:p>
      </dgm:t>
    </dgm:pt>
    <dgm:pt modelId="{BD120D6F-7A58-438F-B301-4D0F3A6DE519}">
      <dgm:prSet phldrT="[Текст]" custT="1"/>
      <dgm:spPr>
        <a:xfrm>
          <a:off x="0" y="0"/>
          <a:ext cx="10410825" cy="1571128"/>
        </a:xfrm>
        <a:solidFill>
          <a:srgbClr val="FFFF66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(21.4%) преподавателя-совместителя, совмещающих преподавание в колледже с основным видом профессиональной деятельности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ADBB33C-FAA6-406F-9A6D-3A62E17C3252}" type="parTrans" cxnId="{787B53E2-E2AD-45DB-8AFB-67A48C1525DE}">
      <dgm:prSet/>
      <dgm:spPr/>
      <dgm:t>
        <a:bodyPr/>
        <a:lstStyle/>
        <a:p>
          <a:endParaRPr lang="ru-RU"/>
        </a:p>
      </dgm:t>
    </dgm:pt>
    <dgm:pt modelId="{542A3443-CB04-4DA2-8694-181FB8ECD33A}" type="sibTrans" cxnId="{787B53E2-E2AD-45DB-8AFB-67A48C1525DE}">
      <dgm:prSet/>
      <dgm:spPr/>
      <dgm:t>
        <a:bodyPr/>
        <a:lstStyle/>
        <a:p>
          <a:endParaRPr lang="ru-RU"/>
        </a:p>
      </dgm:t>
    </dgm:pt>
    <dgm:pt modelId="{D2119A05-1460-4B2D-AD21-DAF8BCCFAC12}">
      <dgm:prSet phldrT="[Текст]" custT="1"/>
      <dgm:spPr>
        <a:xfrm>
          <a:off x="0" y="0"/>
          <a:ext cx="10410825" cy="1571128"/>
        </a:xfrm>
        <a:solidFill>
          <a:srgbClr val="FFFF66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Ведущие специалисты ДОУ являются рецензентами выпускных квалификационных работ. 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A8BEA44-3C11-40F5-9967-A5200D930914}" type="parTrans" cxnId="{68639CA1-2886-4E19-B4AC-BAB453E0EC24}">
      <dgm:prSet/>
      <dgm:spPr/>
      <dgm:t>
        <a:bodyPr/>
        <a:lstStyle/>
        <a:p>
          <a:endParaRPr lang="ru-RU"/>
        </a:p>
      </dgm:t>
    </dgm:pt>
    <dgm:pt modelId="{A1BC57F9-44CD-494C-9C32-B5B5E9C8CD46}" type="sibTrans" cxnId="{68639CA1-2886-4E19-B4AC-BAB453E0EC24}">
      <dgm:prSet/>
      <dgm:spPr/>
      <dgm:t>
        <a:bodyPr/>
        <a:lstStyle/>
        <a:p>
          <a:endParaRPr lang="ru-RU"/>
        </a:p>
      </dgm:t>
    </dgm:pt>
    <dgm:pt modelId="{D1781CDD-B624-44A0-86BB-FFBE8EF50B96}">
      <dgm:prSet phldrT="[Текст]" custT="1"/>
      <dgm:spPr>
        <a:xfrm>
          <a:off x="0" y="0"/>
          <a:ext cx="10410825" cy="1571128"/>
        </a:xfrm>
        <a:solidFill>
          <a:srgbClr val="FFFF66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 колледжа проходят стажировки в профильных организациях – организациях дошкольного образования г.о. Орехово-Зуево.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3E65D55-2820-414E-8F87-DB45A344168E}" type="parTrans" cxnId="{FC587883-4167-49AF-B913-C400FDE5496A}">
      <dgm:prSet/>
      <dgm:spPr/>
      <dgm:t>
        <a:bodyPr/>
        <a:lstStyle/>
        <a:p>
          <a:endParaRPr lang="ru-RU"/>
        </a:p>
      </dgm:t>
    </dgm:pt>
    <dgm:pt modelId="{38A8B063-2EDE-42B5-B751-C0649D9F3C2A}" type="sibTrans" cxnId="{FC587883-4167-49AF-B913-C400FDE5496A}">
      <dgm:prSet/>
      <dgm:spPr/>
      <dgm:t>
        <a:bodyPr/>
        <a:lstStyle/>
        <a:p>
          <a:endParaRPr lang="ru-RU"/>
        </a:p>
      </dgm:t>
    </dgm:pt>
    <dgm:pt modelId="{9E7D0C1D-78D7-4B5C-9A21-40EB12518B72}">
      <dgm:prSet phldrT="[Текст]" custT="1"/>
      <dgm:spPr>
        <a:xfrm>
          <a:off x="0" y="1728241"/>
          <a:ext cx="10410825" cy="1571128"/>
        </a:xfrm>
        <a:solidFill>
          <a:srgbClr val="66FFFF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Мультимедиасистемы, интерактивные доски, технические средства обучения, сканеры, плоттеры, цифровые камеры и т.п.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71DDB-6AAE-4E2D-BB81-EE8952D5C81F}" type="parTrans" cxnId="{A8277A79-4D0C-4D07-9FC2-CF1461D32024}">
      <dgm:prSet/>
      <dgm:spPr/>
      <dgm:t>
        <a:bodyPr/>
        <a:lstStyle/>
        <a:p>
          <a:endParaRPr lang="ru-RU"/>
        </a:p>
      </dgm:t>
    </dgm:pt>
    <dgm:pt modelId="{76328225-8CC3-4696-8279-129A52615AA1}" type="sibTrans" cxnId="{A8277A79-4D0C-4D07-9FC2-CF1461D32024}">
      <dgm:prSet/>
      <dgm:spPr/>
      <dgm:t>
        <a:bodyPr/>
        <a:lstStyle/>
        <a:p>
          <a:endParaRPr lang="ru-RU"/>
        </a:p>
      </dgm:t>
    </dgm:pt>
    <dgm:pt modelId="{F5B09EFD-03A1-4D82-8858-24F7552FA114}">
      <dgm:prSet phldrT="[Текст]" custT="1"/>
      <dgm:spPr>
        <a:xfrm>
          <a:off x="0" y="1728241"/>
          <a:ext cx="10410825" cy="1571128"/>
        </a:xfrm>
        <a:solidFill>
          <a:srgbClr val="66FFFF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компьютеры, оборудование для подключения к Интернет, беспроводные  сети, серверные станции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97A89-BA11-4F86-9DA1-102A0C4B496E}" type="parTrans" cxnId="{18DAF49A-E922-4D6F-90A7-A418D6A0CC6C}">
      <dgm:prSet/>
      <dgm:spPr/>
      <dgm:t>
        <a:bodyPr/>
        <a:lstStyle/>
        <a:p>
          <a:endParaRPr lang="ru-RU"/>
        </a:p>
      </dgm:t>
    </dgm:pt>
    <dgm:pt modelId="{2E9D9598-D455-431B-86D2-D9DF95B118D9}" type="sibTrans" cxnId="{18DAF49A-E922-4D6F-90A7-A418D6A0CC6C}">
      <dgm:prSet/>
      <dgm:spPr/>
      <dgm:t>
        <a:bodyPr/>
        <a:lstStyle/>
        <a:p>
          <a:endParaRPr lang="ru-RU"/>
        </a:p>
      </dgm:t>
    </dgm:pt>
    <dgm:pt modelId="{E3E2685E-A06B-493E-A661-3C0084362D93}" type="pres">
      <dgm:prSet presAssocID="{1B697DE1-59BB-44EF-AE39-B81CF749BBF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9FD28-0528-43C2-BC21-DF92E8F62DA9}" type="pres">
      <dgm:prSet presAssocID="{931E26B4-9E23-44DB-B001-444556B12E3F}" presName="comp" presStyleCnt="0"/>
      <dgm:spPr/>
      <dgm:t>
        <a:bodyPr/>
        <a:lstStyle/>
        <a:p>
          <a:endParaRPr lang="ru-RU"/>
        </a:p>
      </dgm:t>
    </dgm:pt>
    <dgm:pt modelId="{4B0F1A88-B359-4E62-9398-716D11EA3DF0}" type="pres">
      <dgm:prSet presAssocID="{931E26B4-9E23-44DB-B001-444556B12E3F}" presName="box" presStyleLbl="node1" presStyleIdx="0" presStyleCnt="2" custScaleY="10241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B6FDA4-8B9F-4328-A6B0-CBA877867107}" type="pres">
      <dgm:prSet presAssocID="{931E26B4-9E23-44DB-B001-444556B12E3F}" presName="img" presStyleLbl="fgImgPlace1" presStyleIdx="0" presStyleCnt="2" custScaleX="103614" custScaleY="111908"/>
      <dgm:spPr>
        <a:xfrm>
          <a:off x="157112" y="157112"/>
          <a:ext cx="2082165" cy="12569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C1811B-3A6C-4F4C-ABF5-359BB51D4140}" type="pres">
      <dgm:prSet presAssocID="{931E26B4-9E23-44DB-B001-444556B12E3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900B8-EF6C-452C-8C28-22DE8AE39DA9}" type="pres">
      <dgm:prSet presAssocID="{8EA2DF78-E3C1-4D9A-933F-075DE0AD9CA2}" presName="spacer" presStyleCnt="0"/>
      <dgm:spPr/>
      <dgm:t>
        <a:bodyPr/>
        <a:lstStyle/>
        <a:p>
          <a:endParaRPr lang="ru-RU"/>
        </a:p>
      </dgm:t>
    </dgm:pt>
    <dgm:pt modelId="{E9F2019D-6C15-4FE9-9472-F5D351F875F5}" type="pres">
      <dgm:prSet presAssocID="{E6EC4276-7A75-4BBD-A022-310378FE695B}" presName="comp" presStyleCnt="0"/>
      <dgm:spPr/>
      <dgm:t>
        <a:bodyPr/>
        <a:lstStyle/>
        <a:p>
          <a:endParaRPr lang="ru-RU"/>
        </a:p>
      </dgm:t>
    </dgm:pt>
    <dgm:pt modelId="{8B0FB900-6AAB-46FC-879C-A2E17F96D283}" type="pres">
      <dgm:prSet presAssocID="{E6EC4276-7A75-4BBD-A022-310378FE695B}" presName="box" presStyleLbl="node1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26CAEF4-3406-41E2-8223-01F2297A17C0}" type="pres">
      <dgm:prSet presAssocID="{E6EC4276-7A75-4BBD-A022-310378FE695B}" presName="img" presStyleLbl="fgImgPlace1" presStyleIdx="1" presStyleCnt="2" custLinFactNeighborX="637" custLinFactNeighborY="-3154"/>
      <dgm:spPr>
        <a:xfrm>
          <a:off x="157112" y="1885354"/>
          <a:ext cx="2082165" cy="12569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CC1925-B615-4D65-BA36-99AC94285B56}" type="pres">
      <dgm:prSet presAssocID="{E6EC4276-7A75-4BBD-A022-310378FE695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E29143-2AAE-4D6E-81D0-F595D4F60DA0}" type="presOf" srcId="{D2119A05-1460-4B2D-AD21-DAF8BCCFAC12}" destId="{4B0F1A88-B359-4E62-9398-716D11EA3DF0}" srcOrd="0" destOrd="3" presId="urn:microsoft.com/office/officeart/2005/8/layout/vList4"/>
    <dgm:cxn modelId="{18DAF49A-E922-4D6F-90A7-A418D6A0CC6C}" srcId="{E6EC4276-7A75-4BBD-A022-310378FE695B}" destId="{F5B09EFD-03A1-4D82-8858-24F7552FA114}" srcOrd="2" destOrd="0" parTransId="{F4D97A89-BA11-4F86-9DA1-102A0C4B496E}" sibTransId="{2E9D9598-D455-431B-86D2-D9DF95B118D9}"/>
    <dgm:cxn modelId="{CBF5264F-12A6-437C-BF1C-D4435F99AEC5}" srcId="{931E26B4-9E23-44DB-B001-444556B12E3F}" destId="{422382F1-8A04-4BA1-9368-F35E24A56CA7}" srcOrd="0" destOrd="0" parTransId="{F427F99A-BDD5-403C-9825-DD960E73B5AB}" sibTransId="{B6DF5F0D-EBEF-4916-A331-C8F763E83903}"/>
    <dgm:cxn modelId="{A45452F1-96AC-4FCB-8757-E8EC81FE0EAB}" srcId="{1B697DE1-59BB-44EF-AE39-B81CF749BBFC}" destId="{E6EC4276-7A75-4BBD-A022-310378FE695B}" srcOrd="1" destOrd="0" parTransId="{049BD0E5-C0BF-4C27-8055-786AAB98C93D}" sibTransId="{C538A6F2-B4B5-4AC5-9E47-08735767DE2E}"/>
    <dgm:cxn modelId="{F67697D3-4CDF-4EAC-A55D-A9EF77C99B4D}" type="presOf" srcId="{E6EC4276-7A75-4BBD-A022-310378FE695B}" destId="{8B0FB900-6AAB-46FC-879C-A2E17F96D283}" srcOrd="0" destOrd="0" presId="urn:microsoft.com/office/officeart/2005/8/layout/vList4"/>
    <dgm:cxn modelId="{719DC473-6203-494E-A99A-577C2D3EF9A9}" type="presOf" srcId="{9E7D0C1D-78D7-4B5C-9A21-40EB12518B72}" destId="{8B0FB900-6AAB-46FC-879C-A2E17F96D283}" srcOrd="0" destOrd="2" presId="urn:microsoft.com/office/officeart/2005/8/layout/vList4"/>
    <dgm:cxn modelId="{77B487A5-002E-44D3-9978-845D53D297CC}" srcId="{E6EC4276-7A75-4BBD-A022-310378FE695B}" destId="{3FE82F4B-08F6-4641-AC78-4EE52DE80741}" srcOrd="0" destOrd="0" parTransId="{C3625E94-097D-413B-B025-58AC88D54164}" sibTransId="{E320D9E0-EFB2-4D35-BCBE-C678F0765D19}"/>
    <dgm:cxn modelId="{76071060-6FE9-4D48-BCF8-6E2A2F894232}" type="presOf" srcId="{D1781CDD-B624-44A0-86BB-FFBE8EF50B96}" destId="{4B0F1A88-B359-4E62-9398-716D11EA3DF0}" srcOrd="0" destOrd="4" presId="urn:microsoft.com/office/officeart/2005/8/layout/vList4"/>
    <dgm:cxn modelId="{379FFC67-A993-463C-A8FA-9A01D0295C07}" type="presOf" srcId="{E6EC4276-7A75-4BBD-A022-310378FE695B}" destId="{E6CC1925-B615-4D65-BA36-99AC94285B56}" srcOrd="1" destOrd="0" presId="urn:microsoft.com/office/officeart/2005/8/layout/vList4"/>
    <dgm:cxn modelId="{701F7822-EB97-4DC6-AFDD-06272AF2F406}" type="presOf" srcId="{D1781CDD-B624-44A0-86BB-FFBE8EF50B96}" destId="{BFC1811B-3A6C-4F4C-ABF5-359BB51D4140}" srcOrd="1" destOrd="4" presId="urn:microsoft.com/office/officeart/2005/8/layout/vList4"/>
    <dgm:cxn modelId="{BC22B0B7-EFFF-43F1-B18B-EC00EA4F433B}" type="presOf" srcId="{931E26B4-9E23-44DB-B001-444556B12E3F}" destId="{4B0F1A88-B359-4E62-9398-716D11EA3DF0}" srcOrd="0" destOrd="0" presId="urn:microsoft.com/office/officeart/2005/8/layout/vList4"/>
    <dgm:cxn modelId="{7AA9DB6B-8C5F-43DE-8BB8-8CB15E5E0724}" type="presOf" srcId="{3FE82F4B-08F6-4641-AC78-4EE52DE80741}" destId="{E6CC1925-B615-4D65-BA36-99AC94285B56}" srcOrd="1" destOrd="1" presId="urn:microsoft.com/office/officeart/2005/8/layout/vList4"/>
    <dgm:cxn modelId="{B58584CD-0D5B-4771-BFD2-8868E180D70D}" type="presOf" srcId="{D2119A05-1460-4B2D-AD21-DAF8BCCFAC12}" destId="{BFC1811B-3A6C-4F4C-ABF5-359BB51D4140}" srcOrd="1" destOrd="3" presId="urn:microsoft.com/office/officeart/2005/8/layout/vList4"/>
    <dgm:cxn modelId="{87D08185-C02A-4666-A1FF-F47B039A41FF}" type="presOf" srcId="{BD120D6F-7A58-438F-B301-4D0F3A6DE519}" destId="{BFC1811B-3A6C-4F4C-ABF5-359BB51D4140}" srcOrd="1" destOrd="2" presId="urn:microsoft.com/office/officeart/2005/8/layout/vList4"/>
    <dgm:cxn modelId="{AB4A63A7-D854-4FAE-925B-6E841C8C64D9}" type="presOf" srcId="{3FE82F4B-08F6-4641-AC78-4EE52DE80741}" destId="{8B0FB900-6AAB-46FC-879C-A2E17F96D283}" srcOrd="0" destOrd="1" presId="urn:microsoft.com/office/officeart/2005/8/layout/vList4"/>
    <dgm:cxn modelId="{20E9B889-FB1B-4202-956D-CA5800112167}" type="presOf" srcId="{BD120D6F-7A58-438F-B301-4D0F3A6DE519}" destId="{4B0F1A88-B359-4E62-9398-716D11EA3DF0}" srcOrd="0" destOrd="2" presId="urn:microsoft.com/office/officeart/2005/8/layout/vList4"/>
    <dgm:cxn modelId="{68639CA1-2886-4E19-B4AC-BAB453E0EC24}" srcId="{931E26B4-9E23-44DB-B001-444556B12E3F}" destId="{D2119A05-1460-4B2D-AD21-DAF8BCCFAC12}" srcOrd="2" destOrd="0" parTransId="{6A8BEA44-3C11-40F5-9967-A5200D930914}" sibTransId="{A1BC57F9-44CD-494C-9C32-B5B5E9C8CD46}"/>
    <dgm:cxn modelId="{D750F390-0185-4DDB-BEC7-AF0B2F50A7D0}" type="presOf" srcId="{1B697DE1-59BB-44EF-AE39-B81CF749BBFC}" destId="{E3E2685E-A06B-493E-A661-3C0084362D93}" srcOrd="0" destOrd="0" presId="urn:microsoft.com/office/officeart/2005/8/layout/vList4"/>
    <dgm:cxn modelId="{ECDB9B8B-6D26-4634-B1DF-CA3B2E43DE49}" type="presOf" srcId="{422382F1-8A04-4BA1-9368-F35E24A56CA7}" destId="{BFC1811B-3A6C-4F4C-ABF5-359BB51D4140}" srcOrd="1" destOrd="1" presId="urn:microsoft.com/office/officeart/2005/8/layout/vList4"/>
    <dgm:cxn modelId="{A8277A79-4D0C-4D07-9FC2-CF1461D32024}" srcId="{E6EC4276-7A75-4BBD-A022-310378FE695B}" destId="{9E7D0C1D-78D7-4B5C-9A21-40EB12518B72}" srcOrd="1" destOrd="0" parTransId="{91A71DDB-6AAE-4E2D-BB81-EE8952D5C81F}" sibTransId="{76328225-8CC3-4696-8279-129A52615AA1}"/>
    <dgm:cxn modelId="{787B53E2-E2AD-45DB-8AFB-67A48C1525DE}" srcId="{931E26B4-9E23-44DB-B001-444556B12E3F}" destId="{BD120D6F-7A58-438F-B301-4D0F3A6DE519}" srcOrd="1" destOrd="0" parTransId="{8ADBB33C-FAA6-406F-9A6D-3A62E17C3252}" sibTransId="{542A3443-CB04-4DA2-8694-181FB8ECD33A}"/>
    <dgm:cxn modelId="{FBA70B38-71CF-4D64-9AB6-F722345EF4EF}" type="presOf" srcId="{422382F1-8A04-4BA1-9368-F35E24A56CA7}" destId="{4B0F1A88-B359-4E62-9398-716D11EA3DF0}" srcOrd="0" destOrd="1" presId="urn:microsoft.com/office/officeart/2005/8/layout/vList4"/>
    <dgm:cxn modelId="{375B6CED-C361-427A-8DE4-40A1FAECB71D}" type="presOf" srcId="{F5B09EFD-03A1-4D82-8858-24F7552FA114}" destId="{E6CC1925-B615-4D65-BA36-99AC94285B56}" srcOrd="1" destOrd="3" presId="urn:microsoft.com/office/officeart/2005/8/layout/vList4"/>
    <dgm:cxn modelId="{FC587883-4167-49AF-B913-C400FDE5496A}" srcId="{931E26B4-9E23-44DB-B001-444556B12E3F}" destId="{D1781CDD-B624-44A0-86BB-FFBE8EF50B96}" srcOrd="3" destOrd="0" parTransId="{13E65D55-2820-414E-8F87-DB45A344168E}" sibTransId="{38A8B063-2EDE-42B5-B751-C0649D9F3C2A}"/>
    <dgm:cxn modelId="{19F1DDE4-700E-4271-A7B7-67257B50524C}" type="presOf" srcId="{9E7D0C1D-78D7-4B5C-9A21-40EB12518B72}" destId="{E6CC1925-B615-4D65-BA36-99AC94285B56}" srcOrd="1" destOrd="2" presId="urn:microsoft.com/office/officeart/2005/8/layout/vList4"/>
    <dgm:cxn modelId="{6558392F-0FB1-4415-ADE2-91B5CD775EE9}" srcId="{1B697DE1-59BB-44EF-AE39-B81CF749BBFC}" destId="{931E26B4-9E23-44DB-B001-444556B12E3F}" srcOrd="0" destOrd="0" parTransId="{5176B042-3510-4C4A-AAE4-F39E3BD883DC}" sibTransId="{8EA2DF78-E3C1-4D9A-933F-075DE0AD9CA2}"/>
    <dgm:cxn modelId="{47B3C13C-7D6B-43F8-83F3-4BC8991F1E33}" type="presOf" srcId="{931E26B4-9E23-44DB-B001-444556B12E3F}" destId="{BFC1811B-3A6C-4F4C-ABF5-359BB51D4140}" srcOrd="1" destOrd="0" presId="urn:microsoft.com/office/officeart/2005/8/layout/vList4"/>
    <dgm:cxn modelId="{37E52570-E38B-4587-AE47-125F40E0496D}" type="presOf" srcId="{F5B09EFD-03A1-4D82-8858-24F7552FA114}" destId="{8B0FB900-6AAB-46FC-879C-A2E17F96D283}" srcOrd="0" destOrd="3" presId="urn:microsoft.com/office/officeart/2005/8/layout/vList4"/>
    <dgm:cxn modelId="{4908F9A3-14F3-4DBC-A67C-20C75B0DEC1D}" type="presParOf" srcId="{E3E2685E-A06B-493E-A661-3C0084362D93}" destId="{D439FD28-0528-43C2-BC21-DF92E8F62DA9}" srcOrd="0" destOrd="0" presId="urn:microsoft.com/office/officeart/2005/8/layout/vList4"/>
    <dgm:cxn modelId="{54457E25-4A50-49C9-A84B-514B89C4E8B6}" type="presParOf" srcId="{D439FD28-0528-43C2-BC21-DF92E8F62DA9}" destId="{4B0F1A88-B359-4E62-9398-716D11EA3DF0}" srcOrd="0" destOrd="0" presId="urn:microsoft.com/office/officeart/2005/8/layout/vList4"/>
    <dgm:cxn modelId="{8A7C5959-3E34-4B38-89E0-2104DFD8973B}" type="presParOf" srcId="{D439FD28-0528-43C2-BC21-DF92E8F62DA9}" destId="{32B6FDA4-8B9F-4328-A6B0-CBA877867107}" srcOrd="1" destOrd="0" presId="urn:microsoft.com/office/officeart/2005/8/layout/vList4"/>
    <dgm:cxn modelId="{FCAEDECD-52DB-4BF5-BD1A-1BEE55037D84}" type="presParOf" srcId="{D439FD28-0528-43C2-BC21-DF92E8F62DA9}" destId="{BFC1811B-3A6C-4F4C-ABF5-359BB51D4140}" srcOrd="2" destOrd="0" presId="urn:microsoft.com/office/officeart/2005/8/layout/vList4"/>
    <dgm:cxn modelId="{66F4DEA5-1682-4DC8-86AF-0EA36EC84958}" type="presParOf" srcId="{E3E2685E-A06B-493E-A661-3C0084362D93}" destId="{A56900B8-EF6C-452C-8C28-22DE8AE39DA9}" srcOrd="1" destOrd="0" presId="urn:microsoft.com/office/officeart/2005/8/layout/vList4"/>
    <dgm:cxn modelId="{53814732-E61F-45C5-BC4D-D56E0D5C2F8B}" type="presParOf" srcId="{E3E2685E-A06B-493E-A661-3C0084362D93}" destId="{E9F2019D-6C15-4FE9-9472-F5D351F875F5}" srcOrd="2" destOrd="0" presId="urn:microsoft.com/office/officeart/2005/8/layout/vList4"/>
    <dgm:cxn modelId="{75D6AFA0-4B4B-4333-B17C-BCE184175716}" type="presParOf" srcId="{E9F2019D-6C15-4FE9-9472-F5D351F875F5}" destId="{8B0FB900-6AAB-46FC-879C-A2E17F96D283}" srcOrd="0" destOrd="0" presId="urn:microsoft.com/office/officeart/2005/8/layout/vList4"/>
    <dgm:cxn modelId="{3C0B4EC9-FCE7-484B-A814-AC134A65DFD6}" type="presParOf" srcId="{E9F2019D-6C15-4FE9-9472-F5D351F875F5}" destId="{826CAEF4-3406-41E2-8223-01F2297A17C0}" srcOrd="1" destOrd="0" presId="urn:microsoft.com/office/officeart/2005/8/layout/vList4"/>
    <dgm:cxn modelId="{8E17BCA5-4974-4CB7-BB82-82982A1F0E13}" type="presParOf" srcId="{E9F2019D-6C15-4FE9-9472-F5D351F875F5}" destId="{E6CC1925-B615-4D65-BA36-99AC94285B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588E0-D2DD-4EEE-BFEB-680DE85338BA}">
      <dsp:nvSpPr>
        <dsp:cNvPr id="0" name=""/>
        <dsp:cNvSpPr/>
      </dsp:nvSpPr>
      <dsp:spPr>
        <a:xfrm>
          <a:off x="3681000" y="3011714"/>
          <a:ext cx="1033873" cy="2222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6936" y="0"/>
              </a:lnTo>
              <a:lnTo>
                <a:pt x="516936" y="2222828"/>
              </a:lnTo>
              <a:lnTo>
                <a:pt x="1033873" y="222282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34D0F-1883-43C1-886B-4831D284D030}">
      <dsp:nvSpPr>
        <dsp:cNvPr id="0" name=""/>
        <dsp:cNvSpPr/>
      </dsp:nvSpPr>
      <dsp:spPr>
        <a:xfrm>
          <a:off x="3681000" y="2965994"/>
          <a:ext cx="1033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33873" y="4572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1137C-21A8-4328-B94A-E398B02ACD18}">
      <dsp:nvSpPr>
        <dsp:cNvPr id="0" name=""/>
        <dsp:cNvSpPr/>
      </dsp:nvSpPr>
      <dsp:spPr>
        <a:xfrm>
          <a:off x="3681000" y="788886"/>
          <a:ext cx="1033873" cy="2222828"/>
        </a:xfrm>
        <a:custGeom>
          <a:avLst/>
          <a:gdLst/>
          <a:ahLst/>
          <a:cxnLst/>
          <a:rect l="0" t="0" r="0" b="0"/>
          <a:pathLst>
            <a:path>
              <a:moveTo>
                <a:pt x="0" y="2222828"/>
              </a:moveTo>
              <a:lnTo>
                <a:pt x="516936" y="2222828"/>
              </a:lnTo>
              <a:lnTo>
                <a:pt x="516936" y="0"/>
              </a:lnTo>
              <a:lnTo>
                <a:pt x="1033873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7004B-C7E6-40AF-A441-B3D7381B912F}">
      <dsp:nvSpPr>
        <dsp:cNvPr id="0" name=""/>
        <dsp:cNvSpPr/>
      </dsp:nvSpPr>
      <dsp:spPr>
        <a:xfrm>
          <a:off x="246730" y="1662758"/>
          <a:ext cx="3434269" cy="2697912"/>
        </a:xfrm>
        <a:prstGeom prst="flowChartAlternateProcess">
          <a:avLst/>
        </a:prstGeom>
        <a:solidFill>
          <a:srgbClr val="FFFF66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сетевого взаимодействия ГПК ГГТУ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ДОО</a:t>
          </a:r>
          <a:endParaRPr lang="ru-RU" sz="2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429" y="1794457"/>
        <a:ext cx="3170871" cy="2434514"/>
      </dsp:txXfrm>
    </dsp:sp>
    <dsp:sp modelId="{28778F25-27E7-4A66-A356-80D280C4AEC7}">
      <dsp:nvSpPr>
        <dsp:cNvPr id="0" name=""/>
        <dsp:cNvSpPr/>
      </dsp:nvSpPr>
      <dsp:spPr>
        <a:xfrm>
          <a:off x="4714873" y="557"/>
          <a:ext cx="5169368" cy="1576657"/>
        </a:xfrm>
        <a:prstGeom prst="flowChartAlternateProcess">
          <a:avLst/>
        </a:prstGeom>
        <a:solidFill>
          <a:srgbClr val="66FFFF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качественной подготовки квалифицированных специалистов</a:t>
          </a:r>
          <a:endParaRPr lang="ru-RU" sz="20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91838" y="77522"/>
        <a:ext cx="5015438" cy="1422727"/>
      </dsp:txXfrm>
    </dsp:sp>
    <dsp:sp modelId="{B4510928-80DA-46EC-8C22-04E3DF76E7DE}">
      <dsp:nvSpPr>
        <dsp:cNvPr id="0" name=""/>
        <dsp:cNvSpPr/>
      </dsp:nvSpPr>
      <dsp:spPr>
        <a:xfrm>
          <a:off x="4714873" y="2223385"/>
          <a:ext cx="5169368" cy="1576657"/>
        </a:xfrm>
        <a:prstGeom prst="flowChartAlternateProcess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791838" y="2300350"/>
        <a:ext cx="5015438" cy="1422727"/>
      </dsp:txXfrm>
    </dsp:sp>
    <dsp:sp modelId="{16913301-CC43-49CA-A975-79D32403F170}">
      <dsp:nvSpPr>
        <dsp:cNvPr id="0" name=""/>
        <dsp:cNvSpPr/>
      </dsp:nvSpPr>
      <dsp:spPr>
        <a:xfrm>
          <a:off x="4714873" y="4446214"/>
          <a:ext cx="5169368" cy="1576657"/>
        </a:xfrm>
        <a:prstGeom prst="flowChartAlternateProcess">
          <a:avLst/>
        </a:prstGeom>
        <a:solidFill>
          <a:srgbClr val="65C3E1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конкурентоспособности, профессиональной компетентности и мобильности кадров</a:t>
          </a:r>
          <a:endParaRPr lang="ru-RU" sz="2000" b="1" kern="1200" cap="none" spc="0" dirty="0">
            <a:ln w="22225">
              <a:prstDash val="solid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1838" y="4523179"/>
        <a:ext cx="5015438" cy="14227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A2AC3-69C8-46B7-9C26-231C2B7767CE}">
      <dsp:nvSpPr>
        <dsp:cNvPr id="0" name=""/>
        <dsp:cNvSpPr/>
      </dsp:nvSpPr>
      <dsp:spPr>
        <a:xfrm>
          <a:off x="0" y="21935"/>
          <a:ext cx="11195051" cy="19919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sng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Информационные ресурсы:</a:t>
          </a:r>
          <a:endParaRPr lang="ru-RU" sz="1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Основными инструментами осуществления политики информационной открытости являются сайты колледжа и дошкольных образовательных организаций, функционирующие в информационно-телекоммуникационной сети «Интернет»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Колледжем и дошкольными образовательными организациями обеспечена возможность проведения вебинаров, интернет-конференций, видеоконференций, консилиумов, мастер-классов он-лайн.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44271" y="80276"/>
        <a:ext cx="8692438" cy="1875220"/>
      </dsp:txXfrm>
    </dsp:sp>
    <dsp:sp modelId="{198C08B3-CCE8-4690-A746-A332F65C523A}">
      <dsp:nvSpPr>
        <dsp:cNvPr id="0" name=""/>
        <dsp:cNvSpPr/>
      </dsp:nvSpPr>
      <dsp:spPr>
        <a:xfrm>
          <a:off x="341747" y="284186"/>
          <a:ext cx="1823606" cy="12596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3F79B-0F8B-42F8-AD37-191D2D69346E}">
      <dsp:nvSpPr>
        <dsp:cNvPr id="0" name=""/>
        <dsp:cNvSpPr/>
      </dsp:nvSpPr>
      <dsp:spPr>
        <a:xfrm>
          <a:off x="0" y="2068374"/>
          <a:ext cx="11195051" cy="176530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sng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Организационно – управленческие ресурсы: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Координационный совет: Администрация колледжа и заведующие дошкольных образовательных организаций.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Кураторы реализации сетевого взаимодействия: заместитель директора по УПР и старшие воспитатели дошкольных образовательных организаций.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37634" y="2120078"/>
        <a:ext cx="8705712" cy="1661898"/>
      </dsp:txXfrm>
    </dsp:sp>
    <dsp:sp modelId="{CAEDA2AC-752B-4A0D-8325-EF4686A31B46}">
      <dsp:nvSpPr>
        <dsp:cNvPr id="0" name=""/>
        <dsp:cNvSpPr/>
      </dsp:nvSpPr>
      <dsp:spPr>
        <a:xfrm>
          <a:off x="146920" y="2433794"/>
          <a:ext cx="2239010" cy="11753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412B8-D122-419E-AD25-7576D3EA3DD8}">
      <dsp:nvSpPr>
        <dsp:cNvPr id="0" name=""/>
        <dsp:cNvSpPr/>
      </dsp:nvSpPr>
      <dsp:spPr>
        <a:xfrm>
          <a:off x="0" y="4051049"/>
          <a:ext cx="11195051" cy="174181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Финансовые ресурсы.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образовательных программ в сетевой форме организуется за счет средств государственного бюджетного задания, предоставленного для реализации программ специальностей 44.02.01 Дошкольное образование и 44.02.04 Специальное дошкольное образование.</a:t>
          </a:r>
          <a:endParaRPr lang="ru-RU" sz="1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36946" y="4102065"/>
        <a:ext cx="8707088" cy="1639782"/>
      </dsp:txXfrm>
    </dsp:sp>
    <dsp:sp modelId="{5E25B4E5-94DF-4F81-B37A-72C462AD218F}">
      <dsp:nvSpPr>
        <dsp:cNvPr id="0" name=""/>
        <dsp:cNvSpPr/>
      </dsp:nvSpPr>
      <dsp:spPr>
        <a:xfrm>
          <a:off x="226897" y="4234769"/>
          <a:ext cx="2079055" cy="13743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10106-19DD-4AFB-A57C-B469CD76EA6C}">
      <dsp:nvSpPr>
        <dsp:cNvPr id="0" name=""/>
        <dsp:cNvSpPr/>
      </dsp:nvSpPr>
      <dsp:spPr>
        <a:xfrm>
          <a:off x="8109433" y="2062188"/>
          <a:ext cx="2616621" cy="1843888"/>
        </a:xfrm>
        <a:prstGeom prst="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Базовые кафедры</a:t>
          </a:r>
          <a:endParaRPr lang="ru-RU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63588" y="2369509"/>
        <a:ext cx="1308311" cy="1536567"/>
      </dsp:txXfrm>
    </dsp:sp>
    <dsp:sp modelId="{32E29B71-EC88-4FE7-B603-95E3EBC653B8}">
      <dsp:nvSpPr>
        <dsp:cNvPr id="0" name=""/>
        <dsp:cNvSpPr/>
      </dsp:nvSpPr>
      <dsp:spPr>
        <a:xfrm rot="15356282">
          <a:off x="7000786" y="2107622"/>
          <a:ext cx="1783866" cy="22609"/>
        </a:xfrm>
        <a:custGeom>
          <a:avLst/>
          <a:gdLst/>
          <a:ahLst/>
          <a:cxnLst/>
          <a:rect l="0" t="0" r="0" b="0"/>
          <a:pathLst>
            <a:path>
              <a:moveTo>
                <a:pt x="0" y="11304"/>
              </a:moveTo>
              <a:lnTo>
                <a:pt x="1783866" y="11304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7848123" y="2074331"/>
        <a:ext cx="89193" cy="89193"/>
      </dsp:txXfrm>
    </dsp:sp>
    <dsp:sp modelId="{E51799F6-F8A9-42C0-978B-0D6DCD80E609}">
      <dsp:nvSpPr>
        <dsp:cNvPr id="0" name=""/>
        <dsp:cNvSpPr/>
      </dsp:nvSpPr>
      <dsp:spPr>
        <a:xfrm>
          <a:off x="4880836" y="880721"/>
          <a:ext cx="2795169" cy="7460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Координационный Совет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2686" y="902571"/>
        <a:ext cx="2751469" cy="702303"/>
      </dsp:txXfrm>
    </dsp:sp>
    <dsp:sp modelId="{AA20C089-52BB-42E8-A402-F1E05ABC4F26}">
      <dsp:nvSpPr>
        <dsp:cNvPr id="0" name=""/>
        <dsp:cNvSpPr/>
      </dsp:nvSpPr>
      <dsp:spPr>
        <a:xfrm rot="13885583">
          <a:off x="4156266" y="893500"/>
          <a:ext cx="892591" cy="22609"/>
        </a:xfrm>
        <a:custGeom>
          <a:avLst/>
          <a:gdLst/>
          <a:ahLst/>
          <a:cxnLst/>
          <a:rect l="0" t="0" r="0" b="0"/>
          <a:pathLst>
            <a:path>
              <a:moveTo>
                <a:pt x="0" y="11304"/>
              </a:moveTo>
              <a:lnTo>
                <a:pt x="892591" y="1130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80247" y="882490"/>
        <a:ext cx="44629" cy="44629"/>
      </dsp:txXfrm>
    </dsp:sp>
    <dsp:sp modelId="{3F3800F3-95EE-41FF-A975-7ABEA5B009C6}">
      <dsp:nvSpPr>
        <dsp:cNvPr id="0" name=""/>
        <dsp:cNvSpPr/>
      </dsp:nvSpPr>
      <dsp:spPr>
        <a:xfrm>
          <a:off x="489384" y="0"/>
          <a:ext cx="3834903" cy="11117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Контроль реализации: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Директор ГПК ГГТУ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*Заведующие ДООО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947" y="32563"/>
        <a:ext cx="3769777" cy="1046649"/>
      </dsp:txXfrm>
    </dsp:sp>
    <dsp:sp modelId="{8CAD1C1C-AF2E-4EEC-BBB2-9C1D13522994}">
      <dsp:nvSpPr>
        <dsp:cNvPr id="0" name=""/>
        <dsp:cNvSpPr/>
      </dsp:nvSpPr>
      <dsp:spPr>
        <a:xfrm rot="7904187">
          <a:off x="4184548" y="1554346"/>
          <a:ext cx="836027" cy="22609"/>
        </a:xfrm>
        <a:custGeom>
          <a:avLst/>
          <a:gdLst/>
          <a:ahLst/>
          <a:cxnLst/>
          <a:rect l="0" t="0" r="0" b="0"/>
          <a:pathLst>
            <a:path>
              <a:moveTo>
                <a:pt x="0" y="11304"/>
              </a:moveTo>
              <a:lnTo>
                <a:pt x="836027" y="1130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81661" y="1544750"/>
        <a:ext cx="41801" cy="41801"/>
      </dsp:txXfrm>
    </dsp:sp>
    <dsp:sp modelId="{E7B04CC9-984C-4B5D-9CEE-A89ACF6D171E}">
      <dsp:nvSpPr>
        <dsp:cNvPr id="0" name=""/>
        <dsp:cNvSpPr/>
      </dsp:nvSpPr>
      <dsp:spPr>
        <a:xfrm>
          <a:off x="500037" y="1241152"/>
          <a:ext cx="3824250" cy="12728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Кураторы  реализации: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по УПР;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* Старшие воспитатели ДОО. 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318" y="1278433"/>
        <a:ext cx="3749688" cy="1198290"/>
      </dsp:txXfrm>
    </dsp:sp>
    <dsp:sp modelId="{16C96E7D-7E08-4C86-BF8C-28DF99DC722A}">
      <dsp:nvSpPr>
        <dsp:cNvPr id="0" name=""/>
        <dsp:cNvSpPr/>
      </dsp:nvSpPr>
      <dsp:spPr>
        <a:xfrm rot="6514624">
          <a:off x="7212470" y="3617634"/>
          <a:ext cx="1360499" cy="22609"/>
        </a:xfrm>
        <a:custGeom>
          <a:avLst/>
          <a:gdLst/>
          <a:ahLst/>
          <a:cxnLst/>
          <a:rect l="0" t="0" r="0" b="0"/>
          <a:pathLst>
            <a:path>
              <a:moveTo>
                <a:pt x="0" y="11304"/>
              </a:moveTo>
              <a:lnTo>
                <a:pt x="1360499" y="11304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7858707" y="3594926"/>
        <a:ext cx="68024" cy="68024"/>
      </dsp:txXfrm>
    </dsp:sp>
    <dsp:sp modelId="{20EFE510-1619-4D3A-A6F3-90710C905F5C}">
      <dsp:nvSpPr>
        <dsp:cNvPr id="0" name=""/>
        <dsp:cNvSpPr/>
      </dsp:nvSpPr>
      <dsp:spPr>
        <a:xfrm>
          <a:off x="5542123" y="3900743"/>
          <a:ext cx="2133882" cy="7460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</a:t>
          </a:r>
          <a:r>
            <a:rPr lang="ru-RU" sz="2500" kern="1200" dirty="0" smtClean="0">
              <a:solidFill>
                <a:schemeClr val="tx1"/>
              </a:solidFill>
            </a:rPr>
            <a:t> 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5563973" y="3922593"/>
        <a:ext cx="2090182" cy="702303"/>
      </dsp:txXfrm>
    </dsp:sp>
    <dsp:sp modelId="{99ED2B11-28C1-4676-93FD-767244DE1E7A}">
      <dsp:nvSpPr>
        <dsp:cNvPr id="0" name=""/>
        <dsp:cNvSpPr/>
      </dsp:nvSpPr>
      <dsp:spPr>
        <a:xfrm rot="13591914">
          <a:off x="4045653" y="3619012"/>
          <a:ext cx="1773120" cy="22609"/>
        </a:xfrm>
        <a:custGeom>
          <a:avLst/>
          <a:gdLst/>
          <a:ahLst/>
          <a:cxnLst/>
          <a:rect l="0" t="0" r="0" b="0"/>
          <a:pathLst>
            <a:path>
              <a:moveTo>
                <a:pt x="0" y="11304"/>
              </a:moveTo>
              <a:lnTo>
                <a:pt x="1773120" y="1130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4887885" y="3585989"/>
        <a:ext cx="88656" cy="88656"/>
      </dsp:txXfrm>
    </dsp:sp>
    <dsp:sp modelId="{A5B31102-1278-48B5-90B4-A12237C875C1}">
      <dsp:nvSpPr>
        <dsp:cNvPr id="0" name=""/>
        <dsp:cNvSpPr/>
      </dsp:nvSpPr>
      <dsp:spPr>
        <a:xfrm>
          <a:off x="477597" y="2613887"/>
          <a:ext cx="3844706" cy="7460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Методист, библиотекарь ГПК ГГТУ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447" y="2635737"/>
        <a:ext cx="3801006" cy="702303"/>
      </dsp:txXfrm>
    </dsp:sp>
    <dsp:sp modelId="{2AA114CA-ECEF-4803-9B5B-59CF891CBAF4}">
      <dsp:nvSpPr>
        <dsp:cNvPr id="0" name=""/>
        <dsp:cNvSpPr/>
      </dsp:nvSpPr>
      <dsp:spPr>
        <a:xfrm rot="12068766">
          <a:off x="4278269" y="4026531"/>
          <a:ext cx="1307888" cy="22609"/>
        </a:xfrm>
        <a:custGeom>
          <a:avLst/>
          <a:gdLst/>
          <a:ahLst/>
          <a:cxnLst/>
          <a:rect l="0" t="0" r="0" b="0"/>
          <a:pathLst>
            <a:path>
              <a:moveTo>
                <a:pt x="0" y="11304"/>
              </a:moveTo>
              <a:lnTo>
                <a:pt x="1307888" y="1130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899516" y="4005139"/>
        <a:ext cx="65394" cy="65394"/>
      </dsp:txXfrm>
    </dsp:sp>
    <dsp:sp modelId="{B79AA450-E585-4B04-9E98-B940C9E94553}">
      <dsp:nvSpPr>
        <dsp:cNvPr id="0" name=""/>
        <dsp:cNvSpPr/>
      </dsp:nvSpPr>
      <dsp:spPr>
        <a:xfrm>
          <a:off x="497978" y="3428926"/>
          <a:ext cx="3824325" cy="7460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Члены предметно-цикловых комиссий преподавателей ГПК ГГТУ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828" y="3450776"/>
        <a:ext cx="3780625" cy="702303"/>
      </dsp:txXfrm>
    </dsp:sp>
    <dsp:sp modelId="{96155DF7-DAAC-4395-8E90-028D156CAD96}">
      <dsp:nvSpPr>
        <dsp:cNvPr id="0" name=""/>
        <dsp:cNvSpPr/>
      </dsp:nvSpPr>
      <dsp:spPr>
        <a:xfrm rot="9832552">
          <a:off x="4280093" y="4441201"/>
          <a:ext cx="1287350" cy="22609"/>
        </a:xfrm>
        <a:custGeom>
          <a:avLst/>
          <a:gdLst/>
          <a:ahLst/>
          <a:cxnLst/>
          <a:rect l="0" t="0" r="0" b="0"/>
          <a:pathLst>
            <a:path>
              <a:moveTo>
                <a:pt x="0" y="11304"/>
              </a:moveTo>
              <a:lnTo>
                <a:pt x="1287350" y="1130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891585" y="4420322"/>
        <a:ext cx="64367" cy="64367"/>
      </dsp:txXfrm>
    </dsp:sp>
    <dsp:sp modelId="{0DE48C8A-1041-4751-83AB-42751EF7A0BE}">
      <dsp:nvSpPr>
        <dsp:cNvPr id="0" name=""/>
        <dsp:cNvSpPr/>
      </dsp:nvSpPr>
      <dsp:spPr>
        <a:xfrm>
          <a:off x="556316" y="4258265"/>
          <a:ext cx="3749098" cy="7460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педагогического образования Московской области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166" y="4280115"/>
        <a:ext cx="3705398" cy="702303"/>
      </dsp:txXfrm>
    </dsp:sp>
    <dsp:sp modelId="{352F2F5D-03B5-452B-BFF2-8CE703D6C9A2}">
      <dsp:nvSpPr>
        <dsp:cNvPr id="0" name=""/>
        <dsp:cNvSpPr/>
      </dsp:nvSpPr>
      <dsp:spPr>
        <a:xfrm rot="8270959">
          <a:off x="4002259" y="4855863"/>
          <a:ext cx="1768554" cy="22609"/>
        </a:xfrm>
        <a:custGeom>
          <a:avLst/>
          <a:gdLst/>
          <a:ahLst/>
          <a:cxnLst/>
          <a:rect l="0" t="0" r="0" b="0"/>
          <a:pathLst>
            <a:path>
              <a:moveTo>
                <a:pt x="0" y="11304"/>
              </a:moveTo>
              <a:lnTo>
                <a:pt x="1768554" y="1130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4842322" y="4822954"/>
        <a:ext cx="88427" cy="88427"/>
      </dsp:txXfrm>
    </dsp:sp>
    <dsp:sp modelId="{AA96151F-2675-49E6-B813-AACC43616D43}">
      <dsp:nvSpPr>
        <dsp:cNvPr id="0" name=""/>
        <dsp:cNvSpPr/>
      </dsp:nvSpPr>
      <dsp:spPr>
        <a:xfrm>
          <a:off x="519746" y="5087589"/>
          <a:ext cx="3711201" cy="7460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 ДОО</a:t>
          </a:r>
          <a:r>
            <a:rPr lang="ru-RU" sz="1200" kern="1200" dirty="0" smtClean="0">
              <a:solidFill>
                <a:schemeClr val="tx1"/>
              </a:solidFill>
            </a:rPr>
            <a:t>,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Педагоги-психологи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музыкальные работники и др.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596" y="5109439"/>
        <a:ext cx="3667501" cy="7023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B04A7-A819-47D3-A8F5-684EA2821393}">
      <dsp:nvSpPr>
        <dsp:cNvPr id="0" name=""/>
        <dsp:cNvSpPr/>
      </dsp:nvSpPr>
      <dsp:spPr>
        <a:xfrm>
          <a:off x="-6477762" y="-991500"/>
          <a:ext cx="7716144" cy="7716144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DED22-2754-4123-9B90-652DF371F850}">
      <dsp:nvSpPr>
        <dsp:cNvPr id="0" name=""/>
        <dsp:cNvSpPr/>
      </dsp:nvSpPr>
      <dsp:spPr>
        <a:xfrm>
          <a:off x="402179" y="260628"/>
          <a:ext cx="10682767" cy="5210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5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рабочих программ дисциплин и профессиональных модулей. 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2179" y="260628"/>
        <a:ext cx="10682767" cy="521028"/>
      </dsp:txXfrm>
    </dsp:sp>
    <dsp:sp modelId="{452BAF45-6F7C-4733-87CD-3679ABE7E0BF}">
      <dsp:nvSpPr>
        <dsp:cNvPr id="0" name=""/>
        <dsp:cNvSpPr/>
      </dsp:nvSpPr>
      <dsp:spPr>
        <a:xfrm>
          <a:off x="76537" y="195500"/>
          <a:ext cx="651285" cy="651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E54B7-23C3-4B1E-B076-CFEB5F4FD115}">
      <dsp:nvSpPr>
        <dsp:cNvPr id="0" name=""/>
        <dsp:cNvSpPr/>
      </dsp:nvSpPr>
      <dsp:spPr>
        <a:xfrm>
          <a:off x="874017" y="1042629"/>
          <a:ext cx="10210929" cy="521028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5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широкого охвата педагогических кадров дошкольных организаций, педагогов колледжа и обучающихся активной методической работой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4017" y="1042629"/>
        <a:ext cx="10210929" cy="521028"/>
      </dsp:txXfrm>
    </dsp:sp>
    <dsp:sp modelId="{6D116471-A850-48D7-9CD5-9264CA13492F}">
      <dsp:nvSpPr>
        <dsp:cNvPr id="0" name=""/>
        <dsp:cNvSpPr/>
      </dsp:nvSpPr>
      <dsp:spPr>
        <a:xfrm>
          <a:off x="548375" y="977500"/>
          <a:ext cx="651285" cy="651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81ECB-0BF6-4A1B-8932-A015E370B664}">
      <dsp:nvSpPr>
        <dsp:cNvPr id="0" name=""/>
        <dsp:cNvSpPr/>
      </dsp:nvSpPr>
      <dsp:spPr>
        <a:xfrm>
          <a:off x="1132582" y="1824056"/>
          <a:ext cx="9952365" cy="521028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5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научно-исследовательской работы студентов на базе дошкольных образовательных организаций.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2582" y="1824056"/>
        <a:ext cx="9952365" cy="521028"/>
      </dsp:txXfrm>
    </dsp:sp>
    <dsp:sp modelId="{F6C22191-E46F-414F-9CB4-ECDFCE9FA852}">
      <dsp:nvSpPr>
        <dsp:cNvPr id="0" name=""/>
        <dsp:cNvSpPr/>
      </dsp:nvSpPr>
      <dsp:spPr>
        <a:xfrm>
          <a:off x="806939" y="1758928"/>
          <a:ext cx="651285" cy="651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3F48A-7C3D-46F9-BFFB-8013B8B52A54}">
      <dsp:nvSpPr>
        <dsp:cNvPr id="0" name=""/>
        <dsp:cNvSpPr/>
      </dsp:nvSpPr>
      <dsp:spPr>
        <a:xfrm>
          <a:off x="1215139" y="2606057"/>
          <a:ext cx="9869807" cy="52102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5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оценки качества профессионального образования по показателям динамики развития общих и профессиональных компетенций.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5139" y="2606057"/>
        <a:ext cx="9869807" cy="521028"/>
      </dsp:txXfrm>
    </dsp:sp>
    <dsp:sp modelId="{376000E4-6762-4D92-921A-964F58AEF1B0}">
      <dsp:nvSpPr>
        <dsp:cNvPr id="0" name=""/>
        <dsp:cNvSpPr/>
      </dsp:nvSpPr>
      <dsp:spPr>
        <a:xfrm>
          <a:off x="889497" y="2540928"/>
          <a:ext cx="651285" cy="651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27161-465F-4BFA-B0B3-467D15F9F177}">
      <dsp:nvSpPr>
        <dsp:cNvPr id="0" name=""/>
        <dsp:cNvSpPr/>
      </dsp:nvSpPr>
      <dsp:spPr>
        <a:xfrm>
          <a:off x="1132582" y="3388058"/>
          <a:ext cx="9952365" cy="521028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5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процессов трудоустройства выпускников, повышение мотивации к труду.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2582" y="3388058"/>
        <a:ext cx="9952365" cy="521028"/>
      </dsp:txXfrm>
    </dsp:sp>
    <dsp:sp modelId="{8D693A78-9427-4368-9EAB-D24CA9517C39}">
      <dsp:nvSpPr>
        <dsp:cNvPr id="0" name=""/>
        <dsp:cNvSpPr/>
      </dsp:nvSpPr>
      <dsp:spPr>
        <a:xfrm>
          <a:off x="806939" y="3322929"/>
          <a:ext cx="651285" cy="651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32162-746B-4B33-A06B-1FB926960006}">
      <dsp:nvSpPr>
        <dsp:cNvPr id="0" name=""/>
        <dsp:cNvSpPr/>
      </dsp:nvSpPr>
      <dsp:spPr>
        <a:xfrm>
          <a:off x="874017" y="4169485"/>
          <a:ext cx="10210929" cy="521028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5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Прохождение экспертизы в рамках профессионально-общественной аккредитации ППССЗ по специальности 44.02.04 Специальное дошкольное образование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4017" y="4169485"/>
        <a:ext cx="10210929" cy="521028"/>
      </dsp:txXfrm>
    </dsp:sp>
    <dsp:sp modelId="{BC4F8BAD-60F3-439B-AD95-2C15E720944E}">
      <dsp:nvSpPr>
        <dsp:cNvPr id="0" name=""/>
        <dsp:cNvSpPr/>
      </dsp:nvSpPr>
      <dsp:spPr>
        <a:xfrm>
          <a:off x="548375" y="4104357"/>
          <a:ext cx="651285" cy="651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73F72-1B29-4258-BDAF-6637D636CC6E}">
      <dsp:nvSpPr>
        <dsp:cNvPr id="0" name=""/>
        <dsp:cNvSpPr/>
      </dsp:nvSpPr>
      <dsp:spPr>
        <a:xfrm>
          <a:off x="402179" y="4951486"/>
          <a:ext cx="10682767" cy="52102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5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базовых кафедр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179" y="4951486"/>
        <a:ext cx="10682767" cy="521028"/>
      </dsp:txXfrm>
    </dsp:sp>
    <dsp:sp modelId="{EDA30A13-30A4-4163-8D3E-B14FF50AC275}">
      <dsp:nvSpPr>
        <dsp:cNvPr id="0" name=""/>
        <dsp:cNvSpPr/>
      </dsp:nvSpPr>
      <dsp:spPr>
        <a:xfrm>
          <a:off x="76537" y="4886357"/>
          <a:ext cx="651285" cy="651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907-3547-4246-BD4D-C28D9748463D}">
      <dsp:nvSpPr>
        <dsp:cNvPr id="0" name=""/>
        <dsp:cNvSpPr/>
      </dsp:nvSpPr>
      <dsp:spPr>
        <a:xfrm rot="4922809">
          <a:off x="1852091" y="847994"/>
          <a:ext cx="5609668" cy="516201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/>
        </a:solidFill>
        <a:ln w="57150">
          <a:solidFill>
            <a:srgbClr val="00B0F0"/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B70F6-47DF-4BC7-B79E-334D4C66F046}">
      <dsp:nvSpPr>
        <dsp:cNvPr id="0" name=""/>
        <dsp:cNvSpPr/>
      </dsp:nvSpPr>
      <dsp:spPr>
        <a:xfrm>
          <a:off x="2699498" y="786783"/>
          <a:ext cx="554695" cy="588528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5FB3F-6C67-4C7E-9D8B-38117CECE964}">
      <dsp:nvSpPr>
        <dsp:cNvPr id="0" name=""/>
        <dsp:cNvSpPr/>
      </dsp:nvSpPr>
      <dsp:spPr>
        <a:xfrm>
          <a:off x="4472938" y="1753850"/>
          <a:ext cx="608728" cy="647370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EEF85-4324-45B4-ADD7-FBDCBD2AEE0A}">
      <dsp:nvSpPr>
        <dsp:cNvPr id="0" name=""/>
        <dsp:cNvSpPr/>
      </dsp:nvSpPr>
      <dsp:spPr>
        <a:xfrm>
          <a:off x="5926112" y="3192908"/>
          <a:ext cx="654346" cy="631674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CA858-3895-4249-9356-F843C9109AFA}">
      <dsp:nvSpPr>
        <dsp:cNvPr id="0" name=""/>
        <dsp:cNvSpPr/>
      </dsp:nvSpPr>
      <dsp:spPr>
        <a:xfrm>
          <a:off x="921432" y="16925"/>
          <a:ext cx="8762795" cy="949465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>
        <a:off x="921432" y="16925"/>
        <a:ext cx="8762795" cy="949465"/>
      </dsp:txXfrm>
    </dsp:sp>
    <dsp:sp modelId="{8EEB73F4-552C-4723-BA00-D7D04B3E2528}">
      <dsp:nvSpPr>
        <dsp:cNvPr id="0" name=""/>
        <dsp:cNvSpPr/>
      </dsp:nvSpPr>
      <dsp:spPr>
        <a:xfrm>
          <a:off x="3483646" y="536663"/>
          <a:ext cx="8110763" cy="84841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правовых, организационных условий для формирования устойчивых связей с рынком труда и образовательных услуг в сфере подготовки специалистов.</a:t>
          </a:r>
          <a:endParaRPr lang="ru-RU" sz="2400" kern="1200" dirty="0"/>
        </a:p>
      </dsp:txBody>
      <dsp:txXfrm>
        <a:off x="3483646" y="536663"/>
        <a:ext cx="8110763" cy="848416"/>
      </dsp:txXfrm>
    </dsp:sp>
    <dsp:sp modelId="{89826BFB-45B0-4D89-9884-C1D4C2397C16}">
      <dsp:nvSpPr>
        <dsp:cNvPr id="0" name=""/>
        <dsp:cNvSpPr/>
      </dsp:nvSpPr>
      <dsp:spPr>
        <a:xfrm>
          <a:off x="5223890" y="1753853"/>
          <a:ext cx="6468432" cy="80814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инновационной образовательной среды, формирующей конкурентоспособного специалиста, востребованного на рынке труда.</a:t>
          </a:r>
          <a:endParaRPr lang="ru-RU" sz="2400" b="0" kern="1200" dirty="0"/>
        </a:p>
      </dsp:txBody>
      <dsp:txXfrm>
        <a:off x="5223890" y="1753853"/>
        <a:ext cx="6468432" cy="808146"/>
      </dsp:txXfrm>
    </dsp:sp>
    <dsp:sp modelId="{5FD9C077-A7F7-4DCD-A67F-0142692C8A8C}">
      <dsp:nvSpPr>
        <dsp:cNvPr id="0" name=""/>
        <dsp:cNvSpPr/>
      </dsp:nvSpPr>
      <dsp:spPr>
        <a:xfrm>
          <a:off x="6716558" y="3174672"/>
          <a:ext cx="5080701" cy="968931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совместных проектов, способствующих оптимизации педагогической деятельности.</a:t>
          </a:r>
          <a:endParaRPr lang="ru-RU" sz="2400" kern="1200" dirty="0"/>
        </a:p>
      </dsp:txBody>
      <dsp:txXfrm>
        <a:off x="6716558" y="3174672"/>
        <a:ext cx="5080701" cy="968931"/>
      </dsp:txXfrm>
    </dsp:sp>
    <dsp:sp modelId="{48CD6FF9-C7F3-404D-BF20-0DC005125996}">
      <dsp:nvSpPr>
        <dsp:cNvPr id="0" name=""/>
        <dsp:cNvSpPr/>
      </dsp:nvSpPr>
      <dsp:spPr>
        <a:xfrm>
          <a:off x="4649683" y="6013418"/>
          <a:ext cx="7237031" cy="591883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Задачи сетевого взаимодействия</a:t>
          </a:r>
          <a:b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9683" y="6013418"/>
        <a:ext cx="7237031" cy="591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400CB-FCAC-4E29-A32C-DF087A593F84}">
      <dsp:nvSpPr>
        <dsp:cNvPr id="0" name=""/>
        <dsp:cNvSpPr/>
      </dsp:nvSpPr>
      <dsp:spPr>
        <a:xfrm>
          <a:off x="-6844209" y="-1004630"/>
          <a:ext cx="8145913" cy="8145913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5E493-6A08-4713-AFC1-6A8A4049FFF3}">
      <dsp:nvSpPr>
        <dsp:cNvPr id="0" name=""/>
        <dsp:cNvSpPr/>
      </dsp:nvSpPr>
      <dsp:spPr>
        <a:xfrm>
          <a:off x="484535" y="318746"/>
          <a:ext cx="8693859" cy="637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81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Гуманитарно-педагогический колледж</a:t>
          </a:r>
          <a:endParaRPr lang="ru-RU" sz="24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35" y="318746"/>
        <a:ext cx="8693859" cy="637250"/>
      </dsp:txXfrm>
    </dsp:sp>
    <dsp:sp modelId="{84DD649D-C354-405E-9D4F-68D5DD1E08DE}">
      <dsp:nvSpPr>
        <dsp:cNvPr id="0" name=""/>
        <dsp:cNvSpPr/>
      </dsp:nvSpPr>
      <dsp:spPr>
        <a:xfrm>
          <a:off x="86253" y="239090"/>
          <a:ext cx="796563" cy="7965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ADC47-49EB-41DF-B141-EF85C8EFB627}">
      <dsp:nvSpPr>
        <dsp:cNvPr id="0" name=""/>
        <dsp:cNvSpPr/>
      </dsp:nvSpPr>
      <dsp:spPr>
        <a:xfrm>
          <a:off x="1008717" y="1274501"/>
          <a:ext cx="8169677" cy="637250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81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педагогического образования Московской области</a:t>
          </a:r>
          <a:endParaRPr lang="ru-RU" sz="24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717" y="1274501"/>
        <a:ext cx="8169677" cy="637250"/>
      </dsp:txXfrm>
    </dsp:sp>
    <dsp:sp modelId="{6851D974-93FF-4A14-AC36-340082C38892}">
      <dsp:nvSpPr>
        <dsp:cNvPr id="0" name=""/>
        <dsp:cNvSpPr/>
      </dsp:nvSpPr>
      <dsp:spPr>
        <a:xfrm>
          <a:off x="610436" y="1194844"/>
          <a:ext cx="796563" cy="7965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rgbClr val="0053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B8827-ABEC-4C04-885E-DA08CDC509C2}">
      <dsp:nvSpPr>
        <dsp:cNvPr id="0" name=""/>
        <dsp:cNvSpPr/>
      </dsp:nvSpPr>
      <dsp:spPr>
        <a:xfrm>
          <a:off x="1248413" y="2230255"/>
          <a:ext cx="7929981" cy="637250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81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Д/с №18 комбинированного вида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8413" y="2230255"/>
        <a:ext cx="7929981" cy="637250"/>
      </dsp:txXfrm>
    </dsp:sp>
    <dsp:sp modelId="{2C63F43E-98BB-4C27-968C-41953F9341E7}">
      <dsp:nvSpPr>
        <dsp:cNvPr id="0" name=""/>
        <dsp:cNvSpPr/>
      </dsp:nvSpPr>
      <dsp:spPr>
        <a:xfrm>
          <a:off x="850131" y="2150599"/>
          <a:ext cx="796563" cy="7965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C935B-6A8B-43DE-8E76-EF4B8EEEB44B}">
      <dsp:nvSpPr>
        <dsp:cNvPr id="0" name=""/>
        <dsp:cNvSpPr/>
      </dsp:nvSpPr>
      <dsp:spPr>
        <a:xfrm>
          <a:off x="1248413" y="3185405"/>
          <a:ext cx="7929981" cy="637250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81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Д/с №25 компенсирующего вида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8413" y="3185405"/>
        <a:ext cx="7929981" cy="637250"/>
      </dsp:txXfrm>
    </dsp:sp>
    <dsp:sp modelId="{28BE340C-B6B5-45E8-A9B5-59E8EF6CB065}">
      <dsp:nvSpPr>
        <dsp:cNvPr id="0" name=""/>
        <dsp:cNvSpPr/>
      </dsp:nvSpPr>
      <dsp:spPr>
        <a:xfrm>
          <a:off x="850131" y="3105749"/>
          <a:ext cx="796563" cy="79656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B7114-C804-4CDE-8E16-AF76B9085BF2}">
      <dsp:nvSpPr>
        <dsp:cNvPr id="0" name=""/>
        <dsp:cNvSpPr/>
      </dsp:nvSpPr>
      <dsp:spPr>
        <a:xfrm>
          <a:off x="1094971" y="4129403"/>
          <a:ext cx="8169677" cy="637250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81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Д/с №45 общеразвивающего вида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4971" y="4129403"/>
        <a:ext cx="8169677" cy="637250"/>
      </dsp:txXfrm>
    </dsp:sp>
    <dsp:sp modelId="{CAF15C0D-A84D-4DE2-B6B0-D2CE01E79285}">
      <dsp:nvSpPr>
        <dsp:cNvPr id="0" name=""/>
        <dsp:cNvSpPr/>
      </dsp:nvSpPr>
      <dsp:spPr>
        <a:xfrm>
          <a:off x="610436" y="4061503"/>
          <a:ext cx="796563" cy="79656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65A00-06A4-488B-9FDD-DE42333F8025}">
      <dsp:nvSpPr>
        <dsp:cNvPr id="0" name=""/>
        <dsp:cNvSpPr/>
      </dsp:nvSpPr>
      <dsp:spPr>
        <a:xfrm>
          <a:off x="511486" y="5136258"/>
          <a:ext cx="8693859" cy="63725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81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Центр  развития ребенка Д/с №30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486" y="5136258"/>
        <a:ext cx="8693859" cy="637250"/>
      </dsp:txXfrm>
    </dsp:sp>
    <dsp:sp modelId="{77B03F0F-6404-4E12-83B7-0ABB96D7484A}">
      <dsp:nvSpPr>
        <dsp:cNvPr id="0" name=""/>
        <dsp:cNvSpPr/>
      </dsp:nvSpPr>
      <dsp:spPr>
        <a:xfrm>
          <a:off x="86253" y="5017258"/>
          <a:ext cx="796563" cy="79656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400CB-FCAC-4E29-A32C-DF087A593F84}">
      <dsp:nvSpPr>
        <dsp:cNvPr id="0" name=""/>
        <dsp:cNvSpPr/>
      </dsp:nvSpPr>
      <dsp:spPr>
        <a:xfrm>
          <a:off x="-6456603" y="-948020"/>
          <a:ext cx="7685056" cy="7685056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1DB52-EA25-49E8-B89A-BCACD664E902}">
      <dsp:nvSpPr>
        <dsp:cNvPr id="0" name=""/>
        <dsp:cNvSpPr/>
      </dsp:nvSpPr>
      <dsp:spPr>
        <a:xfrm>
          <a:off x="536639" y="356761"/>
          <a:ext cx="8240426" cy="7139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72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Центр развития ребенка Д/с №1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639" y="356761"/>
        <a:ext cx="8240426" cy="713979"/>
      </dsp:txXfrm>
    </dsp:sp>
    <dsp:sp modelId="{2C63F43E-98BB-4C27-968C-41953F9341E7}">
      <dsp:nvSpPr>
        <dsp:cNvPr id="0" name=""/>
        <dsp:cNvSpPr/>
      </dsp:nvSpPr>
      <dsp:spPr>
        <a:xfrm>
          <a:off x="90402" y="267514"/>
          <a:ext cx="892474" cy="8924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C6938-5DB7-42FA-97BA-186A07E64362}">
      <dsp:nvSpPr>
        <dsp:cNvPr id="0" name=""/>
        <dsp:cNvSpPr/>
      </dsp:nvSpPr>
      <dsp:spPr>
        <a:xfrm>
          <a:off x="1048256" y="1427388"/>
          <a:ext cx="7728809" cy="713979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72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Д/с №4 комбинированного вида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8256" y="1427388"/>
        <a:ext cx="7728809" cy="713979"/>
      </dsp:txXfrm>
    </dsp:sp>
    <dsp:sp modelId="{EE04E5BF-60E8-4D4F-B88C-7A807741D0BB}">
      <dsp:nvSpPr>
        <dsp:cNvPr id="0" name=""/>
        <dsp:cNvSpPr/>
      </dsp:nvSpPr>
      <dsp:spPr>
        <a:xfrm>
          <a:off x="602019" y="1338141"/>
          <a:ext cx="892474" cy="8924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44906-677C-4A62-B2A8-AA816F8C2C1E}">
      <dsp:nvSpPr>
        <dsp:cNvPr id="0" name=""/>
        <dsp:cNvSpPr/>
      </dsp:nvSpPr>
      <dsp:spPr>
        <a:xfrm>
          <a:off x="1205282" y="2498016"/>
          <a:ext cx="7571784" cy="71397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72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МДОУ Д/с №28 комбинированного вида Раменского район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5282" y="2498016"/>
        <a:ext cx="7571784" cy="713979"/>
      </dsp:txXfrm>
    </dsp:sp>
    <dsp:sp modelId="{57F98486-36A0-4714-9FFD-C5ADAF716CF2}">
      <dsp:nvSpPr>
        <dsp:cNvPr id="0" name=""/>
        <dsp:cNvSpPr/>
      </dsp:nvSpPr>
      <dsp:spPr>
        <a:xfrm>
          <a:off x="759044" y="2408768"/>
          <a:ext cx="892474" cy="8924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22FBF-60B4-400B-9526-2AD310EE57A7}">
      <dsp:nvSpPr>
        <dsp:cNvPr id="0" name=""/>
        <dsp:cNvSpPr/>
      </dsp:nvSpPr>
      <dsp:spPr>
        <a:xfrm>
          <a:off x="1048256" y="3568643"/>
          <a:ext cx="7728809" cy="713979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72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Д/с №43 комбинированного вида г. Электрогорск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8256" y="3568643"/>
        <a:ext cx="7728809" cy="713979"/>
      </dsp:txXfrm>
    </dsp:sp>
    <dsp:sp modelId="{AFA81965-3402-4FFF-97A4-F0F645BA4977}">
      <dsp:nvSpPr>
        <dsp:cNvPr id="0" name=""/>
        <dsp:cNvSpPr/>
      </dsp:nvSpPr>
      <dsp:spPr>
        <a:xfrm>
          <a:off x="602019" y="3479395"/>
          <a:ext cx="892474" cy="8924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FE717-80C3-421F-97D5-081EE91A18FE}">
      <dsp:nvSpPr>
        <dsp:cNvPr id="0" name=""/>
        <dsp:cNvSpPr/>
      </dsp:nvSpPr>
      <dsp:spPr>
        <a:xfrm>
          <a:off x="536639" y="4639270"/>
          <a:ext cx="8240426" cy="71397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72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Центр  развития ребенка Д/с №2 Ногинского района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639" y="4639270"/>
        <a:ext cx="8240426" cy="713979"/>
      </dsp:txXfrm>
    </dsp:sp>
    <dsp:sp modelId="{77B03F0F-6404-4E12-83B7-0ABB96D7484A}">
      <dsp:nvSpPr>
        <dsp:cNvPr id="0" name=""/>
        <dsp:cNvSpPr/>
      </dsp:nvSpPr>
      <dsp:spPr>
        <a:xfrm>
          <a:off x="90402" y="4550023"/>
          <a:ext cx="892474" cy="89247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31B56-8D6E-4F58-81F6-A9FC7E9C862F}">
      <dsp:nvSpPr>
        <dsp:cNvPr id="0" name=""/>
        <dsp:cNvSpPr/>
      </dsp:nvSpPr>
      <dsp:spPr>
        <a:xfrm>
          <a:off x="0" y="0"/>
          <a:ext cx="12012118" cy="18819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777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Нормативно-правовое обеспечение реализации сетевого взаимодействия </a:t>
          </a:r>
          <a:endParaRPr lang="ru-RU" sz="2300" kern="1200" dirty="0"/>
        </a:p>
      </dsp:txBody>
      <dsp:txXfrm>
        <a:off x="0" y="470480"/>
        <a:ext cx="11541639" cy="940959"/>
      </dsp:txXfrm>
    </dsp:sp>
    <dsp:sp modelId="{40D9F016-2BDC-44FA-9096-F4FB06307A9C}">
      <dsp:nvSpPr>
        <dsp:cNvPr id="0" name=""/>
        <dsp:cNvSpPr/>
      </dsp:nvSpPr>
      <dsp:spPr>
        <a:xfrm>
          <a:off x="8255" y="1406336"/>
          <a:ext cx="5898168" cy="52268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 РФ "Об образовании в РФ" от 29.12.2012 N 273-ФЗ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СПО  по специальности 44.02.04 Специальное дошкольное образование, утвержденный приказом Министерства образования и науки РФ от 27 октября 2014 г. N 1354.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по специальности 44.02.01 Дошкольное образование, утвержденный приказом Министерства образования и науки РФ от 27 октября 2014 г. N 1351.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организации и осуществления образовательной деятельности по образовательным программам среднего профессионального образования (утв. приказом Министерства образования и науки РФ от 14 июня 2013 г. N 464).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28.10.2013 №966 (ред. от 12.11.2016) «О лицензировании образовательной деятельности»</a:t>
          </a:r>
          <a:endParaRPr lang="ru-RU" sz="2000" kern="1200" dirty="0"/>
        </a:p>
      </dsp:txBody>
      <dsp:txXfrm>
        <a:off x="8255" y="1406336"/>
        <a:ext cx="5898168" cy="5226809"/>
      </dsp:txXfrm>
    </dsp:sp>
    <dsp:sp modelId="{FD743BAB-9B4D-4D99-A5FC-F302EA577E5E}">
      <dsp:nvSpPr>
        <dsp:cNvPr id="0" name=""/>
        <dsp:cNvSpPr/>
      </dsp:nvSpPr>
      <dsp:spPr>
        <a:xfrm>
          <a:off x="5950205" y="1078520"/>
          <a:ext cx="5824604" cy="13397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777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Локальные акты ГПК ГГТУ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0205" y="1413465"/>
        <a:ext cx="5489659" cy="669891"/>
      </dsp:txXfrm>
    </dsp:sp>
    <dsp:sp modelId="{ECBBBE68-ABA9-41FC-A1AC-5BAC5D23C8F0}">
      <dsp:nvSpPr>
        <dsp:cNvPr id="0" name=""/>
        <dsp:cNvSpPr/>
      </dsp:nvSpPr>
      <dsp:spPr>
        <a:xfrm>
          <a:off x="5905119" y="2138217"/>
          <a:ext cx="5163568" cy="44803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организации сетевой формы реализации образовательных программ в государственном образовательном учреждении высшего профессионального образования Московской области «Государственный гуманитарно-технологический университет».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практике обучающихся.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 о сетевой форме реализации образовательных программ.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 о сотрудничестве.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 о проведении практики студентов.</a:t>
          </a:r>
          <a:endParaRPr lang="ru-RU" sz="2000" kern="120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905119" y="2138217"/>
        <a:ext cx="5163568" cy="4480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0E93A-FC6C-4C84-8F52-42AB5A951A5F}">
      <dsp:nvSpPr>
        <dsp:cNvPr id="0" name=""/>
        <dsp:cNvSpPr/>
      </dsp:nvSpPr>
      <dsp:spPr>
        <a:xfrm>
          <a:off x="1446308" y="0"/>
          <a:ext cx="6074229" cy="5643323"/>
        </a:xfrm>
        <a:prstGeom prst="triangle">
          <a:avLst/>
        </a:prstGeom>
        <a:solidFill>
          <a:schemeClr val="tx2">
            <a:lumMod val="40000"/>
            <a:lumOff val="60000"/>
          </a:schemeClr>
        </a:solidFill>
        <a:ln w="76200"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6D04A5-247D-454F-B74D-39AB52A0D1E3}">
      <dsp:nvSpPr>
        <dsp:cNvPr id="0" name=""/>
        <dsp:cNvSpPr/>
      </dsp:nvSpPr>
      <dsp:spPr>
        <a:xfrm>
          <a:off x="4463626" y="638811"/>
          <a:ext cx="6222992" cy="843511"/>
        </a:xfrm>
        <a:prstGeom prst="roundRect">
          <a:avLst/>
        </a:prstGeom>
        <a:solidFill>
          <a:srgbClr val="FFFF66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Независимости и равноправия взаимодействующих субъектов. </a:t>
          </a:r>
          <a:endParaRPr lang="ru-RU" sz="2400" kern="1200" dirty="0"/>
        </a:p>
      </dsp:txBody>
      <dsp:txXfrm>
        <a:off x="4504803" y="679988"/>
        <a:ext cx="6140638" cy="761157"/>
      </dsp:txXfrm>
    </dsp:sp>
    <dsp:sp modelId="{B384621C-6E43-4C43-B6F8-FDE4DE529427}">
      <dsp:nvSpPr>
        <dsp:cNvPr id="0" name=""/>
        <dsp:cNvSpPr/>
      </dsp:nvSpPr>
      <dsp:spPr>
        <a:xfrm>
          <a:off x="4406219" y="1545234"/>
          <a:ext cx="6254026" cy="843511"/>
        </a:xfrm>
        <a:prstGeom prst="roundRect">
          <a:avLst/>
        </a:prstGeom>
        <a:solidFill>
          <a:srgbClr val="66FFFF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Инициативы и творческой позицией каждого из субъектов взаимодействия. </a:t>
          </a:r>
          <a:endParaRPr lang="ru-RU" sz="2400" kern="1200" dirty="0"/>
        </a:p>
      </dsp:txBody>
      <dsp:txXfrm>
        <a:off x="4447396" y="1586411"/>
        <a:ext cx="6171672" cy="761157"/>
      </dsp:txXfrm>
    </dsp:sp>
    <dsp:sp modelId="{BC89EC3C-EFE1-4D7B-B8A4-55508D5E7E75}">
      <dsp:nvSpPr>
        <dsp:cNvPr id="0" name=""/>
        <dsp:cNvSpPr/>
      </dsp:nvSpPr>
      <dsp:spPr>
        <a:xfrm>
          <a:off x="4455888" y="2465832"/>
          <a:ext cx="6238470" cy="843511"/>
        </a:xfrm>
        <a:prstGeom prst="roundRect">
          <a:avLst/>
        </a:prstGeom>
        <a:solidFill>
          <a:srgbClr val="92D050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Множественности уровней взаимодействия.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7065" y="2507009"/>
        <a:ext cx="6156116" cy="761157"/>
      </dsp:txXfrm>
    </dsp:sp>
    <dsp:sp modelId="{7148B3C2-2AB6-4F21-AB81-35AF6676572B}">
      <dsp:nvSpPr>
        <dsp:cNvPr id="0" name=""/>
        <dsp:cNvSpPr/>
      </dsp:nvSpPr>
      <dsp:spPr>
        <a:xfrm>
          <a:off x="4470338" y="3400607"/>
          <a:ext cx="6151529" cy="843511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Добровольности сетевого общения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1515" y="3441784"/>
        <a:ext cx="6069175" cy="761157"/>
      </dsp:txXfrm>
    </dsp:sp>
    <dsp:sp modelId="{23A8D596-A3BD-4AC6-B72E-07BB52CC284B}">
      <dsp:nvSpPr>
        <dsp:cNvPr id="0" name=""/>
        <dsp:cNvSpPr/>
      </dsp:nvSpPr>
      <dsp:spPr>
        <a:xfrm>
          <a:off x="4554870" y="4434611"/>
          <a:ext cx="6011524" cy="952070"/>
        </a:xfrm>
        <a:prstGeom prst="roundRect">
          <a:avLst/>
        </a:prstGeom>
        <a:solidFill>
          <a:srgbClr val="FFCCFF">
            <a:alpha val="89804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предоставления и получения информации о деятельности участников сетевого пространства.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346" y="4481087"/>
        <a:ext cx="5918572" cy="859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E00D1-9108-44D0-89E8-ABDE5096217D}">
      <dsp:nvSpPr>
        <dsp:cNvPr id="0" name=""/>
        <dsp:cNvSpPr/>
      </dsp:nvSpPr>
      <dsp:spPr>
        <a:xfrm rot="5400000">
          <a:off x="618732" y="2081558"/>
          <a:ext cx="1845922" cy="307157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507FC-50F1-426D-A0A8-DDB12041A15F}">
      <dsp:nvSpPr>
        <dsp:cNvPr id="0" name=""/>
        <dsp:cNvSpPr/>
      </dsp:nvSpPr>
      <dsp:spPr>
        <a:xfrm>
          <a:off x="310602" y="2999296"/>
          <a:ext cx="2773033" cy="243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сетевого взаимодействия в ходе которого осуществляется запуск сетевого взаимодействия дошкольных образовательных учреждений и колледжей.</a:t>
          </a:r>
          <a:endParaRPr lang="ru-RU" sz="2000" kern="1200" dirty="0"/>
        </a:p>
      </dsp:txBody>
      <dsp:txXfrm>
        <a:off x="310602" y="2999296"/>
        <a:ext cx="2773033" cy="2430726"/>
      </dsp:txXfrm>
    </dsp:sp>
    <dsp:sp modelId="{0889AF1A-F63D-4666-9743-81B30EE8DB71}">
      <dsp:nvSpPr>
        <dsp:cNvPr id="0" name=""/>
        <dsp:cNvSpPr/>
      </dsp:nvSpPr>
      <dsp:spPr>
        <a:xfrm>
          <a:off x="2560421" y="1855425"/>
          <a:ext cx="523213" cy="523213"/>
        </a:xfrm>
        <a:prstGeom prst="triangle">
          <a:avLst>
            <a:gd name="adj" fmla="val 1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15875" cap="rnd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EB7AD-A455-46F0-801C-46AB4FF99A8C}">
      <dsp:nvSpPr>
        <dsp:cNvPr id="0" name=""/>
        <dsp:cNvSpPr/>
      </dsp:nvSpPr>
      <dsp:spPr>
        <a:xfrm rot="5400000">
          <a:off x="4013467" y="1241527"/>
          <a:ext cx="1845922" cy="307157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5875" cap="rnd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134F9-0412-4CFF-8E53-9A881C7C2307}">
      <dsp:nvSpPr>
        <dsp:cNvPr id="0" name=""/>
        <dsp:cNvSpPr/>
      </dsp:nvSpPr>
      <dsp:spPr>
        <a:xfrm>
          <a:off x="3773276" y="2159266"/>
          <a:ext cx="2637155" cy="243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реализации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сетевого взаимодействия.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организации, входящие в сетевое взаимодействие, организуют свою деятельность, в соответствии с планом мероприятий по сотрудничеству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3276" y="2159266"/>
        <a:ext cx="2637155" cy="2430726"/>
      </dsp:txXfrm>
    </dsp:sp>
    <dsp:sp modelId="{44FE9579-1BCE-430B-B70B-195F447359B3}">
      <dsp:nvSpPr>
        <dsp:cNvPr id="0" name=""/>
        <dsp:cNvSpPr/>
      </dsp:nvSpPr>
      <dsp:spPr>
        <a:xfrm>
          <a:off x="5955157" y="1015394"/>
          <a:ext cx="523213" cy="523213"/>
        </a:xfrm>
        <a:prstGeom prst="triangle">
          <a:avLst>
            <a:gd name="adj" fmla="val 1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15875" cap="rnd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CA0A3-3DBF-4263-8F71-48592863BB71}">
      <dsp:nvSpPr>
        <dsp:cNvPr id="0" name=""/>
        <dsp:cNvSpPr/>
      </dsp:nvSpPr>
      <dsp:spPr>
        <a:xfrm rot="5400000">
          <a:off x="7408202" y="401496"/>
          <a:ext cx="1845922" cy="307157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E6C29-72B4-4293-BB84-E272367B08DD}">
      <dsp:nvSpPr>
        <dsp:cNvPr id="0" name=""/>
        <dsp:cNvSpPr/>
      </dsp:nvSpPr>
      <dsp:spPr>
        <a:xfrm>
          <a:off x="7100072" y="1319235"/>
          <a:ext cx="2773033" cy="243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 этап.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реализации сетевого взаимодействия.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0072" y="1319235"/>
        <a:ext cx="2773033" cy="24307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DECC0-9698-4B33-925C-0704EE4FF638}">
      <dsp:nvSpPr>
        <dsp:cNvPr id="0" name=""/>
        <dsp:cNvSpPr/>
      </dsp:nvSpPr>
      <dsp:spPr>
        <a:xfrm>
          <a:off x="-6743451" y="-696473"/>
          <a:ext cx="8116345" cy="8116345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066A1-2868-4BE1-9EF2-D02D62B78BFD}">
      <dsp:nvSpPr>
        <dsp:cNvPr id="0" name=""/>
        <dsp:cNvSpPr/>
      </dsp:nvSpPr>
      <dsp:spPr>
        <a:xfrm>
          <a:off x="678467" y="463656"/>
          <a:ext cx="10015993" cy="9277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4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 и реализация образовательного процесса.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8467" y="463656"/>
        <a:ext cx="10015993" cy="927795"/>
      </dsp:txXfrm>
    </dsp:sp>
    <dsp:sp modelId="{8D5114D9-C4B8-4553-87C4-937C005FC875}">
      <dsp:nvSpPr>
        <dsp:cNvPr id="0" name=""/>
        <dsp:cNvSpPr/>
      </dsp:nvSpPr>
      <dsp:spPr>
        <a:xfrm>
          <a:off x="155747" y="366736"/>
          <a:ext cx="1159744" cy="11597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0EEE4-C5D6-42A4-8317-2139505D0E12}">
      <dsp:nvSpPr>
        <dsp:cNvPr id="0" name=""/>
        <dsp:cNvSpPr/>
      </dsp:nvSpPr>
      <dsp:spPr>
        <a:xfrm>
          <a:off x="1210394" y="1855591"/>
          <a:ext cx="9484066" cy="92779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4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Маркетинговые исследования.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0394" y="1855591"/>
        <a:ext cx="9484066" cy="927795"/>
      </dsp:txXfrm>
    </dsp:sp>
    <dsp:sp modelId="{74909FAC-0906-4BE4-B892-B0D477366EB2}">
      <dsp:nvSpPr>
        <dsp:cNvPr id="0" name=""/>
        <dsp:cNvSpPr/>
      </dsp:nvSpPr>
      <dsp:spPr>
        <a:xfrm>
          <a:off x="630522" y="1739616"/>
          <a:ext cx="1159744" cy="11597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5CDAE-B6CC-4833-AFD5-D7A32BBD7FD2}">
      <dsp:nvSpPr>
        <dsp:cNvPr id="0" name=""/>
        <dsp:cNvSpPr/>
      </dsp:nvSpPr>
      <dsp:spPr>
        <a:xfrm>
          <a:off x="1210394" y="3247525"/>
          <a:ext cx="9484066" cy="92779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4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Производственное  обучение. 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0394" y="3247525"/>
        <a:ext cx="9484066" cy="927795"/>
      </dsp:txXfrm>
    </dsp:sp>
    <dsp:sp modelId="{7AC2EA1B-6EAE-4EDD-BF90-9752EEB9ECD8}">
      <dsp:nvSpPr>
        <dsp:cNvPr id="0" name=""/>
        <dsp:cNvSpPr/>
      </dsp:nvSpPr>
      <dsp:spPr>
        <a:xfrm>
          <a:off x="630522" y="3131551"/>
          <a:ext cx="1159744" cy="115974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53FBF-BBF9-4917-AE57-5E57262925B2}">
      <dsp:nvSpPr>
        <dsp:cNvPr id="0" name=""/>
        <dsp:cNvSpPr/>
      </dsp:nvSpPr>
      <dsp:spPr>
        <a:xfrm>
          <a:off x="678467" y="4639459"/>
          <a:ext cx="10015993" cy="92779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4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работа.</a:t>
          </a:r>
          <a:r>
            <a:rPr lang="ru-RU" sz="2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8467" y="4639459"/>
        <a:ext cx="10015993" cy="927795"/>
      </dsp:txXfrm>
    </dsp:sp>
    <dsp:sp modelId="{BB5EF1DB-F445-42B2-A567-B43BAF904F6D}">
      <dsp:nvSpPr>
        <dsp:cNvPr id="0" name=""/>
        <dsp:cNvSpPr/>
      </dsp:nvSpPr>
      <dsp:spPr>
        <a:xfrm>
          <a:off x="98595" y="4523485"/>
          <a:ext cx="1159744" cy="115974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F1A88-B359-4E62-9398-716D11EA3DF0}">
      <dsp:nvSpPr>
        <dsp:cNvPr id="0" name=""/>
        <dsp:cNvSpPr/>
      </dsp:nvSpPr>
      <dsp:spPr>
        <a:xfrm>
          <a:off x="0" y="0"/>
          <a:ext cx="11214391" cy="2899559"/>
        </a:xfrm>
        <a:prstGeom prst="roundRect">
          <a:avLst>
            <a:gd name="adj" fmla="val 10000"/>
          </a:avLst>
        </a:prstGeom>
        <a:solidFill>
          <a:srgbClr val="FFFF6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Кадровое обеспечение сетевого взаимодействия: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практических работников в ГГТУ принято 17 практических работников.  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(21.4%) преподавателя-совместителя, совмещающих преподавание в колледже с основным видом профессиональной деятельности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Ведущие специалисты ДОУ являются рецензентами выпускных квалификационных работ. 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 колледжа проходят стажировки в профильных организациях – организациях дошкольного образования г.о. Орехово-Зуево.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10932" y="84925"/>
        <a:ext cx="8518533" cy="2729709"/>
      </dsp:txXfrm>
    </dsp:sp>
    <dsp:sp modelId="{32B6FDA4-8B9F-4328-A6B0-CBA877867107}">
      <dsp:nvSpPr>
        <dsp:cNvPr id="0" name=""/>
        <dsp:cNvSpPr/>
      </dsp:nvSpPr>
      <dsp:spPr>
        <a:xfrm>
          <a:off x="242600" y="182400"/>
          <a:ext cx="2323935" cy="2534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FB900-6AAB-46FC-879C-A2E17F96D283}">
      <dsp:nvSpPr>
        <dsp:cNvPr id="0" name=""/>
        <dsp:cNvSpPr/>
      </dsp:nvSpPr>
      <dsp:spPr>
        <a:xfrm>
          <a:off x="0" y="3182688"/>
          <a:ext cx="11214391" cy="2831296"/>
        </a:xfrm>
        <a:prstGeom prst="roundRect">
          <a:avLst>
            <a:gd name="adj" fmla="val 10000"/>
          </a:avLst>
        </a:prstGeom>
        <a:solidFill>
          <a:srgbClr val="66FF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Материально-техническое обеспечение: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Материальная база дошкольных образовательных организаций соответствует требованиям для проведения практических занятий в рамках изучения профильных междисциплинарных курсов.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Мультимедиасистемы, интерактивные доски, технические средства обучения, сканеры, плоттеры, цифровые камеры и т.п.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компьютеры, оборудование для подключения к Интернет, беспроводные  сети, серверные станции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8933" y="3265614"/>
        <a:ext cx="8522531" cy="2665444"/>
      </dsp:txXfrm>
    </dsp:sp>
    <dsp:sp modelId="{826CAEF4-3406-41E2-8223-01F2297A17C0}">
      <dsp:nvSpPr>
        <dsp:cNvPr id="0" name=""/>
        <dsp:cNvSpPr/>
      </dsp:nvSpPr>
      <dsp:spPr>
        <a:xfrm>
          <a:off x="297416" y="3394379"/>
          <a:ext cx="2242878" cy="22650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8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4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888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7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642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7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81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9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1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4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2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7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6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4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98D52-AFA4-4535-811A-D96EF6D0461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E56713-6AC7-41B8-B0D2-BA1982BAF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9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634" y="1714501"/>
            <a:ext cx="11338559" cy="51435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</a:t>
            </a:r>
            <a:b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Гуманитарно-педагогического колледжа ГГТУ </a:t>
            </a:r>
            <a:b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дошкольными образовательными организациями</a:t>
            </a:r>
            <a:b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 механизм, обеспечивающий качественную подготовку квалифицированных специалистов, </a:t>
            </a:r>
            <a:b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отвечающих требованиям рынка труда с учетом стратегического развития системы дошкольного образования и совершенствования педагогической науки и практики.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3535" y="232757"/>
            <a:ext cx="9376756" cy="1367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Московской области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образовательное учреждение высшего образования Московской области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«Государственный гуманитарно-технологический университет»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(ГГТУ)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Гуманитарно-педагогически колледж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81" y="1600200"/>
            <a:ext cx="3583465" cy="26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72" y="195716"/>
            <a:ext cx="11127241" cy="551547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сетевого взаимодействия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766205"/>
              </p:ext>
            </p:extLst>
          </p:nvPr>
        </p:nvGraphicFramePr>
        <p:xfrm>
          <a:off x="1276350" y="675376"/>
          <a:ext cx="10780713" cy="603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5636" y="216131"/>
            <a:ext cx="8994371" cy="7980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реализации сетевого взаимодействия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541773"/>
              </p:ext>
            </p:extLst>
          </p:nvPr>
        </p:nvGraphicFramePr>
        <p:xfrm>
          <a:off x="415635" y="842963"/>
          <a:ext cx="11214391" cy="601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3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5636" y="216131"/>
            <a:ext cx="8994371" cy="7980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реализации сетевого взаимодействия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216324"/>
              </p:ext>
            </p:extLst>
          </p:nvPr>
        </p:nvGraphicFramePr>
        <p:xfrm>
          <a:off x="292100" y="903289"/>
          <a:ext cx="11195051" cy="579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75" y="0"/>
            <a:ext cx="9894351" cy="6903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сетевого взаимодействия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0095812"/>
              </p:ext>
            </p:extLst>
          </p:nvPr>
        </p:nvGraphicFramePr>
        <p:xfrm>
          <a:off x="748665" y="690340"/>
          <a:ext cx="11338560" cy="593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963" y="2552890"/>
            <a:ext cx="2592914" cy="17281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" name="TextBox 22"/>
          <p:cNvSpPr txBox="1"/>
          <p:nvPr/>
        </p:nvSpPr>
        <p:spPr>
          <a:xfrm>
            <a:off x="7414658" y="2552890"/>
            <a:ext cx="224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Договорные отношения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8686" y="0"/>
            <a:ext cx="9719355" cy="65314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сетевого взаимодействия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858642"/>
              </p:ext>
            </p:extLst>
          </p:nvPr>
        </p:nvGraphicFramePr>
        <p:xfrm>
          <a:off x="899886" y="972457"/>
          <a:ext cx="11161485" cy="573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6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859" y="1943102"/>
            <a:ext cx="8596668" cy="3140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6459" y="4400552"/>
            <a:ext cx="65050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реализацию сетевого взаимодействия: Бакуева Оксана Николаевна – заместитель директора по учебно-производственной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ГПК ГГТУ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Тел: (8(906) 051-22-18,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bakueva_on@ggtu.ru.</a:t>
            </a:r>
          </a:p>
        </p:txBody>
      </p:sp>
    </p:spTree>
    <p:extLst>
      <p:ext uri="{BB962C8B-B14F-4D97-AF65-F5344CB8AC3E}">
        <p14:creationId xmlns:p14="http://schemas.microsoft.com/office/powerpoint/2010/main" val="26650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11" y="130624"/>
            <a:ext cx="8911687" cy="537033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практики сетевого взаимодействия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593" y="490606"/>
            <a:ext cx="3586261" cy="3375072"/>
          </a:xfrm>
        </p:spPr>
      </p:pic>
      <p:sp>
        <p:nvSpPr>
          <p:cNvPr id="12" name="Выноска со стрелкой вправо 11"/>
          <p:cNvSpPr/>
          <p:nvPr/>
        </p:nvSpPr>
        <p:spPr>
          <a:xfrm>
            <a:off x="1696263" y="2743227"/>
            <a:ext cx="8122682" cy="943429"/>
          </a:xfrm>
          <a:prstGeom prst="rightArrowCallout">
            <a:avLst>
              <a:gd name="adj1" fmla="val 28175"/>
              <a:gd name="adj2" fmla="val 25000"/>
              <a:gd name="adj3" fmla="val 61227"/>
              <a:gd name="adj4" fmla="val 8813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Подмосковья» на 2014-2025 г.г.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обеспечение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%-ой  доступности ДОО на 1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2018 г. 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1696263" y="1714360"/>
            <a:ext cx="6618942" cy="827316"/>
          </a:xfrm>
          <a:prstGeom prst="rightArrowCallout">
            <a:avLst>
              <a:gd name="adj1" fmla="val 28175"/>
              <a:gd name="adj2" fmla="val 25000"/>
              <a:gd name="adj3" fmla="val 27381"/>
              <a:gd name="adj4" fmla="val 87113"/>
            </a:avLst>
          </a:prstGeom>
          <a:solidFill>
            <a:srgbClr val="65C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вакантных мест воспитателя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 детей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01.05.2017 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63" y="4528459"/>
            <a:ext cx="1988457" cy="1819226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Выноска со стрелкой вправо 15"/>
          <p:cNvSpPr/>
          <p:nvPr/>
        </p:nvSpPr>
        <p:spPr>
          <a:xfrm flipH="1">
            <a:off x="4047789" y="4296238"/>
            <a:ext cx="7543323" cy="827316"/>
          </a:xfrm>
          <a:prstGeom prst="rightArrowCallout">
            <a:avLst>
              <a:gd name="adj1" fmla="val 28175"/>
              <a:gd name="adj2" fmla="val 25000"/>
              <a:gd name="adj3" fmla="val 27381"/>
              <a:gd name="adj4" fmla="val 8999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 демонстрационного экзамена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процедуру государственной итоговой аттестации обучающихся в 2017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 flipH="1">
            <a:off x="4136569" y="5438072"/>
            <a:ext cx="7543323" cy="827316"/>
          </a:xfrm>
          <a:prstGeom prst="rightArrowCallout">
            <a:avLst>
              <a:gd name="adj1" fmla="val 28175"/>
              <a:gd name="adj2" fmla="val 25000"/>
              <a:gd name="adj3" fmla="val 27381"/>
              <a:gd name="adj4" fmla="val 89999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движении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1696263" y="682661"/>
            <a:ext cx="6881680" cy="893606"/>
          </a:xfrm>
          <a:prstGeom prst="rightArrowCallout">
            <a:avLst>
              <a:gd name="adj1" fmla="val 28175"/>
              <a:gd name="adj2" fmla="val 25000"/>
              <a:gd name="adj3" fmla="val 27381"/>
              <a:gd name="adj4" fmla="val 88134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и профессионального стандарта «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111526"/>
              </p:ext>
            </p:extLst>
          </p:nvPr>
        </p:nvGraphicFramePr>
        <p:xfrm>
          <a:off x="1277257" y="362857"/>
          <a:ext cx="10130972" cy="602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12114" y="2592365"/>
            <a:ext cx="4847771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lvl="0" algn="ctr" defTabSz="933450">
              <a:spcBef>
                <a:spcPct val="0"/>
              </a:spcBef>
            </a:pPr>
            <a:r>
              <a:rPr lang="ru-RU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</a:p>
          <a:p>
            <a:pPr lvl="0" algn="ctr" defTabSz="933450">
              <a:spcBef>
                <a:spcPct val="0"/>
              </a:spcBef>
            </a:pPr>
            <a:r>
              <a:rPr lang="ru-RU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подготовки, обучения и переподготовки кадров </a:t>
            </a:r>
          </a:p>
          <a:p>
            <a:pPr lvl="0" algn="ctr" defTabSz="933450">
              <a:spcBef>
                <a:spcPct val="0"/>
              </a:spcBef>
            </a:pPr>
            <a:r>
              <a:rPr lang="ru-RU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изменениям </a:t>
            </a:r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рынке труда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2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8" y="4143608"/>
            <a:ext cx="4423285" cy="2414588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90313510"/>
              </p:ext>
            </p:extLst>
          </p:nvPr>
        </p:nvGraphicFramePr>
        <p:xfrm>
          <a:off x="134911" y="0"/>
          <a:ext cx="117972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52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13703" y="-75416"/>
            <a:ext cx="8911687" cy="4753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сетевого взаимодействия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933496"/>
              </p:ext>
            </p:extLst>
          </p:nvPr>
        </p:nvGraphicFramePr>
        <p:xfrm>
          <a:off x="1922464" y="605125"/>
          <a:ext cx="9264649" cy="60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873829" y="6473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5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13703" y="-75416"/>
            <a:ext cx="8911687" cy="4753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сетевого взаимодействия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01433"/>
              </p:ext>
            </p:extLst>
          </p:nvPr>
        </p:nvGraphicFramePr>
        <p:xfrm>
          <a:off x="1957388" y="763359"/>
          <a:ext cx="8858250" cy="571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873829" y="6473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3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277659"/>
              </p:ext>
            </p:extLst>
          </p:nvPr>
        </p:nvGraphicFramePr>
        <p:xfrm>
          <a:off x="179882" y="0"/>
          <a:ext cx="12012118" cy="663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0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49" y="106351"/>
            <a:ext cx="9140999" cy="84789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сетевого взаимодействия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49184">
            <a:off x="742938" y="1895879"/>
            <a:ext cx="5121275" cy="2926443"/>
          </a:xfrm>
          <a:prstGeom prst="rect">
            <a:avLst/>
          </a:prstGeom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18947"/>
              </p:ext>
            </p:extLst>
          </p:nvPr>
        </p:nvGraphicFramePr>
        <p:xfrm>
          <a:off x="711201" y="783771"/>
          <a:ext cx="10972799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1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174168"/>
            <a:ext cx="10348686" cy="8998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и реализации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580735"/>
              </p:ext>
            </p:extLst>
          </p:nvPr>
        </p:nvGraphicFramePr>
        <p:xfrm>
          <a:off x="1625600" y="-43546"/>
          <a:ext cx="9879013" cy="644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6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1110</TotalTime>
  <Words>875</Words>
  <Application>Microsoft Office PowerPoint</Application>
  <PresentationFormat>Широкоэкранный</PresentationFormat>
  <Paragraphs>119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Сетевое взаимодействие  Гуманитарно-педагогического колледжа ГГТУ  с дошкольными образовательными организациями  как механизм, обеспечивающий качественную подготовку квалифицированных специалистов,  отвечающих требованиям рынка труда с учетом стратегического развития системы дошкольного образования и совершенствования педагогической науки и практики. </vt:lpstr>
      <vt:lpstr>Актуальность практики сетевого взаимодействия </vt:lpstr>
      <vt:lpstr>Презентация PowerPoint</vt:lpstr>
      <vt:lpstr>Презентация PowerPoint</vt:lpstr>
      <vt:lpstr>Участники сетевого взаимодействия</vt:lpstr>
      <vt:lpstr>Участники сетевого взаимодействия</vt:lpstr>
      <vt:lpstr>Презентация PowerPoint</vt:lpstr>
      <vt:lpstr>Принципы сетевого взаимодействия </vt:lpstr>
      <vt:lpstr>Алгоритм организации и реализации сетевого взаимодействия</vt:lpstr>
      <vt:lpstr>Направления сетевого взаимодействия</vt:lpstr>
      <vt:lpstr>Ресурсы реализации сетевого взаимодействия</vt:lpstr>
      <vt:lpstr>Ресурсы реализации сетевого взаимодействия</vt:lpstr>
      <vt:lpstr>Механизм реализации сетевого взаимодействия </vt:lpstr>
      <vt:lpstr>Результаты реализации сетевого взаимодействия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Гуманитарно-педагогического колледжа ГГТУ с дошкольными образовательными учреждениями как механизм, обеспечивающий качественную подготовку квалифицированных специалистов, отвечающих требованиям рынка труда с учетом стратегического развития системы дошкольного образования и совершенствования педагогической науки и практики.</dc:title>
  <dc:creator>Оксана Бакуева</dc:creator>
  <cp:lastModifiedBy>Bakueva</cp:lastModifiedBy>
  <cp:revision>85</cp:revision>
  <dcterms:created xsi:type="dcterms:W3CDTF">2017-05-25T04:04:25Z</dcterms:created>
  <dcterms:modified xsi:type="dcterms:W3CDTF">2017-05-29T09:46:10Z</dcterms:modified>
</cp:coreProperties>
</file>