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82E08-F9B1-4EA1-8866-15B2C9A60368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43E8FF8-39A6-4073-AEF6-CEE6BA42880A}">
      <dgm:prSet phldrT="[Текст]" custT="1"/>
      <dgm:spPr>
        <a:xfrm>
          <a:off x="910742" y="0"/>
          <a:ext cx="3664915" cy="3664915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05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Единое методическое пространство НСО</a:t>
          </a:r>
        </a:p>
      </dgm:t>
    </dgm:pt>
    <dgm:pt modelId="{AAF9D8AD-E705-4C16-897F-58F9181F0EE9}" type="parTrans" cxnId="{C5F4C08D-C010-4BA5-9E86-6547FBA40700}">
      <dgm:prSet/>
      <dgm:spPr/>
      <dgm:t>
        <a:bodyPr/>
        <a:lstStyle/>
        <a:p>
          <a:pPr algn="ctr"/>
          <a:endParaRPr lang="ru-RU"/>
        </a:p>
      </dgm:t>
    </dgm:pt>
    <dgm:pt modelId="{AD5EFD06-AEC9-48D4-B85B-E48CA13B3CCF}" type="sibTrans" cxnId="{C5F4C08D-C010-4BA5-9E86-6547FBA40700}">
      <dgm:prSet/>
      <dgm:spPr/>
      <dgm:t>
        <a:bodyPr/>
        <a:lstStyle/>
        <a:p>
          <a:pPr algn="ctr"/>
          <a:endParaRPr lang="ru-RU"/>
        </a:p>
      </dgm:t>
    </dgm:pt>
    <dgm:pt modelId="{DE26DFF0-A517-4FA9-A148-90BEDE7F8790}">
      <dgm:prSet phldrT="[Текст]" custT="1"/>
      <dgm:spPr>
        <a:xfrm>
          <a:off x="1185611" y="549737"/>
          <a:ext cx="3115177" cy="3115177"/>
        </a:xfrm>
        <a:prstGeom prst="ellipse">
          <a:avLst/>
        </a:prstGeom>
        <a:solidFill>
          <a:srgbClr val="8064A2">
            <a:hueOff val="-1116192"/>
            <a:satOff val="6725"/>
            <a:lumOff val="53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05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Образовательные организации округа</a:t>
          </a:r>
        </a:p>
      </dgm:t>
    </dgm:pt>
    <dgm:pt modelId="{52E71BC0-D215-4328-90B6-C0789200ADD6}" type="parTrans" cxnId="{175BF3D6-5C66-4514-AF39-BB7F74BD936A}">
      <dgm:prSet/>
      <dgm:spPr/>
      <dgm:t>
        <a:bodyPr/>
        <a:lstStyle/>
        <a:p>
          <a:pPr algn="ctr"/>
          <a:endParaRPr lang="ru-RU"/>
        </a:p>
      </dgm:t>
    </dgm:pt>
    <dgm:pt modelId="{B1D28781-07E7-4F6E-98A1-FAC47973B7C9}" type="sibTrans" cxnId="{175BF3D6-5C66-4514-AF39-BB7F74BD936A}">
      <dgm:prSet/>
      <dgm:spPr/>
      <dgm:t>
        <a:bodyPr/>
        <a:lstStyle/>
        <a:p>
          <a:pPr algn="ctr"/>
          <a:endParaRPr lang="ru-RU"/>
        </a:p>
      </dgm:t>
    </dgm:pt>
    <dgm:pt modelId="{2E1E69E7-4B77-4D3B-8EAD-59FC4FAAAB89}">
      <dgm:prSet phldrT="[Текст]" custT="1"/>
      <dgm:spPr>
        <a:xfrm>
          <a:off x="1460479" y="1099474"/>
          <a:ext cx="2565440" cy="2565440"/>
        </a:xfrm>
        <a:prstGeom prst="ellipse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05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Муниципальные методические службы</a:t>
          </a:r>
        </a:p>
      </dgm:t>
    </dgm:pt>
    <dgm:pt modelId="{58845E93-F580-4045-B639-6B990EB85862}" type="parTrans" cxnId="{A693A705-A87E-4587-8E98-A007EF106AAE}">
      <dgm:prSet/>
      <dgm:spPr/>
      <dgm:t>
        <a:bodyPr/>
        <a:lstStyle/>
        <a:p>
          <a:pPr algn="ctr"/>
          <a:endParaRPr lang="ru-RU"/>
        </a:p>
      </dgm:t>
    </dgm:pt>
    <dgm:pt modelId="{8742EF0A-643C-4E17-B151-F3E1B55BFA6E}" type="sibTrans" cxnId="{A693A705-A87E-4587-8E98-A007EF106AAE}">
      <dgm:prSet/>
      <dgm:spPr/>
      <dgm:t>
        <a:bodyPr/>
        <a:lstStyle/>
        <a:p>
          <a:pPr algn="ctr"/>
          <a:endParaRPr lang="ru-RU"/>
        </a:p>
      </dgm:t>
    </dgm:pt>
    <dgm:pt modelId="{CCA1A378-A766-4E36-8F5C-FCC32B5CF6FF}">
      <dgm:prSet phldrT="[Текст]" custT="1"/>
      <dgm:spPr>
        <a:xfrm>
          <a:off x="1735348" y="1649211"/>
          <a:ext cx="2015703" cy="2015703"/>
        </a:xfrm>
        <a:prstGeom prst="ellipse">
          <a:avLst/>
        </a:prstGeom>
        <a:solidFill>
          <a:srgbClr val="8064A2">
            <a:hueOff val="-3348577"/>
            <a:satOff val="20174"/>
            <a:lumOff val="161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ГАПОУ НСО "ТПК"</a:t>
          </a:r>
        </a:p>
      </dgm:t>
    </dgm:pt>
    <dgm:pt modelId="{C8131609-B306-4CA3-A03E-7AEC9EB49D78}" type="parTrans" cxnId="{60A4EA90-9536-45CC-8120-AB2263871539}">
      <dgm:prSet/>
      <dgm:spPr/>
      <dgm:t>
        <a:bodyPr/>
        <a:lstStyle/>
        <a:p>
          <a:pPr algn="ctr"/>
          <a:endParaRPr lang="ru-RU"/>
        </a:p>
      </dgm:t>
    </dgm:pt>
    <dgm:pt modelId="{0F0AE438-881E-4B67-A545-28D41A6D31C7}" type="sibTrans" cxnId="{60A4EA90-9536-45CC-8120-AB2263871539}">
      <dgm:prSet/>
      <dgm:spPr/>
      <dgm:t>
        <a:bodyPr/>
        <a:lstStyle/>
        <a:p>
          <a:pPr algn="ctr"/>
          <a:endParaRPr lang="ru-RU"/>
        </a:p>
      </dgm:t>
    </dgm:pt>
    <dgm:pt modelId="{7DEAEE6B-37BD-4F6E-863B-56915B1BABA9}">
      <dgm:prSet custT="1"/>
      <dgm:spPr>
        <a:xfrm>
          <a:off x="2010217" y="2198949"/>
          <a:ext cx="1465966" cy="1465966"/>
        </a:xfrm>
        <a:prstGeom prst="ellipse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НИПКи ПРО</a:t>
          </a:r>
        </a:p>
        <a:p>
          <a:r>
            <a:rPr lang="ru-RU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(центр ММС)</a:t>
          </a:r>
        </a:p>
      </dgm:t>
    </dgm:pt>
    <dgm:pt modelId="{EF4FC92B-D57C-4CD9-89C1-B5C21410BDCF}" type="parTrans" cxnId="{88D8E2B2-64C5-4E64-9199-CE1D3E9D4D88}">
      <dgm:prSet/>
      <dgm:spPr/>
      <dgm:t>
        <a:bodyPr/>
        <a:lstStyle/>
        <a:p>
          <a:endParaRPr lang="ru-RU"/>
        </a:p>
      </dgm:t>
    </dgm:pt>
    <dgm:pt modelId="{B1070446-6582-44A4-A174-F90DDED6031C}" type="sibTrans" cxnId="{88D8E2B2-64C5-4E64-9199-CE1D3E9D4D88}">
      <dgm:prSet/>
      <dgm:spPr/>
      <dgm:t>
        <a:bodyPr/>
        <a:lstStyle/>
        <a:p>
          <a:endParaRPr lang="ru-RU"/>
        </a:p>
      </dgm:t>
    </dgm:pt>
    <dgm:pt modelId="{F3DA5028-8075-4E9A-93BB-8AE97C5CDFA7}" type="pres">
      <dgm:prSet presAssocID="{B7182E08-F9B1-4EA1-8866-15B2C9A6036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D89D40-90FF-46E1-A47D-366B9F2999B0}" type="pres">
      <dgm:prSet presAssocID="{B7182E08-F9B1-4EA1-8866-15B2C9A60368}" presName="comp1" presStyleCnt="0"/>
      <dgm:spPr/>
    </dgm:pt>
    <dgm:pt modelId="{AEB30BBF-E55C-4661-9478-AF14E811CDE3}" type="pres">
      <dgm:prSet presAssocID="{B7182E08-F9B1-4EA1-8866-15B2C9A60368}" presName="circle1" presStyleLbl="node1" presStyleIdx="0" presStyleCnt="5"/>
      <dgm:spPr/>
      <dgm:t>
        <a:bodyPr/>
        <a:lstStyle/>
        <a:p>
          <a:endParaRPr lang="ru-RU"/>
        </a:p>
      </dgm:t>
    </dgm:pt>
    <dgm:pt modelId="{AF784D79-35D8-41EE-AF4B-A45AAE46533A}" type="pres">
      <dgm:prSet presAssocID="{B7182E08-F9B1-4EA1-8866-15B2C9A6036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A086F-952A-4B4A-8F80-84B5BC26F3AD}" type="pres">
      <dgm:prSet presAssocID="{B7182E08-F9B1-4EA1-8866-15B2C9A60368}" presName="comp2" presStyleCnt="0"/>
      <dgm:spPr/>
    </dgm:pt>
    <dgm:pt modelId="{18704576-372D-4932-91BB-D5B8918097CD}" type="pres">
      <dgm:prSet presAssocID="{B7182E08-F9B1-4EA1-8866-15B2C9A60368}" presName="circle2" presStyleLbl="node1" presStyleIdx="1" presStyleCnt="5"/>
      <dgm:spPr/>
      <dgm:t>
        <a:bodyPr/>
        <a:lstStyle/>
        <a:p>
          <a:endParaRPr lang="ru-RU"/>
        </a:p>
      </dgm:t>
    </dgm:pt>
    <dgm:pt modelId="{25D70634-F49F-49AF-AE39-4D767073CD5C}" type="pres">
      <dgm:prSet presAssocID="{B7182E08-F9B1-4EA1-8866-15B2C9A6036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BF2FB-5530-4B75-931C-630767924265}" type="pres">
      <dgm:prSet presAssocID="{B7182E08-F9B1-4EA1-8866-15B2C9A60368}" presName="comp3" presStyleCnt="0"/>
      <dgm:spPr/>
    </dgm:pt>
    <dgm:pt modelId="{6DA42741-99DB-4CD7-BDFF-544281BD789B}" type="pres">
      <dgm:prSet presAssocID="{B7182E08-F9B1-4EA1-8866-15B2C9A60368}" presName="circle3" presStyleLbl="node1" presStyleIdx="2" presStyleCnt="5"/>
      <dgm:spPr/>
      <dgm:t>
        <a:bodyPr/>
        <a:lstStyle/>
        <a:p>
          <a:endParaRPr lang="ru-RU"/>
        </a:p>
      </dgm:t>
    </dgm:pt>
    <dgm:pt modelId="{FB8C6AB9-CBB5-494E-8E6C-4C1BA906B3E4}" type="pres">
      <dgm:prSet presAssocID="{B7182E08-F9B1-4EA1-8866-15B2C9A6036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9B3E6-006B-48FA-AD0D-16A905F7CC9C}" type="pres">
      <dgm:prSet presAssocID="{B7182E08-F9B1-4EA1-8866-15B2C9A60368}" presName="comp4" presStyleCnt="0"/>
      <dgm:spPr/>
    </dgm:pt>
    <dgm:pt modelId="{E8F1968D-58A1-4EAC-B7D0-C253AF587956}" type="pres">
      <dgm:prSet presAssocID="{B7182E08-F9B1-4EA1-8866-15B2C9A60368}" presName="circle4" presStyleLbl="node1" presStyleIdx="3" presStyleCnt="5"/>
      <dgm:spPr/>
      <dgm:t>
        <a:bodyPr/>
        <a:lstStyle/>
        <a:p>
          <a:endParaRPr lang="ru-RU"/>
        </a:p>
      </dgm:t>
    </dgm:pt>
    <dgm:pt modelId="{141F8532-A832-49FA-B206-58B50F829384}" type="pres">
      <dgm:prSet presAssocID="{B7182E08-F9B1-4EA1-8866-15B2C9A6036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FFEEC-FA7B-459C-99BD-E5844FE7841A}" type="pres">
      <dgm:prSet presAssocID="{B7182E08-F9B1-4EA1-8866-15B2C9A60368}" presName="comp5" presStyleCnt="0"/>
      <dgm:spPr/>
    </dgm:pt>
    <dgm:pt modelId="{1D2FB44A-E0A7-4067-B14A-504825488FC9}" type="pres">
      <dgm:prSet presAssocID="{B7182E08-F9B1-4EA1-8866-15B2C9A60368}" presName="circle5" presStyleLbl="node1" presStyleIdx="4" presStyleCnt="5"/>
      <dgm:spPr/>
      <dgm:t>
        <a:bodyPr/>
        <a:lstStyle/>
        <a:p>
          <a:endParaRPr lang="ru-RU"/>
        </a:p>
      </dgm:t>
    </dgm:pt>
    <dgm:pt modelId="{07F8166C-411D-4055-9F15-723ED6B6E4F7}" type="pres">
      <dgm:prSet presAssocID="{B7182E08-F9B1-4EA1-8866-15B2C9A6036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A4EA90-9536-45CC-8120-AB2263871539}" srcId="{B7182E08-F9B1-4EA1-8866-15B2C9A60368}" destId="{CCA1A378-A766-4E36-8F5C-FCC32B5CF6FF}" srcOrd="3" destOrd="0" parTransId="{C8131609-B306-4CA3-A03E-7AEC9EB49D78}" sibTransId="{0F0AE438-881E-4B67-A545-28D41A6D31C7}"/>
    <dgm:cxn modelId="{2F565C18-D770-4FB2-A1DB-7BE9C2AAA298}" type="presOf" srcId="{DE26DFF0-A517-4FA9-A148-90BEDE7F8790}" destId="{18704576-372D-4932-91BB-D5B8918097CD}" srcOrd="0" destOrd="0" presId="urn:microsoft.com/office/officeart/2005/8/layout/venn2"/>
    <dgm:cxn modelId="{A693A705-A87E-4587-8E98-A007EF106AAE}" srcId="{B7182E08-F9B1-4EA1-8866-15B2C9A60368}" destId="{2E1E69E7-4B77-4D3B-8EAD-59FC4FAAAB89}" srcOrd="2" destOrd="0" parTransId="{58845E93-F580-4045-B639-6B990EB85862}" sibTransId="{8742EF0A-643C-4E17-B151-F3E1B55BFA6E}"/>
    <dgm:cxn modelId="{FE0FD49C-3F82-4A82-A5DB-63604DE1F528}" type="presOf" srcId="{7DEAEE6B-37BD-4F6E-863B-56915B1BABA9}" destId="{1D2FB44A-E0A7-4067-B14A-504825488FC9}" srcOrd="0" destOrd="0" presId="urn:microsoft.com/office/officeart/2005/8/layout/venn2"/>
    <dgm:cxn modelId="{C5F4C08D-C010-4BA5-9E86-6547FBA40700}" srcId="{B7182E08-F9B1-4EA1-8866-15B2C9A60368}" destId="{F43E8FF8-39A6-4073-AEF6-CEE6BA42880A}" srcOrd="0" destOrd="0" parTransId="{AAF9D8AD-E705-4C16-897F-58F9181F0EE9}" sibTransId="{AD5EFD06-AEC9-48D4-B85B-E48CA13B3CCF}"/>
    <dgm:cxn modelId="{0E317D74-8FC5-4F9D-9730-137C37A0EFC1}" type="presOf" srcId="{2E1E69E7-4B77-4D3B-8EAD-59FC4FAAAB89}" destId="{FB8C6AB9-CBB5-494E-8E6C-4C1BA906B3E4}" srcOrd="1" destOrd="0" presId="urn:microsoft.com/office/officeart/2005/8/layout/venn2"/>
    <dgm:cxn modelId="{88D8E2B2-64C5-4E64-9199-CE1D3E9D4D88}" srcId="{B7182E08-F9B1-4EA1-8866-15B2C9A60368}" destId="{7DEAEE6B-37BD-4F6E-863B-56915B1BABA9}" srcOrd="4" destOrd="0" parTransId="{EF4FC92B-D57C-4CD9-89C1-B5C21410BDCF}" sibTransId="{B1070446-6582-44A4-A174-F90DDED6031C}"/>
    <dgm:cxn modelId="{7A7FA854-825F-4AC0-B772-CDBC03E0D6A0}" type="presOf" srcId="{2E1E69E7-4B77-4D3B-8EAD-59FC4FAAAB89}" destId="{6DA42741-99DB-4CD7-BDFF-544281BD789B}" srcOrd="0" destOrd="0" presId="urn:microsoft.com/office/officeart/2005/8/layout/venn2"/>
    <dgm:cxn modelId="{175BF3D6-5C66-4514-AF39-BB7F74BD936A}" srcId="{B7182E08-F9B1-4EA1-8866-15B2C9A60368}" destId="{DE26DFF0-A517-4FA9-A148-90BEDE7F8790}" srcOrd="1" destOrd="0" parTransId="{52E71BC0-D215-4328-90B6-C0789200ADD6}" sibTransId="{B1D28781-07E7-4F6E-98A1-FAC47973B7C9}"/>
    <dgm:cxn modelId="{FFC5B655-6EEC-41FF-9F63-56D9DB81D10F}" type="presOf" srcId="{7DEAEE6B-37BD-4F6E-863B-56915B1BABA9}" destId="{07F8166C-411D-4055-9F15-723ED6B6E4F7}" srcOrd="1" destOrd="0" presId="urn:microsoft.com/office/officeart/2005/8/layout/venn2"/>
    <dgm:cxn modelId="{37E63E26-A735-4EFD-8649-C187520261E7}" type="presOf" srcId="{CCA1A378-A766-4E36-8F5C-FCC32B5CF6FF}" destId="{E8F1968D-58A1-4EAC-B7D0-C253AF587956}" srcOrd="0" destOrd="0" presId="urn:microsoft.com/office/officeart/2005/8/layout/venn2"/>
    <dgm:cxn modelId="{ED8A0E2B-72B9-4AC5-ACE8-6B9E592931B3}" type="presOf" srcId="{DE26DFF0-A517-4FA9-A148-90BEDE7F8790}" destId="{25D70634-F49F-49AF-AE39-4D767073CD5C}" srcOrd="1" destOrd="0" presId="urn:microsoft.com/office/officeart/2005/8/layout/venn2"/>
    <dgm:cxn modelId="{B3B5D818-8F5C-42E7-B858-35D21862EC29}" type="presOf" srcId="{F43E8FF8-39A6-4073-AEF6-CEE6BA42880A}" destId="{AEB30BBF-E55C-4661-9478-AF14E811CDE3}" srcOrd="0" destOrd="0" presId="urn:microsoft.com/office/officeart/2005/8/layout/venn2"/>
    <dgm:cxn modelId="{22490CE0-8259-404A-8547-E118EAAB20F1}" type="presOf" srcId="{B7182E08-F9B1-4EA1-8866-15B2C9A60368}" destId="{F3DA5028-8075-4E9A-93BB-8AE97C5CDFA7}" srcOrd="0" destOrd="0" presId="urn:microsoft.com/office/officeart/2005/8/layout/venn2"/>
    <dgm:cxn modelId="{E1B53852-CC8F-421F-9361-BF587BF1C159}" type="presOf" srcId="{F43E8FF8-39A6-4073-AEF6-CEE6BA42880A}" destId="{AF784D79-35D8-41EE-AF4B-A45AAE46533A}" srcOrd="1" destOrd="0" presId="urn:microsoft.com/office/officeart/2005/8/layout/venn2"/>
    <dgm:cxn modelId="{08B7B7C8-6850-4716-ABFA-3CD501FD8409}" type="presOf" srcId="{CCA1A378-A766-4E36-8F5C-FCC32B5CF6FF}" destId="{141F8532-A832-49FA-B206-58B50F829384}" srcOrd="1" destOrd="0" presId="urn:microsoft.com/office/officeart/2005/8/layout/venn2"/>
    <dgm:cxn modelId="{5DE998E8-2052-43E1-9577-01D34609504E}" type="presParOf" srcId="{F3DA5028-8075-4E9A-93BB-8AE97C5CDFA7}" destId="{23D89D40-90FF-46E1-A47D-366B9F2999B0}" srcOrd="0" destOrd="0" presId="urn:microsoft.com/office/officeart/2005/8/layout/venn2"/>
    <dgm:cxn modelId="{23DBE7CF-4AE9-4A20-A235-D22727B16C1A}" type="presParOf" srcId="{23D89D40-90FF-46E1-A47D-366B9F2999B0}" destId="{AEB30BBF-E55C-4661-9478-AF14E811CDE3}" srcOrd="0" destOrd="0" presId="urn:microsoft.com/office/officeart/2005/8/layout/venn2"/>
    <dgm:cxn modelId="{22C62DE6-316B-4FD4-8F5C-80DAE4D7AB8A}" type="presParOf" srcId="{23D89D40-90FF-46E1-A47D-366B9F2999B0}" destId="{AF784D79-35D8-41EE-AF4B-A45AAE46533A}" srcOrd="1" destOrd="0" presId="urn:microsoft.com/office/officeart/2005/8/layout/venn2"/>
    <dgm:cxn modelId="{AD03A1E0-DF1D-48C0-B2DB-28FAF7E9BC4C}" type="presParOf" srcId="{F3DA5028-8075-4E9A-93BB-8AE97C5CDFA7}" destId="{DC6A086F-952A-4B4A-8F80-84B5BC26F3AD}" srcOrd="1" destOrd="0" presId="urn:microsoft.com/office/officeart/2005/8/layout/venn2"/>
    <dgm:cxn modelId="{9CB038AA-C22A-4659-A634-E7FA07514756}" type="presParOf" srcId="{DC6A086F-952A-4B4A-8F80-84B5BC26F3AD}" destId="{18704576-372D-4932-91BB-D5B8918097CD}" srcOrd="0" destOrd="0" presId="urn:microsoft.com/office/officeart/2005/8/layout/venn2"/>
    <dgm:cxn modelId="{3CE0F8DC-1E24-4E2A-86AF-7B135727A4B5}" type="presParOf" srcId="{DC6A086F-952A-4B4A-8F80-84B5BC26F3AD}" destId="{25D70634-F49F-49AF-AE39-4D767073CD5C}" srcOrd="1" destOrd="0" presId="urn:microsoft.com/office/officeart/2005/8/layout/venn2"/>
    <dgm:cxn modelId="{46C89364-5D62-4BCE-A21E-23C3F11618DF}" type="presParOf" srcId="{F3DA5028-8075-4E9A-93BB-8AE97C5CDFA7}" destId="{289BF2FB-5530-4B75-931C-630767924265}" srcOrd="2" destOrd="0" presId="urn:microsoft.com/office/officeart/2005/8/layout/venn2"/>
    <dgm:cxn modelId="{3E25B45D-0A11-4985-9CDE-B5DE1C5E9199}" type="presParOf" srcId="{289BF2FB-5530-4B75-931C-630767924265}" destId="{6DA42741-99DB-4CD7-BDFF-544281BD789B}" srcOrd="0" destOrd="0" presId="urn:microsoft.com/office/officeart/2005/8/layout/venn2"/>
    <dgm:cxn modelId="{A59F4484-A801-43BC-B8A7-BF27C5EAA63F}" type="presParOf" srcId="{289BF2FB-5530-4B75-931C-630767924265}" destId="{FB8C6AB9-CBB5-494E-8E6C-4C1BA906B3E4}" srcOrd="1" destOrd="0" presId="urn:microsoft.com/office/officeart/2005/8/layout/venn2"/>
    <dgm:cxn modelId="{F55E7F8F-D477-42B6-A720-4EC58DE63652}" type="presParOf" srcId="{F3DA5028-8075-4E9A-93BB-8AE97C5CDFA7}" destId="{D959B3E6-006B-48FA-AD0D-16A905F7CC9C}" srcOrd="3" destOrd="0" presId="urn:microsoft.com/office/officeart/2005/8/layout/venn2"/>
    <dgm:cxn modelId="{5434F701-5820-4EE2-ACE9-BCA37A5E6E4A}" type="presParOf" srcId="{D959B3E6-006B-48FA-AD0D-16A905F7CC9C}" destId="{E8F1968D-58A1-4EAC-B7D0-C253AF587956}" srcOrd="0" destOrd="0" presId="urn:microsoft.com/office/officeart/2005/8/layout/venn2"/>
    <dgm:cxn modelId="{4FFB4EBB-24C1-4BD8-B99A-20814AB74170}" type="presParOf" srcId="{D959B3E6-006B-48FA-AD0D-16A905F7CC9C}" destId="{141F8532-A832-49FA-B206-58B50F829384}" srcOrd="1" destOrd="0" presId="urn:microsoft.com/office/officeart/2005/8/layout/venn2"/>
    <dgm:cxn modelId="{B03646C7-94A7-4915-B34A-9E87D74ABAB6}" type="presParOf" srcId="{F3DA5028-8075-4E9A-93BB-8AE97C5CDFA7}" destId="{507FFEEC-FA7B-459C-99BD-E5844FE7841A}" srcOrd="4" destOrd="0" presId="urn:microsoft.com/office/officeart/2005/8/layout/venn2"/>
    <dgm:cxn modelId="{E02DEA8F-363A-4951-A554-59CF4CB09332}" type="presParOf" srcId="{507FFEEC-FA7B-459C-99BD-E5844FE7841A}" destId="{1D2FB44A-E0A7-4067-B14A-504825488FC9}" srcOrd="0" destOrd="0" presId="urn:microsoft.com/office/officeart/2005/8/layout/venn2"/>
    <dgm:cxn modelId="{1C106C70-7D81-493A-9056-DCE2B423833A}" type="presParOf" srcId="{507FFEEC-FA7B-459C-99BD-E5844FE7841A}" destId="{07F8166C-411D-4055-9F15-723ED6B6E4F7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45820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«Организация методического сопровождения введения ФГОС ДО, НОО, ОО через сетевое взаимодействие </a:t>
            </a:r>
            <a:r>
              <a:rPr lang="ru-RU" dirty="0" err="1" smtClean="0"/>
              <a:t>разноуровневых</a:t>
            </a:r>
            <a:r>
              <a:rPr lang="ru-RU" dirty="0" smtClean="0"/>
              <a:t> организационных подразделений» (на примере ГАПОУ НСО «Татарский педагогический колледж</a:t>
            </a:r>
            <a:r>
              <a:rPr lang="ru-RU" dirty="0" smtClean="0"/>
              <a:t>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5500702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К.П.Н. Марина Геннадьевна Волчек,</a:t>
            </a:r>
          </a:p>
          <a:p>
            <a:r>
              <a:rPr lang="ru-RU" dirty="0" smtClean="0"/>
              <a:t>д</a:t>
            </a:r>
            <a:r>
              <a:rPr lang="ru-RU" dirty="0" smtClean="0"/>
              <a:t>иректор ГАПОУ НСО «ТПК» Наталья Ивановна Юрченко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Нормативно-правовое обеспечение </a:t>
            </a:r>
            <a:r>
              <a:rPr lang="ru-RU" b="1" dirty="0" smtClean="0"/>
              <a:t>реализации</a:t>
            </a:r>
            <a:r>
              <a:rPr lang="ru-RU" dirty="0" smtClean="0"/>
              <a:t> </a:t>
            </a:r>
            <a:r>
              <a:rPr lang="ru-RU" b="1" dirty="0" smtClean="0"/>
              <a:t>практики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1500174"/>
            <a:ext cx="864399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 Министерства образования, науки и инновационной политики от 29.08.2013 № 2007 «Об утверждении положения об Областной методической службе в сфере образования Новосибирской области».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Письмо Министерства образования, науки и инновационной политики от 21.04.2014 № 2050-03/25 «О функционировании Областной методической службы».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 ГАОУ СПО НСО «Татарский педагогический колледж» «О создании  территориального подразделения Областной методической службы в сфере образования Новосибирской области на базе ТПК» от 03.02.2014 №13/2-К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 ГАОУ СПО НСО «Татарский педагогический колледж» «Об утверждении локальных актов» («Положение о  территориальном подразделении Областной методической службы в сфере образования Новосибирской области на базе ТПК» от 03.02.2014 №13/2-К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Дополнение к письму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Минобрнауки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Новосибирской области от 21.04.2014 № 2050-03/25 «О функционировании областной методической службы» Сетевой план – график по методическому сопровождению введения федерального государственного образовательного стандарта начального  общего образования на территории Новосибирской области (далее – ФГОС НОО)  в 2014 году.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мероприятия по сопровождению введения </a:t>
            </a:r>
            <a:r>
              <a:rPr lang="ru-RU" b="1" dirty="0" smtClean="0"/>
              <a:t>ФГОС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1285860"/>
            <a:ext cx="8643998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3975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окружных  методических объединений для методистов ММС, руководящих и педагогических работников образовательных организаций своего округа.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540385" algn="l"/>
              </a:tabLst>
            </a:pPr>
            <a:r>
              <a:rPr lang="ru-RU" sz="1600" dirty="0" smtClean="0">
                <a:latin typeface="Times New Roman"/>
                <a:ea typeface="Calibri"/>
              </a:rPr>
              <a:t>2014 «Федеральный государственный образовательный стандарт дошкольного образования: структура и содержание», «Формирование основной образовательной программы дошкольного образования с учётом примерной ООП ДО», Корректировка основной образовательной программы дошкольного образования в соответствии с ФГОС ДО,  «Нормативно-правовые документы, регламентирующие использование учебников и учебных пособий в образовательном процессе», «Конструирование развивающей предметно-пространственной среды в ДОО в соответствии с требованиями ФГОС ДО», «Проведение итогового контроля выпускников начальной школы в соответствии с требованиями ФГОС НОО в </a:t>
            </a:r>
            <a:r>
              <a:rPr lang="ru-RU" sz="1600" dirty="0" err="1" smtClean="0">
                <a:latin typeface="Times New Roman"/>
                <a:ea typeface="Calibri"/>
              </a:rPr>
              <a:t>пилотных</a:t>
            </a:r>
            <a:r>
              <a:rPr lang="ru-RU" sz="1600" dirty="0" smtClean="0">
                <a:latin typeface="Times New Roman"/>
                <a:ea typeface="Calibri"/>
              </a:rPr>
              <a:t> образовательных организациях в 2014 году», «Система воспитательных мероприятий в соответствии с требованиями ФГОС НОО и ФГОС ООО» и «Аттестация  педагогических работников организаций, осуществляющих образовательную деятельность».</a:t>
            </a:r>
            <a:endParaRPr lang="ru-RU" sz="1600" dirty="0" smtClean="0">
              <a:latin typeface="Calibri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540385" algn="l"/>
              </a:tabLst>
            </a:pPr>
            <a:r>
              <a:rPr lang="ru-RU" sz="1600" dirty="0" smtClean="0">
                <a:latin typeface="Times New Roman"/>
                <a:ea typeface="Calibri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2015 г. областной семинар по теме  «Современные образовательные технологии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</a:rPr>
              <a:t>деятельностного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типа в соответствии с требованиями ФГОС»</a:t>
            </a:r>
            <a:endParaRPr lang="ru-RU" sz="1600" dirty="0" smtClean="0">
              <a:latin typeface="Calibri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540385" algn="l"/>
              </a:tabLst>
            </a:pPr>
            <a:r>
              <a:rPr lang="ru-RU" sz="1600" dirty="0" smtClean="0">
                <a:latin typeface="Times New Roman"/>
                <a:ea typeface="Calibri"/>
              </a:rPr>
              <a:t>2016 г. областной семинар по теме: «Реализация профессионального модуля  «Методическое обеспечение образовательного процесса» в рамах специальностей СПО «Преподавание в начальных классах» и «Педагогика дополнительного образования».</a:t>
            </a:r>
            <a:endParaRPr lang="ru-RU" sz="1600" dirty="0" smtClean="0">
              <a:latin typeface="Calibri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540385" algn="l"/>
              </a:tabLst>
            </a:pPr>
            <a:r>
              <a:rPr lang="ru-RU" sz="1600" dirty="0" smtClean="0">
                <a:latin typeface="Times New Roman"/>
                <a:ea typeface="Calibri"/>
              </a:rPr>
              <a:t>2017 г.  областной семинар «Инновационные подходы к организации учебной и производственной практик студентов ГАПОУ НСО «ТПК» по специальностям 44.02.05 Коррекционная педагогика в начальном образовании, 44.02.01. Дошкольное образование.</a:t>
            </a:r>
            <a:endParaRPr lang="ru-RU" sz="1600" dirty="0" smtClean="0">
              <a:latin typeface="Calibri"/>
              <a:ea typeface="Calibri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buNone/>
              <a:tabLst>
                <a:tab pos="540385" algn="l"/>
              </a:tabLst>
            </a:pP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2. Участие в конференциях, семинарах, курсах повышения квалификации</a:t>
            </a:r>
            <a:endParaRPr lang="ru-RU" sz="2400" dirty="0" smtClean="0">
              <a:solidFill>
                <a:schemeClr val="tx1"/>
              </a:solidFill>
              <a:latin typeface="Calibri"/>
              <a:ea typeface="Calibri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Корректировка программы курсов повышения квалификации и проведение курсов повышения квалификации воспитателей ДО «Методическое сопровождение внедрения ФГОС ДО».</a:t>
            </a:r>
            <a:endParaRPr lang="ru-RU" sz="2400" dirty="0" smtClean="0">
              <a:solidFill>
                <a:schemeClr val="tx1"/>
              </a:solidFill>
              <a:latin typeface="Calibri"/>
              <a:ea typeface="Calibri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Разработка программы курсов повышения квалификации для заведующих ДОО «Разработка ООП ДОО в соответствии с требованиями ФГОС ДО».</a:t>
            </a:r>
            <a:endParaRPr lang="ru-RU" sz="2400" dirty="0" smtClean="0">
              <a:solidFill>
                <a:schemeClr val="tx1"/>
              </a:solidFill>
              <a:latin typeface="Calibri"/>
              <a:ea typeface="Calibri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Разработка программы курсов повышения квалификации для помощников воспитателя «Организация и содержание работы помощника воспитателя в соответствии с требованиями ФГОС ДО.</a:t>
            </a:r>
            <a:endParaRPr lang="ru-RU" sz="2400" dirty="0" smtClean="0">
              <a:solidFill>
                <a:schemeClr val="tx1"/>
              </a:solidFill>
              <a:latin typeface="Calibri"/>
              <a:ea typeface="Calibri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buNone/>
              <a:tabLst>
                <a:tab pos="540385" algn="l"/>
              </a:tabLst>
            </a:pP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3. Разработка нормативных правовых и методических документов</a:t>
            </a:r>
            <a:endParaRPr lang="ru-RU" sz="2400" dirty="0" smtClean="0">
              <a:solidFill>
                <a:schemeClr val="tx1"/>
              </a:solidFill>
              <a:latin typeface="Calibri"/>
              <a:ea typeface="Calibri"/>
            </a:endParaRPr>
          </a:p>
          <a:p>
            <a:pPr lvl="0" algn="just">
              <a:lnSpc>
                <a:spcPct val="150000"/>
              </a:lnSpc>
              <a:buFont typeface="Times New Roman"/>
              <a:buChar char="•"/>
              <a:tabLst>
                <a:tab pos="457200" algn="l"/>
                <a:tab pos="54038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Корректировка тем курсовых и выпускных квалификационных работ студентов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ea typeface="Calibri"/>
              </a:rPr>
              <a:t>педколледжа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 с учетом введения ФГОС ДО</a:t>
            </a:r>
            <a:endParaRPr lang="ru-RU" sz="2400" dirty="0" smtClean="0">
              <a:solidFill>
                <a:schemeClr val="tx1"/>
              </a:solidFill>
              <a:latin typeface="Calibri"/>
              <a:ea typeface="Calibri"/>
            </a:endParaRPr>
          </a:p>
          <a:p>
            <a:pPr lvl="0" algn="just">
              <a:lnSpc>
                <a:spcPct val="150000"/>
              </a:lnSpc>
              <a:buFont typeface="Times New Roman"/>
              <a:buChar char="•"/>
              <a:tabLst>
                <a:tab pos="457200" algn="l"/>
                <a:tab pos="54038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Разработка  и внедрение спецкурса для студентов педагогического колледжа «Введение ФГОС ДО» (112 ч.)</a:t>
            </a:r>
            <a:endParaRPr lang="ru-RU" sz="2400" dirty="0" smtClean="0">
              <a:solidFill>
                <a:schemeClr val="tx1"/>
              </a:solidFill>
              <a:latin typeface="Calibri"/>
              <a:ea typeface="Calibri"/>
            </a:endParaRPr>
          </a:p>
          <a:p>
            <a:pPr lvl="0" algn="just">
              <a:lnSpc>
                <a:spcPct val="150000"/>
              </a:lnSpc>
              <a:buFont typeface="Times New Roman"/>
              <a:buChar char="•"/>
              <a:tabLst>
                <a:tab pos="457200" algn="l"/>
                <a:tab pos="54038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Разработка методических рекомендаций по организации и проведению производственной практики для студентов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ea typeface="Calibri"/>
              </a:rPr>
              <a:t>педколледжа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 по специальности «Дошкольное образование»</a:t>
            </a:r>
            <a:endParaRPr lang="ru-RU" sz="2400" dirty="0" smtClean="0">
              <a:solidFill>
                <a:schemeClr val="tx1"/>
              </a:solidFill>
              <a:latin typeface="Calibri"/>
              <a:ea typeface="Calibri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buNone/>
              <a:tabLst>
                <a:tab pos="540385" algn="l"/>
              </a:tabLst>
            </a:pP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4. Консультирование</a:t>
            </a:r>
            <a:endParaRPr lang="ru-RU" sz="2400" dirty="0" smtClean="0">
              <a:solidFill>
                <a:schemeClr val="tx1"/>
              </a:solidFill>
              <a:latin typeface="Calibri"/>
              <a:ea typeface="Calibri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\\Server-doc\документы колледж\Яковлева\КОНКУРС 01.06.2017\конкурс 01.06.17\конкурс сетевое взаимодействие\фото семинар татарск\DSC_0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4071934" cy="2928958"/>
          </a:xfrm>
          <a:prstGeom prst="rect">
            <a:avLst/>
          </a:prstGeom>
          <a:noFill/>
        </p:spPr>
      </p:pic>
      <p:pic>
        <p:nvPicPr>
          <p:cNvPr id="24579" name="Picture 3" descr="\\Server-doc\документы колледж\Яковлева\КОНКУРС 01.06.2017\конкурс 01.06.17\конкурс сетевое взаимодействие\фото семинар татарск\DSC_0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85794"/>
            <a:ext cx="4071934" cy="2714623"/>
          </a:xfrm>
          <a:prstGeom prst="rect">
            <a:avLst/>
          </a:prstGeom>
          <a:noFill/>
        </p:spPr>
      </p:pic>
      <p:pic>
        <p:nvPicPr>
          <p:cNvPr id="24580" name="Picture 4" descr="\\Server-doc\документы колледж\Яковлева\КОНКУРС 01.06.2017\конкурс 01.06.17\конкурс сетевое взаимодействие\фото семинар татарск\S7LhO_B4MW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86190"/>
            <a:ext cx="4143372" cy="2761169"/>
          </a:xfrm>
          <a:prstGeom prst="rect">
            <a:avLst/>
          </a:prstGeom>
          <a:noFill/>
        </p:spPr>
      </p:pic>
      <p:pic>
        <p:nvPicPr>
          <p:cNvPr id="24581" name="Picture 5" descr="\\Server-doc\документы колледж\Яковлева\КОНКУРС 01.06.2017\конкурс 01.06.17\конкурс сетевое взаимодействие\фото семинар татарск\DSC_0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643314"/>
            <a:ext cx="414340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ОБЛАСТНАЯ МЕТОДИЧЕСКАЯ СЛУЖБА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Областная методическая служба в сфере образования Новосибирской области (далее - ОМС)</a:t>
            </a:r>
            <a:r>
              <a:rPr lang="ru-RU" sz="2400" dirty="0" smtClean="0"/>
              <a:t>, </a:t>
            </a:r>
            <a:r>
              <a:rPr lang="ru-RU" sz="2400" dirty="0" smtClean="0"/>
              <a:t>осуществляет </a:t>
            </a:r>
            <a:r>
              <a:rPr lang="ru-RU" sz="2400" dirty="0" smtClean="0"/>
              <a:t>организацию и координацию сетевого взаимодействия между образовательными организациями дополнительного профессионального образования (</a:t>
            </a:r>
            <a:r>
              <a:rPr lang="ru-RU" sz="2400" dirty="0" err="1" smtClean="0"/>
              <a:t>НИПКиПРО</a:t>
            </a:r>
            <a:r>
              <a:rPr lang="ru-RU" sz="2400" dirty="0" smtClean="0"/>
              <a:t>), среднего профессионального образования (шесть педагогических колледжей и один педагогический техникум), муниципальными методическими службами НСО (Приказ Министерства образования, науки и инновационной политики от 29.08.2013 № 2007 «Об утверждении положения об Областной методической службе в сфере образования Новосибирской области»).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8498" t="16063" r="26144" b="45089"/>
          <a:stretch>
            <a:fillRect/>
          </a:stretch>
        </p:blipFill>
        <p:spPr bwMode="auto">
          <a:xfrm>
            <a:off x="357158" y="1214422"/>
            <a:ext cx="850112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ОМС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928802"/>
            <a:ext cx="792955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создания ОМС стало создание условий для непрерывного развития профессиональных компетенций педагогических работников и руководителей посредством организации взаимодействия, координации и интеграции деятельности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разноуровневых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организационных подразделений по перспективным направлениям: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методическое сопровождение введения ФГОС ДО;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методическое сопровождение введения ФГОС НОО;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методическое сопровождение введения ФГОС ООО.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28244" t="22249" r="26010" b="35398"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2872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Виды деятельности по научно-методическому сопровождению на региональном </a:t>
            </a:r>
            <a:r>
              <a:rPr lang="ru-RU" dirty="0" smtClean="0"/>
              <a:t>уровне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2000240"/>
            <a:ext cx="86439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методических рекомендаций для проведения методических объединений на окружном, муниципальном и институциональном уровнях (ФГОС ДО, ФГОС НОО, ФГОС ООО).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консультативных услуг на региональном уровне.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и проведение конференций, семинаров на региональном и окружном уровнях.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и проведение экспертиз в области научной и методической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ГАПОУ НСО «Татарский педагогический колледж» является территориальным подразделением  ОМС НСО и охватывает Венгеровский, Татарский,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Усть-Таркский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Кыштовский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Чановский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Чистоозёрный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28596" y="1643050"/>
            <a:ext cx="835824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 территориального подразделения (педагогического колледжа) заключается в обеспечении условий для непрерывного развития профессиональных компетенций педагогических работников и руководителей.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оперативного изучения и методического сопровождения внедрения ФГОС общего образования, информатизация образования на муниципальном уровне.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постоянного (оперативного) сопровождения процесса практического использования компетенций, приобретённых педагогическими работниками и руководителями на курсах повышения квалификации.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консультативных и иных услуг в области образования.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Место ГАПОУ НСО «ТПК» в областной сетевой модели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1142984"/>
          <a:ext cx="821537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Организация функционирования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1500174"/>
            <a:ext cx="835824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ММС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НИПКиПРО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→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корректировка структуры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госзадания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изменение штатного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расписания центра, планирование деятельности областной методической службы (совместно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Минобрнауки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НСО);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ГАПОУ НСО «ТПК»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→корректировка структуры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госзадания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создание территориальных подразделений ОМС, изменение штатного расписания, назначение методистов и руководителей, определение направлений их деятельности(совместно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НИПКиПРО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методические службы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→организация деятельности в соответствии с положением о муниципальной методической службе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определением предметных методических направлений с учётом организационной структуры ОМС;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 организации округа→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деятельности образовательных организаций в соответствии с рекомендациями по введению ФГОС ДО, НОО, ОО,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методических объединениях, семинарах.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</TotalTime>
  <Words>944</Words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«Организация методического сопровождения введения ФГОС ДО, НОО, ОО через сетевое взаимодействие разноуровневых организационных подразделений» (на примере ГАПОУ НСО «Татарский педагогический колледж») </vt:lpstr>
      <vt:lpstr>ОБЛАСТНАЯ МЕТОДИЧЕСКАЯ СЛУЖБА</vt:lpstr>
      <vt:lpstr>структура</vt:lpstr>
      <vt:lpstr>Цель ОМС</vt:lpstr>
      <vt:lpstr>Слайд 5</vt:lpstr>
      <vt:lpstr>Виды деятельности по научно-методическому сопровождению на региональном уровне </vt:lpstr>
      <vt:lpstr>Слайд 7</vt:lpstr>
      <vt:lpstr>Место ГАПОУ НСО «ТПК» в областной сетевой модели </vt:lpstr>
      <vt:lpstr>Организация функционирования </vt:lpstr>
      <vt:lpstr>Нормативно-правовое обеспечение реализации практики </vt:lpstr>
      <vt:lpstr>Основные мероприятия по сопровождению введения ФГОС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методического сопровождения введения ФГОС ДО, НОО, ОО через сетевое взаимодействие разноуровневых организационных подразделений» (на примере ГАПОУ НСО «Татарский педагогический колледж»)</dc:title>
  <dc:creator>IT</dc:creator>
  <cp:lastModifiedBy>IT</cp:lastModifiedBy>
  <cp:revision>3</cp:revision>
  <dcterms:created xsi:type="dcterms:W3CDTF">2017-06-01T07:27:43Z</dcterms:created>
  <dcterms:modified xsi:type="dcterms:W3CDTF">2017-06-01T07:52:35Z</dcterms:modified>
</cp:coreProperties>
</file>