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59" r:id="rId6"/>
    <p:sldId id="260" r:id="rId7"/>
    <p:sldId id="262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5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8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5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4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7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9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5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4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3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59534-6830-4F32-A754-F99EB6B7BF63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000C-2993-4886-AEFA-20859D5C9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0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9850" y="494564"/>
            <a:ext cx="9144000" cy="5919884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общего и профессионального образования Ростовской области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 профессиональное образовательное учреждение Ростовской области «Зерноградский педагогический колледж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«Эффективные стратегии развития педагогических колледжей: 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сетевого взаимодействия с общеобразовательными организациями и организациями высшего образования»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«Лучшая практика сетевого взаимодействия с общеобразовательными организациями (в том числе с ДОУ)»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697" y="312763"/>
            <a:ext cx="10719773" cy="5919884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487" y="312763"/>
            <a:ext cx="1079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03095"/>
              </p:ext>
            </p:extLst>
          </p:nvPr>
        </p:nvGraphicFramePr>
        <p:xfrm>
          <a:off x="2" y="643615"/>
          <a:ext cx="12191998" cy="621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642"/>
                <a:gridCol w="1326524"/>
                <a:gridCol w="1068947"/>
                <a:gridCol w="1120462"/>
                <a:gridCol w="1159098"/>
                <a:gridCol w="1081826"/>
                <a:gridCol w="974499"/>
              </a:tblGrid>
              <a:tr h="4628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2015-2016 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2016-2017 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2017 -2018 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 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подготовки выпускников специальности «Дошкольное образование», ориентированного на потребности рынка труда: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7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ВКР по заявкам МБДОУ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806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результатам практики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 01 – 80 %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ПМ.01 – 94 %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ПМ.01 – 80 %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 04 – 80%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ПМ.01 – 100 %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 04 – 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ПМ.01 – 80 %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ПМ.02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80%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ПМ.03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80 %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ПМ.04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80%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ПМ.05 – 80 %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8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обеспечение конкурентоспособности выпускников колледжа на рынке труда, доля студентов, подготовка которых соответствует требованиям ФГОС СПО нового поколения и готовности к реализации профессионального стандарта Педагог (воспитатель) возрастёт до 90%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качество ГИА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77 %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 балл=4,2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трудоустройство по специальности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(без учета д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и призыва в РА)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16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9875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профессиональной мотивации студентов, развитие их познавательного интереса, стремления связать свою жизнь с воспитанием и образованием детей возрастет до 90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(по результатам анкетирования);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94589"/>
            <a:ext cx="1047052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результаты для ГБПОУ РО «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ЗернПК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 2017г.)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697" y="312763"/>
            <a:ext cx="10719773" cy="5919884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487" y="312763"/>
            <a:ext cx="1079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66128"/>
              </p:ext>
            </p:extLst>
          </p:nvPr>
        </p:nvGraphicFramePr>
        <p:xfrm>
          <a:off x="0" y="774762"/>
          <a:ext cx="12192000" cy="5473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644"/>
                <a:gridCol w="1326524"/>
                <a:gridCol w="1068947"/>
                <a:gridCol w="1120462"/>
                <a:gridCol w="1159098"/>
                <a:gridCol w="1081826"/>
                <a:gridCol w="974499"/>
              </a:tblGrid>
              <a:tr h="5207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2015-2016 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2016-2017 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2017 -2018 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 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945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профессиональных компетенций выпускников в соответствие с ФГОС СПО возрастёт и достигнет средней оценки 4,3 балла (по результатам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 (К));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 4,5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 4,5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996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увеличение количества абитуриентов, желающих поступить в колледж для обучения по специальности «Дошкольное образование» до 2 человек на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место (н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м);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40чел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43чел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1,7н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45чел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чел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2,2н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чел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636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преподавателей колледжа, реализующих программы УД профессионального цикла и МДК профессиональных модулей специальности «Дошкольное образование», прошедших стажировку на базе ДОО до 100%;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/55%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чел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/78%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/78%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374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из числа обучающихся в олимпиадах и профессиональных конкурсах различного уровня возрастет на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%;                   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48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программ дополнительного профессионального образования, разработанных или доработанных и внедрённых совместно с педагогическими и управленческими кадрами МБДОУ д/с «Сказка» г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Зернограда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20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94589"/>
            <a:ext cx="1047052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результаты для ГБПОУ РО «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ЗернПК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 2017г.)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697" y="312763"/>
            <a:ext cx="10719773" cy="5919884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487" y="312763"/>
            <a:ext cx="1079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4025"/>
              </p:ext>
            </p:extLst>
          </p:nvPr>
        </p:nvGraphicFramePr>
        <p:xfrm>
          <a:off x="2" y="774762"/>
          <a:ext cx="12191998" cy="424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642"/>
                <a:gridCol w="1326524"/>
                <a:gridCol w="1068947"/>
                <a:gridCol w="1120462"/>
                <a:gridCol w="1159098"/>
                <a:gridCol w="1081826"/>
                <a:gridCol w="974499"/>
              </a:tblGrid>
              <a:tr h="5207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2015-2016 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2016-2017 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2017 -2018 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 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024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публикаций по материалам реализации инновационной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деятельности;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636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дополнительных программ (модулей) с присвоением квалификаций: театрально-игровая деятельность; речевое развитие дошкольников; развитие детей в группах кратковременного пребывания в образовательных учреждениях; руководитель ИЗО деятельности в дошкольном учреждении; музыкальный руководитель в дошкольном учреждении; руководитель физического воспитания в дошкольном учреждении; воспитание детей дошкольного возраста с нарушением речи; домашнее воспитание и др.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94589"/>
            <a:ext cx="1047052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результаты для ГБПОУ РО «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ЗернПК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 2017г.)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3487" y="312763"/>
            <a:ext cx="1079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4589"/>
            <a:ext cx="1047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НА БАЗЕ ДЕТСКОГО САДА МОДЕЛИ ОРГАНИЗАЦИИ ПРАКТИЧЕСКОГО ОБУЧЕНИЯ СТУДЕНТОВ НА РАБОЧИХ МЕСТАХ С ПЕДАГОГАМИ- </a:t>
            </a:r>
            <a:r>
              <a:rPr lang="ru-RU" sz="1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НАСТАВНИКАМИ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00270"/>
            <a:ext cx="3114908" cy="3114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788" y="800269"/>
            <a:ext cx="3943472" cy="31149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909" y="849000"/>
            <a:ext cx="4972179" cy="28035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15178"/>
            <a:ext cx="3566209" cy="26801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787" y="3652550"/>
            <a:ext cx="3943473" cy="2963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908" y="3652550"/>
            <a:ext cx="4960757" cy="29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3487" y="312763"/>
            <a:ext cx="1079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4589"/>
            <a:ext cx="1179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ОБРАЗОВАТЕЛЬНОЙ ДЕЯТЕЛЬНОСТИ СТУДЕНТОВ В УСЛОВИЯХ СЕТЕВОГО ВЗАИМОДЕЙСТВИЯ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7" y="895007"/>
            <a:ext cx="3104762" cy="2028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56" y="3136490"/>
            <a:ext cx="2104762" cy="3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078" y="3136488"/>
            <a:ext cx="2399656" cy="35029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906" y="880720"/>
            <a:ext cx="3190476" cy="2057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951" y="895007"/>
            <a:ext cx="3518032" cy="19884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3096" y="3136488"/>
            <a:ext cx="2447115" cy="3485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5812" y="3401897"/>
            <a:ext cx="3947022" cy="29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3487" y="312763"/>
            <a:ext cx="1079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4589"/>
            <a:ext cx="11797048" cy="42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СОПРОВОЖДЕНИЕ ОБРАЗОВАТЕЛЬНОЙ И ПРОФЕССИОНАЛЬНОЙ ДЕЯТЕЛЬНОСТИ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169" y="1301184"/>
            <a:ext cx="2229482" cy="3703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39" y="1451664"/>
            <a:ext cx="2279561" cy="3696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038" y="1451664"/>
            <a:ext cx="4541394" cy="34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9850" y="494564"/>
            <a:ext cx="9144000" cy="5919884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4564" y="668507"/>
            <a:ext cx="4372154" cy="151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9" descr="C:\Users\Лаборант\Desktop\Договор № 4. д.с. Сказка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2760" r="5347" b="2814"/>
          <a:stretch>
            <a:fillRect/>
          </a:stretch>
        </p:blipFill>
        <p:spPr bwMode="auto">
          <a:xfrm>
            <a:off x="933420" y="-6544"/>
            <a:ext cx="4889208" cy="689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Лаборант\Desktop\Приказ\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b="36813"/>
          <a:stretch/>
        </p:blipFill>
        <p:spPr bwMode="auto">
          <a:xfrm>
            <a:off x="6743298" y="0"/>
            <a:ext cx="4525716" cy="4211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Лаборант\Desktop\Приказ\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6" b="27996"/>
          <a:stretch/>
        </p:blipFill>
        <p:spPr bwMode="auto">
          <a:xfrm>
            <a:off x="6756048" y="4211529"/>
            <a:ext cx="4512966" cy="1373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Лаборант\Desktop\Приказ\5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4955" b="78888"/>
          <a:stretch/>
        </p:blipFill>
        <p:spPr bwMode="auto">
          <a:xfrm>
            <a:off x="6764634" y="5615189"/>
            <a:ext cx="4504380" cy="1242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4564" y="668507"/>
            <a:ext cx="4372154" cy="151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170" y="423809"/>
            <a:ext cx="1147533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инновационной проектной деятельности – система взаимодействия дошкольного и среднего профессионального образования.</a:t>
            </a:r>
          </a:p>
          <a:p>
            <a:pPr indent="450215" algn="just">
              <a:spcAft>
                <a:spcPts val="0"/>
              </a:spcAft>
            </a:pPr>
            <a:endParaRPr lang="ru-RU" sz="1400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инновационной проектной деятельности 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требований ФГОС в новой системе отношений сетевого взаимодействия «детский сад – педагогический колледж».</a:t>
            </a:r>
          </a:p>
          <a:p>
            <a:pPr indent="450215" algn="just">
              <a:spcAft>
                <a:spcPts val="0"/>
              </a:spcAft>
            </a:pPr>
            <a:endParaRPr lang="ru-RU" sz="1400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проекта: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детского сада и педагогического колледжа как условие успешной реализации требований ФГОС дошкольного и среднего профессионального образования.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/>
            <a:endParaRPr lang="ru-RU" sz="14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/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подготовки специалистов для дошкольного образования и развитие профессиональной компетентности педагогов в условиях реализации ФГОС дошкольного и среднего профессионального образования на основе сетевого взаимодействия «детский сад – педагогический колледж». 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создание профессионально – образовательного комплекса «детский сад – педагогический колледж» с использованием ресурсов организаций на основе сетевого взаимодействия МБДОУ д/с «Сказка» и ГБПОУ РО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ЗернПК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отработка эффективных механизмов взаимодействия участников профессионально – образовательного комплекса в условиях реализации ФГОС СПО и ФГОС дошкольного образования;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реализация модели наставничества в системе развивающего взаимодействия «педагог-наставник – студент» в условиях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практикоориентированной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среды д/с;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развитие у всех участников профессионально – образовательного комплекса инновационного типа поведения, развитие творческой активности и повышение уровня профессиональной компетентности;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совершенствование профессиональных компетенций педагогических и управленческих кадров колледжа, создание условий для системного и активного использования новых педагогических технологий;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повышение качества образовательных услуг участников профессионально – образовательного комплекса в соответствии с требованиями ФГОС;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создание инновационной формы организации образовательного процесса, разработка инновационных средств и содержания подготовки будущих педагогов и повышения компетентности педагогических кадров для системы дошкольного образования РО;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создание условий для обобщения и диссеминации положительного опыта инновационной деятельности.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214" y="263731"/>
            <a:ext cx="1135916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инновационной деятельности: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2015г. – июнь 2018г.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деятельность по созданию модели сетевого взаимодействия;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 базе детского сада модели организации практического обучения студентов на рабочих местах с педагогами-наставниками;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образовательной и профессиональной деятельности;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деятельности студентов в условиях сетевого взаимодействия;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педагогов – участников инновационного проекта;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родительской компетентности. </a:t>
            </a:r>
          </a:p>
        </p:txBody>
      </p:sp>
    </p:spTree>
    <p:extLst>
      <p:ext uri="{BB962C8B-B14F-4D97-AF65-F5344CB8AC3E}">
        <p14:creationId xmlns:p14="http://schemas.microsoft.com/office/powerpoint/2010/main" val="9433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79062"/>
            <a:ext cx="9144000" cy="5919884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4955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657098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мероприятий в рамках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инновационного образовательного проекта 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57098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взаимодействие детского сада и педагогического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колледжа как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 успешной реализации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57098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среднего профессионального образования»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д/с «Сказка» и ГБПОУ РО «</a:t>
            </a:r>
            <a:r>
              <a:rPr lang="ru-RU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ЗернПК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2016 – 2017 учебный год</a:t>
            </a:r>
            <a:endParaRPr lang="ru-RU" sz="1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52651"/>
              </p:ext>
            </p:extLst>
          </p:nvPr>
        </p:nvGraphicFramePr>
        <p:xfrm>
          <a:off x="-2" y="963619"/>
          <a:ext cx="12192002" cy="5707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49"/>
                <a:gridCol w="2640167"/>
                <a:gridCol w="3683358"/>
                <a:gridCol w="734098"/>
                <a:gridCol w="2756076"/>
                <a:gridCol w="1979054"/>
              </a:tblGrid>
              <a:tr h="40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№п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  и ответственные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ЗернПК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 ДОУ «Сказка»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59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Организационная деятельность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Заседание координационного совета по организации педагогической деятельности в рамках проекта. Планирование совместных мероприятий.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Администрация, инициативная группа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Беседина С.Ф., зав. кафедрой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Заседания кафедры методики дошкольного образования (по отдельному плану)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 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ЦМК ДО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ЗернПК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О.А. Глобина.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Беседина С.Ф., зав. кафедрой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на базе детского сада модели организации практического обучения студентов на рабочих местах с педагогами-наставниками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ПП, преддипломной практики, определение наставников, выполнение ВКР по запросам ДОУ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течении года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Игнатова О.В., зав. практикой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МБДОУ д/с «Сказка» Данилова С.Г., Беседина С.Ф., зав. кафедрой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33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Методическое сопровождение образовательной и профессиональной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Семинар-практикум «Развивающие игры В. В.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Воскобовича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математическому развитию дошкольников»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7.10.2016г.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ЦМК ДО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ЗернПК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О.А. Глобина,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В  группа,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преподаватели, работающие на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«Дошкольное образование»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Зубкова М.Н.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Вытовтова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И.Н.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Радченко Г.В.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22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Авторские курсы по программе В. В.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Воскобовича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(методика, игры, лабиринты)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 2016г.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Преподаватели, работающие на специальности «Дошкольное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образование»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3В, 3Г, 4В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Руденко М.А.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22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Совместный семинар «Современные педагогические технологии дошкольного образования»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2016г.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Глобина О.А., преподаватели, работающие на специальности «Дошкольное образование»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Беседина С.Ф., зав. кафедрой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27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мероприятий в раках Недели специальности «Дошкольное образование» (по плану)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метод. рекомендации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проектная деятельность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ЛЭП буки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 2017г.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Глобина О.А., преподаватели, работающие на специальности «Дошкольное образование», 1В, 2В, 3В, 3Г, 4В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Иванникова Л.К.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Неупокоева Н.М.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Гордиенко А.В.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5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0"/>
            <a:ext cx="12192000" cy="685800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16109"/>
              </p:ext>
            </p:extLst>
          </p:nvPr>
        </p:nvGraphicFramePr>
        <p:xfrm>
          <a:off x="0" y="1"/>
          <a:ext cx="12410941" cy="6554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655"/>
                <a:gridCol w="2202802"/>
                <a:gridCol w="3686317"/>
                <a:gridCol w="1233766"/>
                <a:gridCol w="2722286"/>
                <a:gridCol w="1888115"/>
              </a:tblGrid>
              <a:tr h="523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№п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  и ответственные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ЗернПК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 ДОУ «Сказка»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5961">
                <a:tc row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образовательной деятельности студентов в условиях сетевого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Практикум по совершенствованию двигательных умений и навыков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2016г.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Щирова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Г.С.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2В группа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Литвишко Е.Ю., инструктор по физвоспитанию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 «Гармония общения»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 2017г.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Бойко С.З.,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В группа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Петрова И.А., педагог-психолог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предметно-развивающей среды ДОУ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2016г.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Белоусько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4В группа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 ДОУ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3269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работы воспитателя в логопедических группах: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обзорная лекция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экскурсия по речевым уголкам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-мастер-классы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полугодие (март-апрель)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Торишняя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3В,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3Г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Денисеня С.Б.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Зубкова М.Н.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Радченко Г.В.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Атаманюк А.В.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1327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организация выставки ко Дню космонавтики «Если только захотим, прямо в космос полетим!»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2017г.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Попова Н.А.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3В,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3Г группы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Педагоги, родители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971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Акция по ПДД «Я – пешеход»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2016г.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Попова Н.А.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Беседина С.Ф.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Иванникова Л.К.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308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праздничном концерте, посвященном Дню Учителя (выступление детей «Веселые карандаши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октября 2016г.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Литвишко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Е.Ю.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308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Ателье мод (неделя специальности Дошкольное образование)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Март-апрель 2017г.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Попова НА.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 ДОУ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1327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Психологические занятия «Волшебная страна чувств» в рамках ПМ Организация различных видов деятельности и общения детей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течении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Педагог-психолог Дорошенко А.А. студенты спец. Дошкольное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Петрова И.А., педагог-психолог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1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профессиональной компетентности педагогов-участников инновационного проекта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конкурсе профессионального мастерства (совместные проекты)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Белоусько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Студенты-кураторы и дети ДОУ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Беседина С.Ф., зав. кафедрой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9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09077"/>
              </p:ext>
            </p:extLst>
          </p:nvPr>
        </p:nvGraphicFramePr>
        <p:xfrm>
          <a:off x="0" y="0"/>
          <a:ext cx="12192001" cy="401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701"/>
                <a:gridCol w="2163943"/>
                <a:gridCol w="3621287"/>
                <a:gridCol w="1212001"/>
                <a:gridCol w="2674262"/>
                <a:gridCol w="1854807"/>
              </a:tblGrid>
              <a:tr h="94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№п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  и ответственные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ЗернПК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 ДОУ «Сказка»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35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Курсы повышения квалификации для воспитателей ДОУ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2016г.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допобразования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ЗернПК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Глобина О.А.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МБДОУ д/с «Сказка» Данилова С.Г.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Стажировка преподавателей колледжа на базе ДОУ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допобразования ЗернПК,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Глобина О.А.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МБДОУ д/с «Сказка» Данилова С.Г.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родительской компетентности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родителей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Лантратова Т.В.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Беседина С.Ф., зав. кафедрой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208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результативности проекта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качества образовательного процесса ДОУ и компетентности педагогов.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ЗернПК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Завьялова С.М.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МБДОУ д/с «Сказка» Данилова С.Г.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компетенций студентов в процессе промежуточной и итоговой аттестации.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ЦМК ДО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ЗернПК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О.А. Глобина,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зав. практикой Игнатова О.В.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МБДОУ д/с «Сказка» Данилова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С.Г.Беседина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С.Ф., зав. кафедрой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9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697" y="312763"/>
            <a:ext cx="10719773" cy="5919884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487" y="312763"/>
            <a:ext cx="1079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30624"/>
              </p:ext>
            </p:extLst>
          </p:nvPr>
        </p:nvGraphicFramePr>
        <p:xfrm>
          <a:off x="0" y="892314"/>
          <a:ext cx="12191998" cy="623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2462"/>
                <a:gridCol w="1236372"/>
                <a:gridCol w="1184856"/>
                <a:gridCol w="1056068"/>
                <a:gridCol w="1043188"/>
                <a:gridCol w="1107584"/>
                <a:gridCol w="871468"/>
              </a:tblGrid>
              <a:tr h="2410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2015-2016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2016-2017 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2017 -2018 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1764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педагогических кадров ДОО и процент соответствия требованиям профессионального стандарта «Педагог» (педагогическая деятельность в сфере дошкольного, начального общего, основного общего, среднего общего образования) (воспитатель), ориентированного на потребности рынка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 (в самооценке, по внутреннему мониторингу);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74 %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273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и управленческих кадров ДОО, прошедших повышение квалификации на базе ГБПОУ РО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ЗернПК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возрастёт до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чел.;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чел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чел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чел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/33%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чел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09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из числа педагогических работников в конференциях, форумах и профессиональных конкурсах различного уровня возрастет на 50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(чел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  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чел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чел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чел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047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 работе в колледже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д/с «Сказка»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г.Зернограда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до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от общего числа работающих в профессиональных модулях;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 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047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участия в реализации программ дополнительного профессионального образования на базе Центра дополнительного образования Зерноградского педагогического колледжа на 20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047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трудоустроенных в МБДОУ д/с «Сказка»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г.Зернограда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выпускников колледжа на 10%;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 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487" y="295037"/>
            <a:ext cx="1047052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результаты для МБДОУ «Сказка» г. Зернограда (май 2017г.)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697" y="312763"/>
            <a:ext cx="10719773" cy="5919884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487" y="312763"/>
            <a:ext cx="1079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685142"/>
              </p:ext>
            </p:extLst>
          </p:nvPr>
        </p:nvGraphicFramePr>
        <p:xfrm>
          <a:off x="0" y="857048"/>
          <a:ext cx="12191998" cy="341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2462"/>
                <a:gridCol w="1236372"/>
                <a:gridCol w="1081825"/>
                <a:gridCol w="1159099"/>
                <a:gridCol w="965915"/>
                <a:gridCol w="1081826"/>
                <a:gridCol w="974499"/>
              </a:tblGrid>
              <a:tr h="2118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2015-2016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2016-2017 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2017 -2018 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 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01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987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публикаций по материалам реализации инновационной деятельности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37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непосредственное участие педагогов ДОО в реализации дополнительных программ (модулей), реализуемых на базе Центра дополнительного образования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педколледжа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театрально-игровая деятельность; речевое развитие дошкольников; руководитель ИЗО деятельности в дошкольном учреждении; музыкальный руководитель в дошкольном учреждении; руководитель физического воспитания в дошкольном учреждении; воспитание детей дошкольного возраста с нарушением речи; домашнее воспитание и др.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487" y="295037"/>
            <a:ext cx="1047052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результаты для МБДОУ «Сказка» г. Зернограда (май 2017г.)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1890</Words>
  <Application>Microsoft Office PowerPoint</Application>
  <PresentationFormat>Широкоэкранный</PresentationFormat>
  <Paragraphs>417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Symbol</vt:lpstr>
      <vt:lpstr>Times New Roman</vt:lpstr>
      <vt:lpstr>Тема Office</vt:lpstr>
      <vt:lpstr>  Министерство общего и профессионального образования Ростовской области  государственное бюджетное профессиональное образовательное учреждение Ростовской области «Зерноградский педагогический колледж»   «Эффективные стратегии развития педагогических колледжей:  практики сетевого взаимодействия с общеобразовательными организациями и организациями высшего образования»   Номинация «Лучшая практика сетевого взаимодействия с общеобразовательными организациями (в том числе с ДОУ)» </vt:lpstr>
      <vt:lpstr>      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      </vt:lpstr>
      <vt:lpstr>      </vt:lpstr>
      <vt:lpstr>      </vt:lpstr>
      <vt:lpstr>      </vt:lpstr>
      <vt:lpstr>  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2017-05-29T05:15:19Z</dcterms:created>
  <dcterms:modified xsi:type="dcterms:W3CDTF">2017-05-31T11:41:16Z</dcterms:modified>
</cp:coreProperties>
</file>