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8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Преподавание в начальных классах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4.4000000000000004</c:v>
                </c:pt>
                <c:pt idx="2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4.2</c:v>
                </c:pt>
                <c:pt idx="1">
                  <c:v>4.3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34916352"/>
        <c:axId val="634856000"/>
      </c:barChart>
      <c:catAx>
        <c:axId val="6349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4856000"/>
        <c:crosses val="autoZero"/>
        <c:auto val="1"/>
        <c:lblAlgn val="ctr"/>
        <c:lblOffset val="100"/>
        <c:noMultiLvlLbl val="0"/>
      </c:catAx>
      <c:valAx>
        <c:axId val="63485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4916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85</c:v>
                </c:pt>
                <c:pt idx="2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34998272"/>
        <c:axId val="634858304"/>
      </c:barChart>
      <c:catAx>
        <c:axId val="6349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4858304"/>
        <c:crosses val="autoZero"/>
        <c:auto val="1"/>
        <c:lblAlgn val="ctr"/>
        <c:lblOffset val="100"/>
        <c:noMultiLvlLbl val="0"/>
      </c:catAx>
      <c:valAx>
        <c:axId val="634858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4998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453E5-77F2-41F5-A2B1-CADCBDF793F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5AEB08-FC8F-4AA0-A9A6-C4DB38D9363D}">
      <dgm:prSet phldrT="[Текст]" custT="1"/>
      <dgm:spPr/>
      <dgm:t>
        <a:bodyPr/>
        <a:lstStyle/>
        <a:p>
          <a:r>
            <a:rPr lang="ru-RU" sz="1500" dirty="0" smtClean="0"/>
            <a:t>определить теоретико-методологические основы реализации кластерного подхода в реализации сетевого взаимодействия</a:t>
          </a:r>
          <a:endParaRPr lang="ru-RU" sz="1500" dirty="0"/>
        </a:p>
      </dgm:t>
    </dgm:pt>
    <dgm:pt modelId="{F2E29666-FFB0-48E3-8B61-5214E8368911}" type="parTrans" cxnId="{8808F7ED-DEBF-4B84-A72A-C78278D26E17}">
      <dgm:prSet/>
      <dgm:spPr/>
      <dgm:t>
        <a:bodyPr/>
        <a:lstStyle/>
        <a:p>
          <a:endParaRPr lang="ru-RU" sz="1500"/>
        </a:p>
      </dgm:t>
    </dgm:pt>
    <dgm:pt modelId="{BC334952-ED7C-4871-A1F6-F7A9F68452C9}" type="sibTrans" cxnId="{8808F7ED-DEBF-4B84-A72A-C78278D26E17}">
      <dgm:prSet/>
      <dgm:spPr/>
      <dgm:t>
        <a:bodyPr/>
        <a:lstStyle/>
        <a:p>
          <a:endParaRPr lang="ru-RU" sz="1500"/>
        </a:p>
      </dgm:t>
    </dgm:pt>
    <dgm:pt modelId="{0C8FFC30-8846-478D-98FE-C8EC6F23427F}">
      <dgm:prSet phldrT="[Текст]" custT="1"/>
      <dgm:spPr/>
      <dgm:t>
        <a:bodyPr/>
        <a:lstStyle/>
        <a:p>
          <a:r>
            <a:rPr lang="ru-RU" sz="1500" dirty="0" smtClean="0"/>
            <a:t>разработать и апробировать нормативно-правовые  документы к реализации кластерного подхода в реализации сетевого взаимодействия</a:t>
          </a:r>
          <a:endParaRPr lang="ru-RU" sz="1500" dirty="0"/>
        </a:p>
      </dgm:t>
    </dgm:pt>
    <dgm:pt modelId="{0F0E4DBC-AE6F-454F-8408-66EFBDB154E3}" type="parTrans" cxnId="{B8EAA6A3-1A4F-4A25-821E-E897ED05EAB6}">
      <dgm:prSet/>
      <dgm:spPr/>
      <dgm:t>
        <a:bodyPr/>
        <a:lstStyle/>
        <a:p>
          <a:endParaRPr lang="ru-RU" sz="1500"/>
        </a:p>
      </dgm:t>
    </dgm:pt>
    <dgm:pt modelId="{DB911758-BEE8-4320-8F14-539CBD40D5DA}" type="sibTrans" cxnId="{B8EAA6A3-1A4F-4A25-821E-E897ED05EAB6}">
      <dgm:prSet/>
      <dgm:spPr/>
      <dgm:t>
        <a:bodyPr/>
        <a:lstStyle/>
        <a:p>
          <a:endParaRPr lang="ru-RU" sz="1500"/>
        </a:p>
      </dgm:t>
    </dgm:pt>
    <dgm:pt modelId="{3F6F5BD9-6625-4F8C-A7C7-57963367B087}">
      <dgm:prSet phldrT="[Текст]" custT="1"/>
      <dgm:spPr/>
      <dgm:t>
        <a:bodyPr/>
        <a:lstStyle/>
        <a:p>
          <a:r>
            <a:rPr lang="ru-RU" sz="1500" dirty="0" smtClean="0"/>
            <a:t>разработать систему показателей и индикаторов эффективности реализации кластерного подхода в реализации сетевого взаимодействия</a:t>
          </a:r>
          <a:endParaRPr lang="ru-RU" sz="1500" dirty="0"/>
        </a:p>
      </dgm:t>
    </dgm:pt>
    <dgm:pt modelId="{68C37284-E35A-41FE-B648-539261E15857}" type="parTrans" cxnId="{32F95EB7-7410-452D-9046-695A659218C7}">
      <dgm:prSet/>
      <dgm:spPr/>
      <dgm:t>
        <a:bodyPr/>
        <a:lstStyle/>
        <a:p>
          <a:endParaRPr lang="ru-RU" sz="1500"/>
        </a:p>
      </dgm:t>
    </dgm:pt>
    <dgm:pt modelId="{7625E14B-CB07-469D-8F96-7D15C859BD57}" type="sibTrans" cxnId="{32F95EB7-7410-452D-9046-695A659218C7}">
      <dgm:prSet/>
      <dgm:spPr/>
      <dgm:t>
        <a:bodyPr/>
        <a:lstStyle/>
        <a:p>
          <a:endParaRPr lang="ru-RU" sz="1500"/>
        </a:p>
      </dgm:t>
    </dgm:pt>
    <dgm:pt modelId="{7368D13D-482F-4F1C-9B35-8FCA460B96E9}">
      <dgm:prSet custT="1"/>
      <dgm:spPr/>
      <dgm:t>
        <a:bodyPr/>
        <a:lstStyle/>
        <a:p>
          <a:r>
            <a:rPr lang="ru-RU" sz="1500" dirty="0" smtClean="0"/>
            <a:t>обобщить опыт работы по реализации кластерного подхода в реализации сетевого взаимодействия и представить его для распространения в образовательных учреждениях Забайкальского края</a:t>
          </a:r>
          <a:endParaRPr lang="ru-RU" sz="1500" dirty="0"/>
        </a:p>
      </dgm:t>
    </dgm:pt>
    <dgm:pt modelId="{324AAAE6-905D-4AAE-AE84-788F3E5F9520}" type="parTrans" cxnId="{7AE99F98-0878-498A-BAE2-1E288F74B4E4}">
      <dgm:prSet/>
      <dgm:spPr/>
      <dgm:t>
        <a:bodyPr/>
        <a:lstStyle/>
        <a:p>
          <a:endParaRPr lang="ru-RU" sz="1500"/>
        </a:p>
      </dgm:t>
    </dgm:pt>
    <dgm:pt modelId="{EA2FAB8B-96EA-49B1-8D37-1377956E9711}" type="sibTrans" cxnId="{7AE99F98-0878-498A-BAE2-1E288F74B4E4}">
      <dgm:prSet/>
      <dgm:spPr/>
      <dgm:t>
        <a:bodyPr/>
        <a:lstStyle/>
        <a:p>
          <a:endParaRPr lang="ru-RU" sz="1500"/>
        </a:p>
      </dgm:t>
    </dgm:pt>
    <dgm:pt modelId="{8DDB4774-0844-4035-BB82-A257F9B26397}">
      <dgm:prSet custT="1"/>
      <dgm:spPr/>
      <dgm:t>
        <a:bodyPr/>
        <a:lstStyle/>
        <a:p>
          <a:r>
            <a:rPr lang="ru-RU" sz="1500" dirty="0" smtClean="0"/>
            <a:t>осуществить мониторинг результатов реализации кластерного подхода в реализации сетевого взаимодействия</a:t>
          </a:r>
          <a:endParaRPr lang="ru-RU" sz="1500" dirty="0"/>
        </a:p>
      </dgm:t>
    </dgm:pt>
    <dgm:pt modelId="{D0D05F7B-7789-4A7B-8855-82565B2F6F1A}" type="parTrans" cxnId="{A2F3B54F-8BFB-45FE-8098-8A9C14A437FC}">
      <dgm:prSet/>
      <dgm:spPr/>
      <dgm:t>
        <a:bodyPr/>
        <a:lstStyle/>
        <a:p>
          <a:endParaRPr lang="ru-RU" sz="1500"/>
        </a:p>
      </dgm:t>
    </dgm:pt>
    <dgm:pt modelId="{B2318EF1-7D0A-455D-837E-4D1E98D65593}" type="sibTrans" cxnId="{A2F3B54F-8BFB-45FE-8098-8A9C14A437FC}">
      <dgm:prSet/>
      <dgm:spPr/>
      <dgm:t>
        <a:bodyPr/>
        <a:lstStyle/>
        <a:p>
          <a:endParaRPr lang="ru-RU" sz="1500"/>
        </a:p>
      </dgm:t>
    </dgm:pt>
    <dgm:pt modelId="{BAEDA704-7DDC-428C-97EE-6DBBDDBD297F}" type="pres">
      <dgm:prSet presAssocID="{850453E5-77F2-41F5-A2B1-CADCBDF793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1F3DC-6AE0-41D0-9473-0EEF83251696}" type="pres">
      <dgm:prSet presAssocID="{595AEB08-FC8F-4AA0-A9A6-C4DB38D9363D}" presName="parentLin" presStyleCnt="0"/>
      <dgm:spPr/>
    </dgm:pt>
    <dgm:pt modelId="{54DFBA07-6FF6-4F03-AA27-12B411AA64AC}" type="pres">
      <dgm:prSet presAssocID="{595AEB08-FC8F-4AA0-A9A6-C4DB38D9363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CD30EE7-31B9-4B0A-A118-E865025BB88D}" type="pres">
      <dgm:prSet presAssocID="{595AEB08-FC8F-4AA0-A9A6-C4DB38D9363D}" presName="parentText" presStyleLbl="node1" presStyleIdx="0" presStyleCnt="5" custScaleX="129932" custScaleY="21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D844-63CB-4CCF-B1DE-148D2265E198}" type="pres">
      <dgm:prSet presAssocID="{595AEB08-FC8F-4AA0-A9A6-C4DB38D9363D}" presName="negativeSpace" presStyleCnt="0"/>
      <dgm:spPr/>
    </dgm:pt>
    <dgm:pt modelId="{2D146891-653D-4915-9295-5F1CB2BA8724}" type="pres">
      <dgm:prSet presAssocID="{595AEB08-FC8F-4AA0-A9A6-C4DB38D9363D}" presName="childText" presStyleLbl="conFgAcc1" presStyleIdx="0" presStyleCnt="5">
        <dgm:presLayoutVars>
          <dgm:bulletEnabled val="1"/>
        </dgm:presLayoutVars>
      </dgm:prSet>
      <dgm:spPr/>
    </dgm:pt>
    <dgm:pt modelId="{B911DE99-A1FF-4D82-8D5E-8F334F2C3A9B}" type="pres">
      <dgm:prSet presAssocID="{BC334952-ED7C-4871-A1F6-F7A9F68452C9}" presName="spaceBetweenRectangles" presStyleCnt="0"/>
      <dgm:spPr/>
    </dgm:pt>
    <dgm:pt modelId="{245E67D3-8BBA-4287-A792-982C5D36D34D}" type="pres">
      <dgm:prSet presAssocID="{0C8FFC30-8846-478D-98FE-C8EC6F23427F}" presName="parentLin" presStyleCnt="0"/>
      <dgm:spPr/>
    </dgm:pt>
    <dgm:pt modelId="{E63D0211-FA71-4907-AA3A-ED59E4A37F07}" type="pres">
      <dgm:prSet presAssocID="{0C8FFC30-8846-478D-98FE-C8EC6F23427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94B9F54-89E5-400B-BEB0-B89C1691E888}" type="pres">
      <dgm:prSet presAssocID="{0C8FFC30-8846-478D-98FE-C8EC6F23427F}" presName="parentText" presStyleLbl="node1" presStyleIdx="1" presStyleCnt="5" custScaleX="129932" custScaleY="21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36EB5-FC1A-4B88-B817-6FC2D95362F7}" type="pres">
      <dgm:prSet presAssocID="{0C8FFC30-8846-478D-98FE-C8EC6F23427F}" presName="negativeSpace" presStyleCnt="0"/>
      <dgm:spPr/>
    </dgm:pt>
    <dgm:pt modelId="{E83822B4-25BC-4E2F-9820-D4291D3C5399}" type="pres">
      <dgm:prSet presAssocID="{0C8FFC30-8846-478D-98FE-C8EC6F23427F}" presName="childText" presStyleLbl="conFgAcc1" presStyleIdx="1" presStyleCnt="5">
        <dgm:presLayoutVars>
          <dgm:bulletEnabled val="1"/>
        </dgm:presLayoutVars>
      </dgm:prSet>
      <dgm:spPr/>
    </dgm:pt>
    <dgm:pt modelId="{CA488D50-4A38-4CA1-B887-1BC5DF9688CA}" type="pres">
      <dgm:prSet presAssocID="{DB911758-BEE8-4320-8F14-539CBD40D5DA}" presName="spaceBetweenRectangles" presStyleCnt="0"/>
      <dgm:spPr/>
    </dgm:pt>
    <dgm:pt modelId="{C80884C7-7EB1-45D0-9CBF-7E903A3B487B}" type="pres">
      <dgm:prSet presAssocID="{3F6F5BD9-6625-4F8C-A7C7-57963367B087}" presName="parentLin" presStyleCnt="0"/>
      <dgm:spPr/>
    </dgm:pt>
    <dgm:pt modelId="{EE40E377-3FAE-4D9D-BCB9-D3D462662EF4}" type="pres">
      <dgm:prSet presAssocID="{3F6F5BD9-6625-4F8C-A7C7-57963367B08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07DF7BE-4082-492E-8879-99B1F0829D95}" type="pres">
      <dgm:prSet presAssocID="{3F6F5BD9-6625-4F8C-A7C7-57963367B087}" presName="parentText" presStyleLbl="node1" presStyleIdx="2" presStyleCnt="5" custScaleX="129932" custScaleY="21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A4EAF-35D6-47E4-BF76-4711F2E9B760}" type="pres">
      <dgm:prSet presAssocID="{3F6F5BD9-6625-4F8C-A7C7-57963367B087}" presName="negativeSpace" presStyleCnt="0"/>
      <dgm:spPr/>
    </dgm:pt>
    <dgm:pt modelId="{B5E3D821-DCD8-454D-A2E5-E6CFA61FD7F5}" type="pres">
      <dgm:prSet presAssocID="{3F6F5BD9-6625-4F8C-A7C7-57963367B087}" presName="childText" presStyleLbl="conFgAcc1" presStyleIdx="2" presStyleCnt="5">
        <dgm:presLayoutVars>
          <dgm:bulletEnabled val="1"/>
        </dgm:presLayoutVars>
      </dgm:prSet>
      <dgm:spPr/>
    </dgm:pt>
    <dgm:pt modelId="{1AD2BD15-B7AB-438F-83A1-98D98A8F41E8}" type="pres">
      <dgm:prSet presAssocID="{7625E14B-CB07-469D-8F96-7D15C859BD57}" presName="spaceBetweenRectangles" presStyleCnt="0"/>
      <dgm:spPr/>
    </dgm:pt>
    <dgm:pt modelId="{88312B6B-FE62-4ADB-B9D7-6CD8085091B7}" type="pres">
      <dgm:prSet presAssocID="{8DDB4774-0844-4035-BB82-A257F9B26397}" presName="parentLin" presStyleCnt="0"/>
      <dgm:spPr/>
    </dgm:pt>
    <dgm:pt modelId="{D40DF578-9D11-448B-AD4C-EC8144AB4DD1}" type="pres">
      <dgm:prSet presAssocID="{8DDB4774-0844-4035-BB82-A257F9B2639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2F7732E-3CA0-47CA-BBB7-60CC8C80BE29}" type="pres">
      <dgm:prSet presAssocID="{8DDB4774-0844-4035-BB82-A257F9B26397}" presName="parentText" presStyleLbl="node1" presStyleIdx="3" presStyleCnt="5" custScaleX="129932" custScaleY="21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8650A-97E2-4228-BF56-A8989FAF5352}" type="pres">
      <dgm:prSet presAssocID="{8DDB4774-0844-4035-BB82-A257F9B26397}" presName="negativeSpace" presStyleCnt="0"/>
      <dgm:spPr/>
    </dgm:pt>
    <dgm:pt modelId="{9FCCA4BA-13AC-4C67-AD63-5ECBF0768AB9}" type="pres">
      <dgm:prSet presAssocID="{8DDB4774-0844-4035-BB82-A257F9B26397}" presName="childText" presStyleLbl="conFgAcc1" presStyleIdx="3" presStyleCnt="5">
        <dgm:presLayoutVars>
          <dgm:bulletEnabled val="1"/>
        </dgm:presLayoutVars>
      </dgm:prSet>
      <dgm:spPr/>
    </dgm:pt>
    <dgm:pt modelId="{25EC86D3-6414-47C1-8DEE-DAA75821D14A}" type="pres">
      <dgm:prSet presAssocID="{B2318EF1-7D0A-455D-837E-4D1E98D65593}" presName="spaceBetweenRectangles" presStyleCnt="0"/>
      <dgm:spPr/>
    </dgm:pt>
    <dgm:pt modelId="{8FAB4DA0-82F1-43E6-8750-DC6B9A94E0FD}" type="pres">
      <dgm:prSet presAssocID="{7368D13D-482F-4F1C-9B35-8FCA460B96E9}" presName="parentLin" presStyleCnt="0"/>
      <dgm:spPr/>
    </dgm:pt>
    <dgm:pt modelId="{2977AB18-B04F-4897-BA19-066EBA11DDDF}" type="pres">
      <dgm:prSet presAssocID="{7368D13D-482F-4F1C-9B35-8FCA460B96E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83E165-8675-4CCE-8BE6-D98E0A589543}" type="pres">
      <dgm:prSet presAssocID="{7368D13D-482F-4F1C-9B35-8FCA460B96E9}" presName="parentText" presStyleLbl="node1" presStyleIdx="4" presStyleCnt="5" custScaleX="129932" custScaleY="21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1F469-340D-4394-BC99-5113ECF5FF28}" type="pres">
      <dgm:prSet presAssocID="{7368D13D-482F-4F1C-9B35-8FCA460B96E9}" presName="negativeSpace" presStyleCnt="0"/>
      <dgm:spPr/>
    </dgm:pt>
    <dgm:pt modelId="{0C8729D3-9C72-4171-A817-59DAF0DEF606}" type="pres">
      <dgm:prSet presAssocID="{7368D13D-482F-4F1C-9B35-8FCA460B96E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C3D71B-2FFA-4B1D-90F6-1AEEB9AA6553}" type="presOf" srcId="{7368D13D-482F-4F1C-9B35-8FCA460B96E9}" destId="{2977AB18-B04F-4897-BA19-066EBA11DDDF}" srcOrd="0" destOrd="0" presId="urn:microsoft.com/office/officeart/2005/8/layout/list1"/>
    <dgm:cxn modelId="{56346D8E-48F5-4107-95AB-529948C6D141}" type="presOf" srcId="{0C8FFC30-8846-478D-98FE-C8EC6F23427F}" destId="{E94B9F54-89E5-400B-BEB0-B89C1691E888}" srcOrd="1" destOrd="0" presId="urn:microsoft.com/office/officeart/2005/8/layout/list1"/>
    <dgm:cxn modelId="{D26C78CA-2367-4828-9361-C67276E39376}" type="presOf" srcId="{595AEB08-FC8F-4AA0-A9A6-C4DB38D9363D}" destId="{0CD30EE7-31B9-4B0A-A118-E865025BB88D}" srcOrd="1" destOrd="0" presId="urn:microsoft.com/office/officeart/2005/8/layout/list1"/>
    <dgm:cxn modelId="{7AE99F98-0878-498A-BAE2-1E288F74B4E4}" srcId="{850453E5-77F2-41F5-A2B1-CADCBDF793FF}" destId="{7368D13D-482F-4F1C-9B35-8FCA460B96E9}" srcOrd="4" destOrd="0" parTransId="{324AAAE6-905D-4AAE-AE84-788F3E5F9520}" sibTransId="{EA2FAB8B-96EA-49B1-8D37-1377956E9711}"/>
    <dgm:cxn modelId="{13603FC8-5E66-4245-81D9-F06CE431C7F2}" type="presOf" srcId="{3F6F5BD9-6625-4F8C-A7C7-57963367B087}" destId="{407DF7BE-4082-492E-8879-99B1F0829D95}" srcOrd="1" destOrd="0" presId="urn:microsoft.com/office/officeart/2005/8/layout/list1"/>
    <dgm:cxn modelId="{3262FF0D-4ED2-4232-A0C2-27925D54E91F}" type="presOf" srcId="{7368D13D-482F-4F1C-9B35-8FCA460B96E9}" destId="{EA83E165-8675-4CCE-8BE6-D98E0A589543}" srcOrd="1" destOrd="0" presId="urn:microsoft.com/office/officeart/2005/8/layout/list1"/>
    <dgm:cxn modelId="{2FC80470-FE25-4F22-940E-0DC042EBF62E}" type="presOf" srcId="{8DDB4774-0844-4035-BB82-A257F9B26397}" destId="{D40DF578-9D11-448B-AD4C-EC8144AB4DD1}" srcOrd="0" destOrd="0" presId="urn:microsoft.com/office/officeart/2005/8/layout/list1"/>
    <dgm:cxn modelId="{5CE482E4-A34B-45C1-A8B0-853F32FD8457}" type="presOf" srcId="{8DDB4774-0844-4035-BB82-A257F9B26397}" destId="{22F7732E-3CA0-47CA-BBB7-60CC8C80BE29}" srcOrd="1" destOrd="0" presId="urn:microsoft.com/office/officeart/2005/8/layout/list1"/>
    <dgm:cxn modelId="{8808F7ED-DEBF-4B84-A72A-C78278D26E17}" srcId="{850453E5-77F2-41F5-A2B1-CADCBDF793FF}" destId="{595AEB08-FC8F-4AA0-A9A6-C4DB38D9363D}" srcOrd="0" destOrd="0" parTransId="{F2E29666-FFB0-48E3-8B61-5214E8368911}" sibTransId="{BC334952-ED7C-4871-A1F6-F7A9F68452C9}"/>
    <dgm:cxn modelId="{E1C50539-77B4-4329-8A30-40EC6C172E35}" type="presOf" srcId="{0C8FFC30-8846-478D-98FE-C8EC6F23427F}" destId="{E63D0211-FA71-4907-AA3A-ED59E4A37F07}" srcOrd="0" destOrd="0" presId="urn:microsoft.com/office/officeart/2005/8/layout/list1"/>
    <dgm:cxn modelId="{8258DCA5-3022-4B2F-A04F-CA1A1D2AD7B2}" type="presOf" srcId="{595AEB08-FC8F-4AA0-A9A6-C4DB38D9363D}" destId="{54DFBA07-6FF6-4F03-AA27-12B411AA64AC}" srcOrd="0" destOrd="0" presId="urn:microsoft.com/office/officeart/2005/8/layout/list1"/>
    <dgm:cxn modelId="{B8EAA6A3-1A4F-4A25-821E-E897ED05EAB6}" srcId="{850453E5-77F2-41F5-A2B1-CADCBDF793FF}" destId="{0C8FFC30-8846-478D-98FE-C8EC6F23427F}" srcOrd="1" destOrd="0" parTransId="{0F0E4DBC-AE6F-454F-8408-66EFBDB154E3}" sibTransId="{DB911758-BEE8-4320-8F14-539CBD40D5DA}"/>
    <dgm:cxn modelId="{32F95EB7-7410-452D-9046-695A659218C7}" srcId="{850453E5-77F2-41F5-A2B1-CADCBDF793FF}" destId="{3F6F5BD9-6625-4F8C-A7C7-57963367B087}" srcOrd="2" destOrd="0" parTransId="{68C37284-E35A-41FE-B648-539261E15857}" sibTransId="{7625E14B-CB07-469D-8F96-7D15C859BD57}"/>
    <dgm:cxn modelId="{C27E0DA0-F020-48DD-A086-B95748548BC3}" type="presOf" srcId="{850453E5-77F2-41F5-A2B1-CADCBDF793FF}" destId="{BAEDA704-7DDC-428C-97EE-6DBBDDBD297F}" srcOrd="0" destOrd="0" presId="urn:microsoft.com/office/officeart/2005/8/layout/list1"/>
    <dgm:cxn modelId="{A2F3B54F-8BFB-45FE-8098-8A9C14A437FC}" srcId="{850453E5-77F2-41F5-A2B1-CADCBDF793FF}" destId="{8DDB4774-0844-4035-BB82-A257F9B26397}" srcOrd="3" destOrd="0" parTransId="{D0D05F7B-7789-4A7B-8855-82565B2F6F1A}" sibTransId="{B2318EF1-7D0A-455D-837E-4D1E98D65593}"/>
    <dgm:cxn modelId="{AA531046-1CB7-4F91-8D32-3B22FDFE11EE}" type="presOf" srcId="{3F6F5BD9-6625-4F8C-A7C7-57963367B087}" destId="{EE40E377-3FAE-4D9D-BCB9-D3D462662EF4}" srcOrd="0" destOrd="0" presId="urn:microsoft.com/office/officeart/2005/8/layout/list1"/>
    <dgm:cxn modelId="{1348B7E0-6FCA-49D8-810C-2AFDE2B20EA3}" type="presParOf" srcId="{BAEDA704-7DDC-428C-97EE-6DBBDDBD297F}" destId="{7EF1F3DC-6AE0-41D0-9473-0EEF83251696}" srcOrd="0" destOrd="0" presId="urn:microsoft.com/office/officeart/2005/8/layout/list1"/>
    <dgm:cxn modelId="{F932310F-1961-437A-B88F-0D59172D5691}" type="presParOf" srcId="{7EF1F3DC-6AE0-41D0-9473-0EEF83251696}" destId="{54DFBA07-6FF6-4F03-AA27-12B411AA64AC}" srcOrd="0" destOrd="0" presId="urn:microsoft.com/office/officeart/2005/8/layout/list1"/>
    <dgm:cxn modelId="{14A9C755-D040-484D-8084-2D1F4CB5D10D}" type="presParOf" srcId="{7EF1F3DC-6AE0-41D0-9473-0EEF83251696}" destId="{0CD30EE7-31B9-4B0A-A118-E865025BB88D}" srcOrd="1" destOrd="0" presId="urn:microsoft.com/office/officeart/2005/8/layout/list1"/>
    <dgm:cxn modelId="{31256CED-5D8B-4A4F-8C2D-DAEADF5C91C7}" type="presParOf" srcId="{BAEDA704-7DDC-428C-97EE-6DBBDDBD297F}" destId="{57F5D844-63CB-4CCF-B1DE-148D2265E198}" srcOrd="1" destOrd="0" presId="urn:microsoft.com/office/officeart/2005/8/layout/list1"/>
    <dgm:cxn modelId="{9ACCCAF0-EEB0-497E-AF88-1232CCB9029B}" type="presParOf" srcId="{BAEDA704-7DDC-428C-97EE-6DBBDDBD297F}" destId="{2D146891-653D-4915-9295-5F1CB2BA8724}" srcOrd="2" destOrd="0" presId="urn:microsoft.com/office/officeart/2005/8/layout/list1"/>
    <dgm:cxn modelId="{A2FC820A-C5B5-40C9-A591-210921306685}" type="presParOf" srcId="{BAEDA704-7DDC-428C-97EE-6DBBDDBD297F}" destId="{B911DE99-A1FF-4D82-8D5E-8F334F2C3A9B}" srcOrd="3" destOrd="0" presId="urn:microsoft.com/office/officeart/2005/8/layout/list1"/>
    <dgm:cxn modelId="{7AC08E0A-2943-45D1-B5CE-EB7C952A45CD}" type="presParOf" srcId="{BAEDA704-7DDC-428C-97EE-6DBBDDBD297F}" destId="{245E67D3-8BBA-4287-A792-982C5D36D34D}" srcOrd="4" destOrd="0" presId="urn:microsoft.com/office/officeart/2005/8/layout/list1"/>
    <dgm:cxn modelId="{0441B7FE-7D2E-49D1-BD46-FBCC422B585E}" type="presParOf" srcId="{245E67D3-8BBA-4287-A792-982C5D36D34D}" destId="{E63D0211-FA71-4907-AA3A-ED59E4A37F07}" srcOrd="0" destOrd="0" presId="urn:microsoft.com/office/officeart/2005/8/layout/list1"/>
    <dgm:cxn modelId="{47607F01-D3EE-434C-8219-8353886BADD4}" type="presParOf" srcId="{245E67D3-8BBA-4287-A792-982C5D36D34D}" destId="{E94B9F54-89E5-400B-BEB0-B89C1691E888}" srcOrd="1" destOrd="0" presId="urn:microsoft.com/office/officeart/2005/8/layout/list1"/>
    <dgm:cxn modelId="{5656AA1D-4780-4224-8A91-E52C2A34503D}" type="presParOf" srcId="{BAEDA704-7DDC-428C-97EE-6DBBDDBD297F}" destId="{11836EB5-FC1A-4B88-B817-6FC2D95362F7}" srcOrd="5" destOrd="0" presId="urn:microsoft.com/office/officeart/2005/8/layout/list1"/>
    <dgm:cxn modelId="{3BA00434-B216-48E9-AEE0-F959A1F5FEB5}" type="presParOf" srcId="{BAEDA704-7DDC-428C-97EE-6DBBDDBD297F}" destId="{E83822B4-25BC-4E2F-9820-D4291D3C5399}" srcOrd="6" destOrd="0" presId="urn:microsoft.com/office/officeart/2005/8/layout/list1"/>
    <dgm:cxn modelId="{77791C12-BFF3-48DD-8805-0983D6C23C5E}" type="presParOf" srcId="{BAEDA704-7DDC-428C-97EE-6DBBDDBD297F}" destId="{CA488D50-4A38-4CA1-B887-1BC5DF9688CA}" srcOrd="7" destOrd="0" presId="urn:microsoft.com/office/officeart/2005/8/layout/list1"/>
    <dgm:cxn modelId="{48C7E8F5-DC4C-42E5-B9C7-F13F122D2AE4}" type="presParOf" srcId="{BAEDA704-7DDC-428C-97EE-6DBBDDBD297F}" destId="{C80884C7-7EB1-45D0-9CBF-7E903A3B487B}" srcOrd="8" destOrd="0" presId="urn:microsoft.com/office/officeart/2005/8/layout/list1"/>
    <dgm:cxn modelId="{A5DB2E66-4047-4D84-8F89-29B3BAB1A67B}" type="presParOf" srcId="{C80884C7-7EB1-45D0-9CBF-7E903A3B487B}" destId="{EE40E377-3FAE-4D9D-BCB9-D3D462662EF4}" srcOrd="0" destOrd="0" presId="urn:microsoft.com/office/officeart/2005/8/layout/list1"/>
    <dgm:cxn modelId="{948B5E58-EC34-4656-AA3D-9094401AC35B}" type="presParOf" srcId="{C80884C7-7EB1-45D0-9CBF-7E903A3B487B}" destId="{407DF7BE-4082-492E-8879-99B1F0829D95}" srcOrd="1" destOrd="0" presId="urn:microsoft.com/office/officeart/2005/8/layout/list1"/>
    <dgm:cxn modelId="{33BAAF82-33CE-40BD-AF2E-B1E62EA1B841}" type="presParOf" srcId="{BAEDA704-7DDC-428C-97EE-6DBBDDBD297F}" destId="{93BA4EAF-35D6-47E4-BF76-4711F2E9B760}" srcOrd="9" destOrd="0" presId="urn:microsoft.com/office/officeart/2005/8/layout/list1"/>
    <dgm:cxn modelId="{B37F9631-7327-437E-8DB4-5E8CA14AD740}" type="presParOf" srcId="{BAEDA704-7DDC-428C-97EE-6DBBDDBD297F}" destId="{B5E3D821-DCD8-454D-A2E5-E6CFA61FD7F5}" srcOrd="10" destOrd="0" presId="urn:microsoft.com/office/officeart/2005/8/layout/list1"/>
    <dgm:cxn modelId="{9001B06D-CB57-4598-B965-610A016A39C3}" type="presParOf" srcId="{BAEDA704-7DDC-428C-97EE-6DBBDDBD297F}" destId="{1AD2BD15-B7AB-438F-83A1-98D98A8F41E8}" srcOrd="11" destOrd="0" presId="urn:microsoft.com/office/officeart/2005/8/layout/list1"/>
    <dgm:cxn modelId="{A1096AB3-7FE2-430B-BAE1-BC0ADCC05B62}" type="presParOf" srcId="{BAEDA704-7DDC-428C-97EE-6DBBDDBD297F}" destId="{88312B6B-FE62-4ADB-B9D7-6CD8085091B7}" srcOrd="12" destOrd="0" presId="urn:microsoft.com/office/officeart/2005/8/layout/list1"/>
    <dgm:cxn modelId="{1C1A0D37-33F0-435D-9EDA-2D5CF3C31DB7}" type="presParOf" srcId="{88312B6B-FE62-4ADB-B9D7-6CD8085091B7}" destId="{D40DF578-9D11-448B-AD4C-EC8144AB4DD1}" srcOrd="0" destOrd="0" presId="urn:microsoft.com/office/officeart/2005/8/layout/list1"/>
    <dgm:cxn modelId="{FD3AA27A-B835-4E43-AA5F-380C0189E8F2}" type="presParOf" srcId="{88312B6B-FE62-4ADB-B9D7-6CD8085091B7}" destId="{22F7732E-3CA0-47CA-BBB7-60CC8C80BE29}" srcOrd="1" destOrd="0" presId="urn:microsoft.com/office/officeart/2005/8/layout/list1"/>
    <dgm:cxn modelId="{30BF5CD9-5971-4CFE-8CCE-F94A0B9C43AD}" type="presParOf" srcId="{BAEDA704-7DDC-428C-97EE-6DBBDDBD297F}" destId="{4DB8650A-97E2-4228-BF56-A8989FAF5352}" srcOrd="13" destOrd="0" presId="urn:microsoft.com/office/officeart/2005/8/layout/list1"/>
    <dgm:cxn modelId="{DD0FF079-F2A1-40BF-B013-CA8C42DC6010}" type="presParOf" srcId="{BAEDA704-7DDC-428C-97EE-6DBBDDBD297F}" destId="{9FCCA4BA-13AC-4C67-AD63-5ECBF0768AB9}" srcOrd="14" destOrd="0" presId="urn:microsoft.com/office/officeart/2005/8/layout/list1"/>
    <dgm:cxn modelId="{98F61615-D1A8-4B08-9B2D-B04DF74FB610}" type="presParOf" srcId="{BAEDA704-7DDC-428C-97EE-6DBBDDBD297F}" destId="{25EC86D3-6414-47C1-8DEE-DAA75821D14A}" srcOrd="15" destOrd="0" presId="urn:microsoft.com/office/officeart/2005/8/layout/list1"/>
    <dgm:cxn modelId="{60F0A613-0438-47F8-B460-0ACA2754EF66}" type="presParOf" srcId="{BAEDA704-7DDC-428C-97EE-6DBBDDBD297F}" destId="{8FAB4DA0-82F1-43E6-8750-DC6B9A94E0FD}" srcOrd="16" destOrd="0" presId="urn:microsoft.com/office/officeart/2005/8/layout/list1"/>
    <dgm:cxn modelId="{7D3E06D2-C3BB-4D4B-B629-BDF0895101DE}" type="presParOf" srcId="{8FAB4DA0-82F1-43E6-8750-DC6B9A94E0FD}" destId="{2977AB18-B04F-4897-BA19-066EBA11DDDF}" srcOrd="0" destOrd="0" presId="urn:microsoft.com/office/officeart/2005/8/layout/list1"/>
    <dgm:cxn modelId="{E9E92A65-0BAC-4DB9-BA00-1102E69AB09D}" type="presParOf" srcId="{8FAB4DA0-82F1-43E6-8750-DC6B9A94E0FD}" destId="{EA83E165-8675-4CCE-8BE6-D98E0A589543}" srcOrd="1" destOrd="0" presId="urn:microsoft.com/office/officeart/2005/8/layout/list1"/>
    <dgm:cxn modelId="{A6478AFE-8656-4432-90CA-9A4826BAEFF4}" type="presParOf" srcId="{BAEDA704-7DDC-428C-97EE-6DBBDDBD297F}" destId="{94E1F469-340D-4394-BC99-5113ECF5FF28}" srcOrd="17" destOrd="0" presId="urn:microsoft.com/office/officeart/2005/8/layout/list1"/>
    <dgm:cxn modelId="{FCEED355-5D3D-4100-B850-6A826BE69DE1}" type="presParOf" srcId="{BAEDA704-7DDC-428C-97EE-6DBBDDBD297F}" destId="{0C8729D3-9C72-4171-A817-59DAF0DEF6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F22C3F-1409-415D-B6EF-295B5A1DD8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53433-8A55-4835-AA3C-2BF88684E15A}">
      <dgm:prSet phldrT="[Текст]"/>
      <dgm:spPr/>
      <dgm:t>
        <a:bodyPr/>
        <a:lstStyle/>
        <a:p>
          <a:r>
            <a:rPr lang="ru-RU" dirty="0" smtClean="0"/>
            <a:t>МОУ СОШ г. Чита - 9 </a:t>
          </a:r>
          <a:endParaRPr lang="ru-RU" dirty="0"/>
        </a:p>
      </dgm:t>
    </dgm:pt>
    <dgm:pt modelId="{B0FFEE21-5354-44AF-A6C4-84FFEC7F2F7A}" type="parTrans" cxnId="{E1414191-B1D9-4CCB-8E65-A23EC1FDB710}">
      <dgm:prSet/>
      <dgm:spPr/>
      <dgm:t>
        <a:bodyPr/>
        <a:lstStyle/>
        <a:p>
          <a:endParaRPr lang="ru-RU"/>
        </a:p>
      </dgm:t>
    </dgm:pt>
    <dgm:pt modelId="{4A92B2CE-43CB-4832-8499-894BECB24FC3}" type="sibTrans" cxnId="{E1414191-B1D9-4CCB-8E65-A23EC1FDB710}">
      <dgm:prSet/>
      <dgm:spPr/>
      <dgm:t>
        <a:bodyPr/>
        <a:lstStyle/>
        <a:p>
          <a:endParaRPr lang="ru-RU"/>
        </a:p>
      </dgm:t>
    </dgm:pt>
    <dgm:pt modelId="{89F545AE-BF0A-418C-B1CE-0E31D264BADD}">
      <dgm:prSet phldrT="[Текст]"/>
      <dgm:spPr/>
      <dgm:t>
        <a:bodyPr/>
        <a:lstStyle/>
        <a:p>
          <a:r>
            <a:rPr lang="ru-RU" dirty="0" smtClean="0"/>
            <a:t>ДОУ</a:t>
          </a:r>
        </a:p>
        <a:p>
          <a:r>
            <a:rPr lang="ru-RU" dirty="0" smtClean="0"/>
            <a:t> г. Чита - 5</a:t>
          </a:r>
          <a:endParaRPr lang="ru-RU" dirty="0"/>
        </a:p>
      </dgm:t>
    </dgm:pt>
    <dgm:pt modelId="{58FFD626-7BD9-41BE-9B0F-D536938679B2}" type="parTrans" cxnId="{D526BE2E-41E1-411A-8AE6-36121239D9AC}">
      <dgm:prSet/>
      <dgm:spPr/>
      <dgm:t>
        <a:bodyPr/>
        <a:lstStyle/>
        <a:p>
          <a:endParaRPr lang="ru-RU"/>
        </a:p>
      </dgm:t>
    </dgm:pt>
    <dgm:pt modelId="{942CC3D3-A7E2-47EE-B9FB-9793170D66C6}" type="sibTrans" cxnId="{D526BE2E-41E1-411A-8AE6-36121239D9AC}">
      <dgm:prSet/>
      <dgm:spPr/>
      <dgm:t>
        <a:bodyPr/>
        <a:lstStyle/>
        <a:p>
          <a:endParaRPr lang="ru-RU"/>
        </a:p>
      </dgm:t>
    </dgm:pt>
    <dgm:pt modelId="{D8E3D827-FDCC-405B-95A7-AF98CCD3D5B2}">
      <dgm:prSet phldrT="[Текст]" custT="1"/>
      <dgm:spPr/>
      <dgm:t>
        <a:bodyPr/>
        <a:lstStyle/>
        <a:p>
          <a:r>
            <a:rPr lang="ru-RU" sz="2500" b="1" dirty="0" smtClean="0">
              <a:solidFill>
                <a:srgbClr val="C00000"/>
              </a:solidFill>
            </a:rPr>
            <a:t>54 человека (учителя начальных классов, воспитатели, руководители изо-студий, музыкальные руководители, методисты, преподаватели колледжа)  </a:t>
          </a:r>
          <a:endParaRPr lang="ru-RU" sz="2500" b="1" dirty="0">
            <a:solidFill>
              <a:srgbClr val="C00000"/>
            </a:solidFill>
          </a:endParaRPr>
        </a:p>
      </dgm:t>
    </dgm:pt>
    <dgm:pt modelId="{03701B80-28F2-4E61-8322-3F2BE3DE36E4}" type="parTrans" cxnId="{6875433B-D741-445D-8269-D4E344D78453}">
      <dgm:prSet/>
      <dgm:spPr/>
      <dgm:t>
        <a:bodyPr/>
        <a:lstStyle/>
        <a:p>
          <a:endParaRPr lang="ru-RU"/>
        </a:p>
      </dgm:t>
    </dgm:pt>
    <dgm:pt modelId="{638D7214-C30F-4AFF-9308-F8EE12F9B790}" type="sibTrans" cxnId="{6875433B-D741-445D-8269-D4E344D78453}">
      <dgm:prSet/>
      <dgm:spPr/>
      <dgm:t>
        <a:bodyPr/>
        <a:lstStyle/>
        <a:p>
          <a:endParaRPr lang="ru-RU"/>
        </a:p>
      </dgm:t>
    </dgm:pt>
    <dgm:pt modelId="{948A8940-7472-4944-AE1B-88E5C2371364}">
      <dgm:prSet phldrT="[Текст]"/>
      <dgm:spPr/>
      <dgm:t>
        <a:bodyPr/>
        <a:lstStyle/>
        <a:p>
          <a:r>
            <a:rPr lang="ru-RU" dirty="0" smtClean="0"/>
            <a:t>ГПОУ «Читинский педагогический колледж</a:t>
          </a:r>
          <a:endParaRPr lang="ru-RU" dirty="0"/>
        </a:p>
      </dgm:t>
    </dgm:pt>
    <dgm:pt modelId="{9675134B-F0CA-4211-A777-A56BDFAC36FA}" type="parTrans" cxnId="{473C2DF0-60D5-46DF-8A27-CEC22A2CE490}">
      <dgm:prSet/>
      <dgm:spPr/>
      <dgm:t>
        <a:bodyPr/>
        <a:lstStyle/>
        <a:p>
          <a:endParaRPr lang="ru-RU"/>
        </a:p>
      </dgm:t>
    </dgm:pt>
    <dgm:pt modelId="{8F0EC98C-1519-4FC0-AD1D-36FC6AEFD603}" type="sibTrans" cxnId="{473C2DF0-60D5-46DF-8A27-CEC22A2CE490}">
      <dgm:prSet/>
      <dgm:spPr/>
      <dgm:t>
        <a:bodyPr/>
        <a:lstStyle/>
        <a:p>
          <a:endParaRPr lang="ru-RU"/>
        </a:p>
      </dgm:t>
    </dgm:pt>
    <dgm:pt modelId="{3C14D07D-D27A-4E02-B3CC-D9F8EDC71FA0}" type="pres">
      <dgm:prSet presAssocID="{21F22C3F-1409-415D-B6EF-295B5A1DD8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C56C5-1102-40E9-B8E9-43D26C0280D7}" type="pres">
      <dgm:prSet presAssocID="{41253433-8A55-4835-AA3C-2BF88684E15A}" presName="node" presStyleLbl="node1" presStyleIdx="0" presStyleCnt="4" custScaleX="11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B120B-763D-409F-8A87-E543B776A929}" type="pres">
      <dgm:prSet presAssocID="{4A92B2CE-43CB-4832-8499-894BECB24FC3}" presName="sibTrans" presStyleCnt="0"/>
      <dgm:spPr/>
    </dgm:pt>
    <dgm:pt modelId="{26F2F015-8273-4B90-A3A6-C2A4AE96864A}" type="pres">
      <dgm:prSet presAssocID="{89F545AE-BF0A-418C-B1CE-0E31D264BADD}" presName="node" presStyleLbl="node1" presStyleIdx="1" presStyleCnt="4" custScaleX="114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A4E6-5790-4A22-8D65-35B35E51D672}" type="pres">
      <dgm:prSet presAssocID="{942CC3D3-A7E2-47EE-B9FB-9793170D66C6}" presName="sibTrans" presStyleCnt="0"/>
      <dgm:spPr/>
    </dgm:pt>
    <dgm:pt modelId="{FDA6C9E3-413D-440E-815B-852D950AF43D}" type="pres">
      <dgm:prSet presAssocID="{948A8940-7472-4944-AE1B-88E5C2371364}" presName="node" presStyleLbl="node1" presStyleIdx="2" presStyleCnt="4" custScaleX="20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87E4-FE2E-4F05-9738-2023D78E6DDA}" type="pres">
      <dgm:prSet presAssocID="{8F0EC98C-1519-4FC0-AD1D-36FC6AEFD603}" presName="sibTrans" presStyleCnt="0"/>
      <dgm:spPr/>
    </dgm:pt>
    <dgm:pt modelId="{D5B43BD5-FA65-47A3-A9F3-D6924CC8CB89}" type="pres">
      <dgm:prSet presAssocID="{D8E3D827-FDCC-405B-95A7-AF98CCD3D5B2}" presName="node" presStyleLbl="node1" presStyleIdx="3" presStyleCnt="4" custScaleX="27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6B23C-1B85-44A7-9959-9E26D835C9E3}" type="presOf" srcId="{21F22C3F-1409-415D-B6EF-295B5A1DD815}" destId="{3C14D07D-D27A-4E02-B3CC-D9F8EDC71FA0}" srcOrd="0" destOrd="0" presId="urn:microsoft.com/office/officeart/2005/8/layout/default"/>
    <dgm:cxn modelId="{D526BE2E-41E1-411A-8AE6-36121239D9AC}" srcId="{21F22C3F-1409-415D-B6EF-295B5A1DD815}" destId="{89F545AE-BF0A-418C-B1CE-0E31D264BADD}" srcOrd="1" destOrd="0" parTransId="{58FFD626-7BD9-41BE-9B0F-D536938679B2}" sibTransId="{942CC3D3-A7E2-47EE-B9FB-9793170D66C6}"/>
    <dgm:cxn modelId="{FF5E39A5-DBAF-4AC4-A751-F5CA4D728C96}" type="presOf" srcId="{41253433-8A55-4835-AA3C-2BF88684E15A}" destId="{C04C56C5-1102-40E9-B8E9-43D26C0280D7}" srcOrd="0" destOrd="0" presId="urn:microsoft.com/office/officeart/2005/8/layout/default"/>
    <dgm:cxn modelId="{E1414191-B1D9-4CCB-8E65-A23EC1FDB710}" srcId="{21F22C3F-1409-415D-B6EF-295B5A1DD815}" destId="{41253433-8A55-4835-AA3C-2BF88684E15A}" srcOrd="0" destOrd="0" parTransId="{B0FFEE21-5354-44AF-A6C4-84FFEC7F2F7A}" sibTransId="{4A92B2CE-43CB-4832-8499-894BECB24FC3}"/>
    <dgm:cxn modelId="{92B48739-5728-4F09-9130-2FA98A3C5C47}" type="presOf" srcId="{948A8940-7472-4944-AE1B-88E5C2371364}" destId="{FDA6C9E3-413D-440E-815B-852D950AF43D}" srcOrd="0" destOrd="0" presId="urn:microsoft.com/office/officeart/2005/8/layout/default"/>
    <dgm:cxn modelId="{6875433B-D741-445D-8269-D4E344D78453}" srcId="{21F22C3F-1409-415D-B6EF-295B5A1DD815}" destId="{D8E3D827-FDCC-405B-95A7-AF98CCD3D5B2}" srcOrd="3" destOrd="0" parTransId="{03701B80-28F2-4E61-8322-3F2BE3DE36E4}" sibTransId="{638D7214-C30F-4AFF-9308-F8EE12F9B790}"/>
    <dgm:cxn modelId="{D482D17C-58E8-4AB9-81F4-01833A20B16D}" type="presOf" srcId="{89F545AE-BF0A-418C-B1CE-0E31D264BADD}" destId="{26F2F015-8273-4B90-A3A6-C2A4AE96864A}" srcOrd="0" destOrd="0" presId="urn:microsoft.com/office/officeart/2005/8/layout/default"/>
    <dgm:cxn modelId="{473C2DF0-60D5-46DF-8A27-CEC22A2CE490}" srcId="{21F22C3F-1409-415D-B6EF-295B5A1DD815}" destId="{948A8940-7472-4944-AE1B-88E5C2371364}" srcOrd="2" destOrd="0" parTransId="{9675134B-F0CA-4211-A777-A56BDFAC36FA}" sibTransId="{8F0EC98C-1519-4FC0-AD1D-36FC6AEFD603}"/>
    <dgm:cxn modelId="{7FDC048E-A2F1-4591-9DBF-4E10ABBF48A2}" type="presOf" srcId="{D8E3D827-FDCC-405B-95A7-AF98CCD3D5B2}" destId="{D5B43BD5-FA65-47A3-A9F3-D6924CC8CB89}" srcOrd="0" destOrd="0" presId="urn:microsoft.com/office/officeart/2005/8/layout/default"/>
    <dgm:cxn modelId="{445B1A14-F30A-404D-966D-49123ED7A940}" type="presParOf" srcId="{3C14D07D-D27A-4E02-B3CC-D9F8EDC71FA0}" destId="{C04C56C5-1102-40E9-B8E9-43D26C0280D7}" srcOrd="0" destOrd="0" presId="urn:microsoft.com/office/officeart/2005/8/layout/default"/>
    <dgm:cxn modelId="{7CDF9F99-F057-48F8-B93B-138361DC15BB}" type="presParOf" srcId="{3C14D07D-D27A-4E02-B3CC-D9F8EDC71FA0}" destId="{4B3B120B-763D-409F-8A87-E543B776A929}" srcOrd="1" destOrd="0" presId="urn:microsoft.com/office/officeart/2005/8/layout/default"/>
    <dgm:cxn modelId="{15CEFFAD-84E8-4990-85E2-5EBF159C0EC1}" type="presParOf" srcId="{3C14D07D-D27A-4E02-B3CC-D9F8EDC71FA0}" destId="{26F2F015-8273-4B90-A3A6-C2A4AE96864A}" srcOrd="2" destOrd="0" presId="urn:microsoft.com/office/officeart/2005/8/layout/default"/>
    <dgm:cxn modelId="{44AD982B-4C5E-409E-B95F-14E7AAD11169}" type="presParOf" srcId="{3C14D07D-D27A-4E02-B3CC-D9F8EDC71FA0}" destId="{6E11A4E6-5790-4A22-8D65-35B35E51D672}" srcOrd="3" destOrd="0" presId="urn:microsoft.com/office/officeart/2005/8/layout/default"/>
    <dgm:cxn modelId="{4CA4BAA9-A6CB-44E4-8B63-910C3620EFB0}" type="presParOf" srcId="{3C14D07D-D27A-4E02-B3CC-D9F8EDC71FA0}" destId="{FDA6C9E3-413D-440E-815B-852D950AF43D}" srcOrd="4" destOrd="0" presId="urn:microsoft.com/office/officeart/2005/8/layout/default"/>
    <dgm:cxn modelId="{D71297F9-499E-420B-A34D-81AB4BCA6D77}" type="presParOf" srcId="{3C14D07D-D27A-4E02-B3CC-D9F8EDC71FA0}" destId="{749187E4-FE2E-4F05-9738-2023D78E6DDA}" srcOrd="5" destOrd="0" presId="urn:microsoft.com/office/officeart/2005/8/layout/default"/>
    <dgm:cxn modelId="{CC9EE232-2A7F-49DD-A8AD-9B645E72F550}" type="presParOf" srcId="{3C14D07D-D27A-4E02-B3CC-D9F8EDC71FA0}" destId="{D5B43BD5-FA65-47A3-A9F3-D6924CC8CB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3D4B0-CC98-4391-BF79-95E061F7ED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304E56-4D28-4395-9D0F-BC7CF4D9020D}">
      <dgm:prSet phldrT="[Текст]" custT="1"/>
      <dgm:spPr/>
      <dgm:t>
        <a:bodyPr/>
        <a:lstStyle/>
        <a:p>
          <a:r>
            <a:rPr lang="ru-RU" sz="1400" b="1" smtClean="0"/>
            <a:t>Издание  сборника  статей  из опыта работы преподавателей и студентов участников кластера</a:t>
          </a:r>
          <a:endParaRPr lang="ru-RU" sz="1400" b="1" dirty="0" smtClean="0"/>
        </a:p>
      </dgm:t>
    </dgm:pt>
    <dgm:pt modelId="{2392DD4A-2AA5-4019-86F2-F9D25161120E}" type="parTrans" cxnId="{2B79462A-0506-4F43-8E74-92965A8181A0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8E92A0FC-E952-47EF-BBE3-45435DAA78CE}" type="sibTrans" cxnId="{2B79462A-0506-4F43-8E74-92965A8181A0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CE839501-DD83-4578-9989-C4339337B3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Увеличение количества исследовательских работ по заказу работодателя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7B1A178D-F72D-469D-B442-91BEE3BC313B}" type="parTrans" cxnId="{146D7FD4-2D15-41EB-9182-E8FCC0343837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AFBF3009-7DC3-4A52-A1E3-26D92FF1CA13}" type="sibTrans" cxnId="{146D7FD4-2D15-41EB-9182-E8FCC0343837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A7D5C0BB-11E8-437A-9CDB-D6F00CA6403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Внедрение стандартов </a:t>
          </a:r>
          <a:r>
            <a:rPr lang="en-US" sz="1400" b="1" dirty="0" smtClean="0"/>
            <a:t>World Skills Russia </a:t>
          </a:r>
          <a:r>
            <a:rPr lang="ru-RU" sz="1400" b="1" dirty="0" smtClean="0"/>
            <a:t>в совместную деятельность участников кластера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9154C924-8049-4245-9ACC-3F21E3FC2402}" type="parTrans" cxnId="{2EF13383-5AA9-4826-9146-C1EA5E107F82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4A5ACECE-EFBD-40F5-BC01-4C5D86D3FF02}" type="sibTrans" cxnId="{2EF13383-5AA9-4826-9146-C1EA5E107F82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FAEDF8D2-1494-4055-972E-188C9046636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/>
            <a:t>Увеличение количества образовательных общеобразовательных учреждений и учреждений дошкольного образования  - участников кластера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7A62DD5C-C17D-4107-9644-821F365EDF4F}" type="parTrans" cxnId="{075D2956-419C-49AB-9999-21A0CF898BF7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06A4EC03-69B4-4350-B6AD-B8F835229C66}" type="sibTrans" cxnId="{075D2956-419C-49AB-9999-21A0CF898BF7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FCFF0206-FDD0-48E4-99BD-25DC2B3C754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/>
            <a:t>Включение студентов в апробирование использования робототехники во внеурочной деятельности в образовательных учреждениях кластера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57C5BC6A-223D-41E0-81F7-234EA159552B}" type="parTrans" cxnId="{3E1E0C0F-EF5A-4B4B-BA2D-41078122B00A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0DB5AF2C-55EA-485F-B106-C28E25A766E5}" type="sibTrans" cxnId="{3E1E0C0F-EF5A-4B4B-BA2D-41078122B00A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7070E545-2662-4037-9334-949C02EED8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/>
            <a:t>Диссеминация опыта участников кластера на региональном уровне.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FCB5347D-44A9-465C-9F5C-D4AB351EA35E}" type="parTrans" cxnId="{108C2547-022B-483B-9450-66BC19B5C154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BB9701C1-D4BC-494E-984D-38327CA7A48D}" type="sibTrans" cxnId="{108C2547-022B-483B-9450-66BC19B5C154}">
      <dgm:prSet/>
      <dgm:spPr/>
      <dgm:t>
        <a:bodyPr/>
        <a:lstStyle/>
        <a:p>
          <a:endParaRPr lang="ru-RU" sz="1400" b="1">
            <a:solidFill>
              <a:schemeClr val="accent4">
                <a:lumMod val="50000"/>
              </a:schemeClr>
            </a:solidFill>
          </a:endParaRPr>
        </a:p>
      </dgm:t>
    </dgm:pt>
    <dgm:pt modelId="{19C2140E-68E1-40BD-9504-4AA11F5E0CA4}" type="pres">
      <dgm:prSet presAssocID="{DD53D4B0-CC98-4391-BF79-95E061F7E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DA6827-D780-4766-BDB9-1348B4A9F27E}" type="pres">
      <dgm:prSet presAssocID="{DD53D4B0-CC98-4391-BF79-95E061F7ED15}" presName="Name1" presStyleCnt="0"/>
      <dgm:spPr/>
    </dgm:pt>
    <dgm:pt modelId="{27E85FD9-26B9-4F65-88E4-2C25A59362B7}" type="pres">
      <dgm:prSet presAssocID="{DD53D4B0-CC98-4391-BF79-95E061F7ED15}" presName="cycle" presStyleCnt="0"/>
      <dgm:spPr/>
    </dgm:pt>
    <dgm:pt modelId="{0C5D1226-4A24-4022-9766-63632DDCC395}" type="pres">
      <dgm:prSet presAssocID="{DD53D4B0-CC98-4391-BF79-95E061F7ED15}" presName="srcNode" presStyleLbl="node1" presStyleIdx="0" presStyleCnt="6"/>
      <dgm:spPr/>
    </dgm:pt>
    <dgm:pt modelId="{47441F44-3A53-439D-B158-3FA66CE91166}" type="pres">
      <dgm:prSet presAssocID="{DD53D4B0-CC98-4391-BF79-95E061F7ED15}" presName="conn" presStyleLbl="parChTrans1D2" presStyleIdx="0" presStyleCnt="1"/>
      <dgm:spPr/>
      <dgm:t>
        <a:bodyPr/>
        <a:lstStyle/>
        <a:p>
          <a:endParaRPr lang="ru-RU"/>
        </a:p>
      </dgm:t>
    </dgm:pt>
    <dgm:pt modelId="{4F3BAB8C-1578-4CD1-B819-18ABA72C65A0}" type="pres">
      <dgm:prSet presAssocID="{DD53D4B0-CC98-4391-BF79-95E061F7ED15}" presName="extraNode" presStyleLbl="node1" presStyleIdx="0" presStyleCnt="6"/>
      <dgm:spPr/>
    </dgm:pt>
    <dgm:pt modelId="{9A4AF762-B422-488E-9A81-A70B5B8BC11B}" type="pres">
      <dgm:prSet presAssocID="{DD53D4B0-CC98-4391-BF79-95E061F7ED15}" presName="dstNode" presStyleLbl="node1" presStyleIdx="0" presStyleCnt="6"/>
      <dgm:spPr/>
    </dgm:pt>
    <dgm:pt modelId="{242CF20B-ACAC-42D7-8B04-5DD783234531}" type="pres">
      <dgm:prSet presAssocID="{B1304E56-4D28-4395-9D0F-BC7CF4D9020D}" presName="text_1" presStyleLbl="node1" presStyleIdx="0" presStyleCnt="6" custScaleY="14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E261-C792-4FF3-877E-4B94EB4AED5F}" type="pres">
      <dgm:prSet presAssocID="{B1304E56-4D28-4395-9D0F-BC7CF4D9020D}" presName="accent_1" presStyleCnt="0"/>
      <dgm:spPr/>
    </dgm:pt>
    <dgm:pt modelId="{A974FE0B-5D14-4E99-9C0C-0CC1268E0BBF}" type="pres">
      <dgm:prSet presAssocID="{B1304E56-4D28-4395-9D0F-BC7CF4D9020D}" presName="accentRepeatNode" presStyleLbl="solidFgAcc1" presStyleIdx="0" presStyleCnt="6"/>
      <dgm:spPr>
        <a:solidFill>
          <a:schemeClr val="tx2">
            <a:lumMod val="60000"/>
            <a:lumOff val="40000"/>
          </a:schemeClr>
        </a:solidFill>
      </dgm:spPr>
    </dgm:pt>
    <dgm:pt modelId="{16613B05-000E-4F89-9B0B-F16B4F317723}" type="pres">
      <dgm:prSet presAssocID="{7070E545-2662-4037-9334-949C02EED8D4}" presName="text_2" presStyleLbl="node1" presStyleIdx="1" presStyleCnt="6" custScaleY="12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4DB70-6E95-4DA2-925D-784E108508E2}" type="pres">
      <dgm:prSet presAssocID="{7070E545-2662-4037-9334-949C02EED8D4}" presName="accent_2" presStyleCnt="0"/>
      <dgm:spPr/>
    </dgm:pt>
    <dgm:pt modelId="{8768B4E3-A679-4A1F-A241-1FA45C1CDF65}" type="pres">
      <dgm:prSet presAssocID="{7070E545-2662-4037-9334-949C02EED8D4}" presName="accentRepeatNode" presStyleLbl="solidFgAcc1" presStyleIdx="1" presStyleCnt="6"/>
      <dgm:spPr>
        <a:solidFill>
          <a:schemeClr val="accent1"/>
        </a:solidFill>
      </dgm:spPr>
    </dgm:pt>
    <dgm:pt modelId="{21E841ED-52C5-4464-B4FF-11AB552C9523}" type="pres">
      <dgm:prSet presAssocID="{FCFF0206-FDD0-48E4-99BD-25DC2B3C7546}" presName="text_3" presStyleLbl="node1" presStyleIdx="2" presStyleCnt="6" custScaleY="150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E3DD9-4CA2-4612-975F-EB19A05A02D2}" type="pres">
      <dgm:prSet presAssocID="{FCFF0206-FDD0-48E4-99BD-25DC2B3C7546}" presName="accent_3" presStyleCnt="0"/>
      <dgm:spPr/>
    </dgm:pt>
    <dgm:pt modelId="{563B4F4A-586B-46A9-9BCD-0FB7C80B91D2}" type="pres">
      <dgm:prSet presAssocID="{FCFF0206-FDD0-48E4-99BD-25DC2B3C7546}" presName="accentRepeatNode" presStyleLbl="solidFgAcc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B4BDD8DD-A281-4DCD-9E33-C6DCF889226A}" type="pres">
      <dgm:prSet presAssocID="{FAEDF8D2-1494-4055-972E-188C90466366}" presName="text_4" presStyleLbl="node1" presStyleIdx="3" presStyleCnt="6" custScaleY="150066" custLinFactNeighborY="1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DEA8-7F33-49E8-BC31-F2ABB0D77FDC}" type="pres">
      <dgm:prSet presAssocID="{FAEDF8D2-1494-4055-972E-188C90466366}" presName="accent_4" presStyleCnt="0"/>
      <dgm:spPr/>
    </dgm:pt>
    <dgm:pt modelId="{6ED1066A-2D59-41EB-9E5E-7CA0939A5DC4}" type="pres">
      <dgm:prSet presAssocID="{FAEDF8D2-1494-4055-972E-188C90466366}" presName="accentRepeatNode" presStyleLbl="solidFgAcc1" presStyleIdx="3" presStyleCnt="6"/>
      <dgm:spPr>
        <a:solidFill>
          <a:schemeClr val="accent6">
            <a:lumMod val="75000"/>
          </a:schemeClr>
        </a:solidFill>
      </dgm:spPr>
    </dgm:pt>
    <dgm:pt modelId="{2352A9FD-F38C-4D42-8645-D05E70C1D855}" type="pres">
      <dgm:prSet presAssocID="{CE839501-DD83-4578-9989-C4339337B36B}" presName="text_5" presStyleLbl="node1" presStyleIdx="4" presStyleCnt="6" custScaleY="125060" custLinFactNeighborY="1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03D05-2EBA-4356-B3AB-E3DF99E7380E}" type="pres">
      <dgm:prSet presAssocID="{CE839501-DD83-4578-9989-C4339337B36B}" presName="accent_5" presStyleCnt="0"/>
      <dgm:spPr/>
    </dgm:pt>
    <dgm:pt modelId="{EB55B83D-4DE7-4986-85D4-DB329239C0D8}" type="pres">
      <dgm:prSet presAssocID="{CE839501-DD83-4578-9989-C4339337B36B}" presName="accentRepeatNode" presStyleLbl="solidFgAcc1" presStyleIdx="4" presStyleCnt="6"/>
      <dgm:spPr>
        <a:solidFill>
          <a:schemeClr val="accent6">
            <a:lumMod val="50000"/>
          </a:schemeClr>
        </a:solidFill>
      </dgm:spPr>
    </dgm:pt>
    <dgm:pt modelId="{012BB526-1691-4971-98AF-018EF6A55FA9}" type="pres">
      <dgm:prSet presAssocID="{A7D5C0BB-11E8-437A-9CDB-D6F00CA64038}" presName="text_6" presStyleLbl="node1" presStyleIdx="5" presStyleCnt="6" custScaleY="124910" custLinFactNeighborY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AC9B5-DC65-41F9-B32E-6331F04B14B3}" type="pres">
      <dgm:prSet presAssocID="{A7D5C0BB-11E8-437A-9CDB-D6F00CA64038}" presName="accent_6" presStyleCnt="0"/>
      <dgm:spPr/>
    </dgm:pt>
    <dgm:pt modelId="{B96C628D-E332-4AC9-89EB-B5CC37011C5C}" type="pres">
      <dgm:prSet presAssocID="{A7D5C0BB-11E8-437A-9CDB-D6F00CA64038}" presName="accentRepeatNode" presStyleLbl="solidFgAcc1" presStyleIdx="5" presStyleCnt="6"/>
      <dgm:spPr>
        <a:solidFill>
          <a:srgbClr val="C00000"/>
        </a:solidFill>
      </dgm:spPr>
    </dgm:pt>
  </dgm:ptLst>
  <dgm:cxnLst>
    <dgm:cxn modelId="{5F69563E-EB9C-4AB5-A8A5-013849FD70A7}" type="presOf" srcId="{B1304E56-4D28-4395-9D0F-BC7CF4D9020D}" destId="{242CF20B-ACAC-42D7-8B04-5DD783234531}" srcOrd="0" destOrd="0" presId="urn:microsoft.com/office/officeart/2008/layout/VerticalCurvedList"/>
    <dgm:cxn modelId="{2B79462A-0506-4F43-8E74-92965A8181A0}" srcId="{DD53D4B0-CC98-4391-BF79-95E061F7ED15}" destId="{B1304E56-4D28-4395-9D0F-BC7CF4D9020D}" srcOrd="0" destOrd="0" parTransId="{2392DD4A-2AA5-4019-86F2-F9D25161120E}" sibTransId="{8E92A0FC-E952-47EF-BBE3-45435DAA78CE}"/>
    <dgm:cxn modelId="{5F5DF759-B5BB-4DFD-9BD9-94B96CCD6D3F}" type="presOf" srcId="{DD53D4B0-CC98-4391-BF79-95E061F7ED15}" destId="{19C2140E-68E1-40BD-9504-4AA11F5E0CA4}" srcOrd="0" destOrd="0" presId="urn:microsoft.com/office/officeart/2008/layout/VerticalCurvedList"/>
    <dgm:cxn modelId="{3E1E0C0F-EF5A-4B4B-BA2D-41078122B00A}" srcId="{DD53D4B0-CC98-4391-BF79-95E061F7ED15}" destId="{FCFF0206-FDD0-48E4-99BD-25DC2B3C7546}" srcOrd="2" destOrd="0" parTransId="{57C5BC6A-223D-41E0-81F7-234EA159552B}" sibTransId="{0DB5AF2C-55EA-485F-B106-C28E25A766E5}"/>
    <dgm:cxn modelId="{108C2547-022B-483B-9450-66BC19B5C154}" srcId="{DD53D4B0-CC98-4391-BF79-95E061F7ED15}" destId="{7070E545-2662-4037-9334-949C02EED8D4}" srcOrd="1" destOrd="0" parTransId="{FCB5347D-44A9-465C-9F5C-D4AB351EA35E}" sibTransId="{BB9701C1-D4BC-494E-984D-38327CA7A48D}"/>
    <dgm:cxn modelId="{B4B25561-D1E9-4ABE-BF21-F301EA4FF483}" type="presOf" srcId="{FCFF0206-FDD0-48E4-99BD-25DC2B3C7546}" destId="{21E841ED-52C5-4464-B4FF-11AB552C9523}" srcOrd="0" destOrd="0" presId="urn:microsoft.com/office/officeart/2008/layout/VerticalCurvedList"/>
    <dgm:cxn modelId="{46AB2ABA-EF3A-4627-863A-752B6975B338}" type="presOf" srcId="{FAEDF8D2-1494-4055-972E-188C90466366}" destId="{B4BDD8DD-A281-4DCD-9E33-C6DCF889226A}" srcOrd="0" destOrd="0" presId="urn:microsoft.com/office/officeart/2008/layout/VerticalCurvedList"/>
    <dgm:cxn modelId="{2EF13383-5AA9-4826-9146-C1EA5E107F82}" srcId="{DD53D4B0-CC98-4391-BF79-95E061F7ED15}" destId="{A7D5C0BB-11E8-437A-9CDB-D6F00CA64038}" srcOrd="5" destOrd="0" parTransId="{9154C924-8049-4245-9ACC-3F21E3FC2402}" sibTransId="{4A5ACECE-EFBD-40F5-BC01-4C5D86D3FF02}"/>
    <dgm:cxn modelId="{7F8B0898-3969-49FD-B285-3A455228BA81}" type="presOf" srcId="{CE839501-DD83-4578-9989-C4339337B36B}" destId="{2352A9FD-F38C-4D42-8645-D05E70C1D855}" srcOrd="0" destOrd="0" presId="urn:microsoft.com/office/officeart/2008/layout/VerticalCurvedList"/>
    <dgm:cxn modelId="{E822FF12-BEE2-4789-B2DC-238585D4B333}" type="presOf" srcId="{8E92A0FC-E952-47EF-BBE3-45435DAA78CE}" destId="{47441F44-3A53-439D-B158-3FA66CE91166}" srcOrd="0" destOrd="0" presId="urn:microsoft.com/office/officeart/2008/layout/VerticalCurvedList"/>
    <dgm:cxn modelId="{075D2956-419C-49AB-9999-21A0CF898BF7}" srcId="{DD53D4B0-CC98-4391-BF79-95E061F7ED15}" destId="{FAEDF8D2-1494-4055-972E-188C90466366}" srcOrd="3" destOrd="0" parTransId="{7A62DD5C-C17D-4107-9644-821F365EDF4F}" sibTransId="{06A4EC03-69B4-4350-B6AD-B8F835229C66}"/>
    <dgm:cxn modelId="{8D67A981-6FC2-43C6-9437-C28C71B6301E}" type="presOf" srcId="{7070E545-2662-4037-9334-949C02EED8D4}" destId="{16613B05-000E-4F89-9B0B-F16B4F317723}" srcOrd="0" destOrd="0" presId="urn:microsoft.com/office/officeart/2008/layout/VerticalCurvedList"/>
    <dgm:cxn modelId="{36FEAB5F-E3D3-4F5C-9CFD-8B828D214576}" type="presOf" srcId="{A7D5C0BB-11E8-437A-9CDB-D6F00CA64038}" destId="{012BB526-1691-4971-98AF-018EF6A55FA9}" srcOrd="0" destOrd="0" presId="urn:microsoft.com/office/officeart/2008/layout/VerticalCurvedList"/>
    <dgm:cxn modelId="{146D7FD4-2D15-41EB-9182-E8FCC0343837}" srcId="{DD53D4B0-CC98-4391-BF79-95E061F7ED15}" destId="{CE839501-DD83-4578-9989-C4339337B36B}" srcOrd="4" destOrd="0" parTransId="{7B1A178D-F72D-469D-B442-91BEE3BC313B}" sibTransId="{AFBF3009-7DC3-4A52-A1E3-26D92FF1CA13}"/>
    <dgm:cxn modelId="{D98B56B7-485C-4C4C-82EE-3A3D45D3FD4B}" type="presParOf" srcId="{19C2140E-68E1-40BD-9504-4AA11F5E0CA4}" destId="{DDDA6827-D780-4766-BDB9-1348B4A9F27E}" srcOrd="0" destOrd="0" presId="urn:microsoft.com/office/officeart/2008/layout/VerticalCurvedList"/>
    <dgm:cxn modelId="{BDCC76C8-17FD-494A-AD10-E6F9FFBA14DB}" type="presParOf" srcId="{DDDA6827-D780-4766-BDB9-1348B4A9F27E}" destId="{27E85FD9-26B9-4F65-88E4-2C25A59362B7}" srcOrd="0" destOrd="0" presId="urn:microsoft.com/office/officeart/2008/layout/VerticalCurvedList"/>
    <dgm:cxn modelId="{53C50056-7B5F-4D29-B327-92B906F3870D}" type="presParOf" srcId="{27E85FD9-26B9-4F65-88E4-2C25A59362B7}" destId="{0C5D1226-4A24-4022-9766-63632DDCC395}" srcOrd="0" destOrd="0" presId="urn:microsoft.com/office/officeart/2008/layout/VerticalCurvedList"/>
    <dgm:cxn modelId="{E8891C9A-3AF7-431F-985D-64E0A20FDEF7}" type="presParOf" srcId="{27E85FD9-26B9-4F65-88E4-2C25A59362B7}" destId="{47441F44-3A53-439D-B158-3FA66CE91166}" srcOrd="1" destOrd="0" presId="urn:microsoft.com/office/officeart/2008/layout/VerticalCurvedList"/>
    <dgm:cxn modelId="{47E0DD47-B3ED-49DD-969D-7026425B51F8}" type="presParOf" srcId="{27E85FD9-26B9-4F65-88E4-2C25A59362B7}" destId="{4F3BAB8C-1578-4CD1-B819-18ABA72C65A0}" srcOrd="2" destOrd="0" presId="urn:microsoft.com/office/officeart/2008/layout/VerticalCurvedList"/>
    <dgm:cxn modelId="{0B111A4F-265B-4059-A3DA-783DB1B0F88C}" type="presParOf" srcId="{27E85FD9-26B9-4F65-88E4-2C25A59362B7}" destId="{9A4AF762-B422-488E-9A81-A70B5B8BC11B}" srcOrd="3" destOrd="0" presId="urn:microsoft.com/office/officeart/2008/layout/VerticalCurvedList"/>
    <dgm:cxn modelId="{8924FFFD-E577-4E92-86D0-FDA982554263}" type="presParOf" srcId="{DDDA6827-D780-4766-BDB9-1348B4A9F27E}" destId="{242CF20B-ACAC-42D7-8B04-5DD783234531}" srcOrd="1" destOrd="0" presId="urn:microsoft.com/office/officeart/2008/layout/VerticalCurvedList"/>
    <dgm:cxn modelId="{A33BB9B9-B017-42A6-9DC8-2245916E50C7}" type="presParOf" srcId="{DDDA6827-D780-4766-BDB9-1348B4A9F27E}" destId="{52DFE261-C792-4FF3-877E-4B94EB4AED5F}" srcOrd="2" destOrd="0" presId="urn:microsoft.com/office/officeart/2008/layout/VerticalCurvedList"/>
    <dgm:cxn modelId="{FF58C1A1-D8F1-4CDA-90B1-C0E694263A75}" type="presParOf" srcId="{52DFE261-C792-4FF3-877E-4B94EB4AED5F}" destId="{A974FE0B-5D14-4E99-9C0C-0CC1268E0BBF}" srcOrd="0" destOrd="0" presId="urn:microsoft.com/office/officeart/2008/layout/VerticalCurvedList"/>
    <dgm:cxn modelId="{0B6D14AC-5854-4098-A6DC-2A4B3264750E}" type="presParOf" srcId="{DDDA6827-D780-4766-BDB9-1348B4A9F27E}" destId="{16613B05-000E-4F89-9B0B-F16B4F317723}" srcOrd="3" destOrd="0" presId="urn:microsoft.com/office/officeart/2008/layout/VerticalCurvedList"/>
    <dgm:cxn modelId="{11950C78-6E49-46A3-B79F-C1D38D1A4D51}" type="presParOf" srcId="{DDDA6827-D780-4766-BDB9-1348B4A9F27E}" destId="{3994DB70-6E95-4DA2-925D-784E108508E2}" srcOrd="4" destOrd="0" presId="urn:microsoft.com/office/officeart/2008/layout/VerticalCurvedList"/>
    <dgm:cxn modelId="{AFD7B35B-8FD5-4725-BFC7-AE3AE5D888EA}" type="presParOf" srcId="{3994DB70-6E95-4DA2-925D-784E108508E2}" destId="{8768B4E3-A679-4A1F-A241-1FA45C1CDF65}" srcOrd="0" destOrd="0" presId="urn:microsoft.com/office/officeart/2008/layout/VerticalCurvedList"/>
    <dgm:cxn modelId="{296EF876-C162-406B-B29F-E9453511CF70}" type="presParOf" srcId="{DDDA6827-D780-4766-BDB9-1348B4A9F27E}" destId="{21E841ED-52C5-4464-B4FF-11AB552C9523}" srcOrd="5" destOrd="0" presId="urn:microsoft.com/office/officeart/2008/layout/VerticalCurvedList"/>
    <dgm:cxn modelId="{A194E3A2-F220-45D4-BC9E-A5D97C755215}" type="presParOf" srcId="{DDDA6827-D780-4766-BDB9-1348B4A9F27E}" destId="{7FEE3DD9-4CA2-4612-975F-EB19A05A02D2}" srcOrd="6" destOrd="0" presId="urn:microsoft.com/office/officeart/2008/layout/VerticalCurvedList"/>
    <dgm:cxn modelId="{8AF39460-31F7-45C6-ADB6-754D6AEF717B}" type="presParOf" srcId="{7FEE3DD9-4CA2-4612-975F-EB19A05A02D2}" destId="{563B4F4A-586B-46A9-9BCD-0FB7C80B91D2}" srcOrd="0" destOrd="0" presId="urn:microsoft.com/office/officeart/2008/layout/VerticalCurvedList"/>
    <dgm:cxn modelId="{7120E317-0EB3-4DE1-81CC-3B616E9432EA}" type="presParOf" srcId="{DDDA6827-D780-4766-BDB9-1348B4A9F27E}" destId="{B4BDD8DD-A281-4DCD-9E33-C6DCF889226A}" srcOrd="7" destOrd="0" presId="urn:microsoft.com/office/officeart/2008/layout/VerticalCurvedList"/>
    <dgm:cxn modelId="{0CD32713-91EC-4CFD-B206-58C15CFC891A}" type="presParOf" srcId="{DDDA6827-D780-4766-BDB9-1348B4A9F27E}" destId="{22ACDEA8-7F33-49E8-BC31-F2ABB0D77FDC}" srcOrd="8" destOrd="0" presId="urn:microsoft.com/office/officeart/2008/layout/VerticalCurvedList"/>
    <dgm:cxn modelId="{D7A8951B-E9B4-492C-A36C-A28EF6CC52D0}" type="presParOf" srcId="{22ACDEA8-7F33-49E8-BC31-F2ABB0D77FDC}" destId="{6ED1066A-2D59-41EB-9E5E-7CA0939A5DC4}" srcOrd="0" destOrd="0" presId="urn:microsoft.com/office/officeart/2008/layout/VerticalCurvedList"/>
    <dgm:cxn modelId="{A4EE55CF-F3CF-40D6-99F8-0CF64864B07B}" type="presParOf" srcId="{DDDA6827-D780-4766-BDB9-1348B4A9F27E}" destId="{2352A9FD-F38C-4D42-8645-D05E70C1D855}" srcOrd="9" destOrd="0" presId="urn:microsoft.com/office/officeart/2008/layout/VerticalCurvedList"/>
    <dgm:cxn modelId="{3AC9B3C9-BAE6-4D69-9B19-89321570FEDE}" type="presParOf" srcId="{DDDA6827-D780-4766-BDB9-1348B4A9F27E}" destId="{95B03D05-2EBA-4356-B3AB-E3DF99E7380E}" srcOrd="10" destOrd="0" presId="urn:microsoft.com/office/officeart/2008/layout/VerticalCurvedList"/>
    <dgm:cxn modelId="{5737EBD2-935F-4374-8434-A2422857993B}" type="presParOf" srcId="{95B03D05-2EBA-4356-B3AB-E3DF99E7380E}" destId="{EB55B83D-4DE7-4986-85D4-DB329239C0D8}" srcOrd="0" destOrd="0" presId="urn:microsoft.com/office/officeart/2008/layout/VerticalCurvedList"/>
    <dgm:cxn modelId="{6FDDD539-BD1C-4C67-A152-7ABBA771F50A}" type="presParOf" srcId="{DDDA6827-D780-4766-BDB9-1348B4A9F27E}" destId="{012BB526-1691-4971-98AF-018EF6A55FA9}" srcOrd="11" destOrd="0" presId="urn:microsoft.com/office/officeart/2008/layout/VerticalCurvedList"/>
    <dgm:cxn modelId="{5F4BFCA6-88AC-4F28-B82E-9C0A292A1031}" type="presParOf" srcId="{DDDA6827-D780-4766-BDB9-1348B4A9F27E}" destId="{791AC9B5-DC65-41F9-B32E-6331F04B14B3}" srcOrd="12" destOrd="0" presId="urn:microsoft.com/office/officeart/2008/layout/VerticalCurvedList"/>
    <dgm:cxn modelId="{F048C04F-54F0-45C6-BB8B-1C2B5103FED5}" type="presParOf" srcId="{791AC9B5-DC65-41F9-B32E-6331F04B14B3}" destId="{B96C628D-E332-4AC9-89EB-B5CC37011C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6891-653D-4915-9295-5F1CB2BA8724}">
      <dsp:nvSpPr>
        <dsp:cNvPr id="0" name=""/>
        <dsp:cNvSpPr/>
      </dsp:nvSpPr>
      <dsp:spPr>
        <a:xfrm>
          <a:off x="0" y="795791"/>
          <a:ext cx="756084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30EE7-31B9-4B0A-A118-E865025BB88D}">
      <dsp:nvSpPr>
        <dsp:cNvPr id="0" name=""/>
        <dsp:cNvSpPr/>
      </dsp:nvSpPr>
      <dsp:spPr>
        <a:xfrm>
          <a:off x="378042" y="165718"/>
          <a:ext cx="6876765" cy="8219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определить теоретико-методологические основы реализации кластерного подхода в реализации сетевого взаимодействия</a:t>
          </a:r>
          <a:endParaRPr lang="ru-RU" sz="1500" kern="1200" dirty="0"/>
        </a:p>
      </dsp:txBody>
      <dsp:txXfrm>
        <a:off x="418166" y="205842"/>
        <a:ext cx="6796517" cy="741704"/>
      </dsp:txXfrm>
    </dsp:sp>
    <dsp:sp modelId="{E83822B4-25BC-4E2F-9820-D4291D3C5399}">
      <dsp:nvSpPr>
        <dsp:cNvPr id="0" name=""/>
        <dsp:cNvSpPr/>
      </dsp:nvSpPr>
      <dsp:spPr>
        <a:xfrm>
          <a:off x="0" y="1823663"/>
          <a:ext cx="756084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37590"/>
              <a:satOff val="4772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B9F54-89E5-400B-BEB0-B89C1691E888}">
      <dsp:nvSpPr>
        <dsp:cNvPr id="0" name=""/>
        <dsp:cNvSpPr/>
      </dsp:nvSpPr>
      <dsp:spPr>
        <a:xfrm>
          <a:off x="378042" y="1193591"/>
          <a:ext cx="6876765" cy="821952"/>
        </a:xfrm>
        <a:prstGeom prst="roundRect">
          <a:avLst/>
        </a:prstGeom>
        <a:solidFill>
          <a:schemeClr val="accent4">
            <a:hueOff val="-537590"/>
            <a:satOff val="4772"/>
            <a:lumOff val="-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разработать и апробировать нормативно-правовые  документы к реализации кластерного подхода в реализации сетевого взаимодействия</a:t>
          </a:r>
          <a:endParaRPr lang="ru-RU" sz="1500" kern="1200" dirty="0"/>
        </a:p>
      </dsp:txBody>
      <dsp:txXfrm>
        <a:off x="418166" y="1233715"/>
        <a:ext cx="6796517" cy="741704"/>
      </dsp:txXfrm>
    </dsp:sp>
    <dsp:sp modelId="{B5E3D821-DCD8-454D-A2E5-E6CFA61FD7F5}">
      <dsp:nvSpPr>
        <dsp:cNvPr id="0" name=""/>
        <dsp:cNvSpPr/>
      </dsp:nvSpPr>
      <dsp:spPr>
        <a:xfrm>
          <a:off x="0" y="2851536"/>
          <a:ext cx="756084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DF7BE-4082-492E-8879-99B1F0829D95}">
      <dsp:nvSpPr>
        <dsp:cNvPr id="0" name=""/>
        <dsp:cNvSpPr/>
      </dsp:nvSpPr>
      <dsp:spPr>
        <a:xfrm>
          <a:off x="378042" y="2221463"/>
          <a:ext cx="6876765" cy="821952"/>
        </a:xfrm>
        <a:prstGeom prst="roundRect">
          <a:avLst/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разработать систему показателей и индикаторов эффективности реализации кластерного подхода в реализации сетевого взаимодействия</a:t>
          </a:r>
          <a:endParaRPr lang="ru-RU" sz="1500" kern="1200" dirty="0"/>
        </a:p>
      </dsp:txBody>
      <dsp:txXfrm>
        <a:off x="418166" y="2261587"/>
        <a:ext cx="6796517" cy="741704"/>
      </dsp:txXfrm>
    </dsp:sp>
    <dsp:sp modelId="{9FCCA4BA-13AC-4C67-AD63-5ECBF0768AB9}">
      <dsp:nvSpPr>
        <dsp:cNvPr id="0" name=""/>
        <dsp:cNvSpPr/>
      </dsp:nvSpPr>
      <dsp:spPr>
        <a:xfrm>
          <a:off x="0" y="3879408"/>
          <a:ext cx="756084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612770"/>
              <a:satOff val="14315"/>
              <a:lumOff val="-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7732E-3CA0-47CA-BBB7-60CC8C80BE29}">
      <dsp:nvSpPr>
        <dsp:cNvPr id="0" name=""/>
        <dsp:cNvSpPr/>
      </dsp:nvSpPr>
      <dsp:spPr>
        <a:xfrm>
          <a:off x="378042" y="3249336"/>
          <a:ext cx="6876765" cy="821952"/>
        </a:xfrm>
        <a:prstGeom prst="roundRect">
          <a:avLst/>
        </a:prstGeom>
        <a:solidFill>
          <a:schemeClr val="accent4">
            <a:hueOff val="-1612770"/>
            <a:satOff val="14315"/>
            <a:lumOff val="-4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осуществить мониторинг результатов реализации кластерного подхода в реализации сетевого взаимодействия</a:t>
          </a:r>
          <a:endParaRPr lang="ru-RU" sz="1500" kern="1200" dirty="0"/>
        </a:p>
      </dsp:txBody>
      <dsp:txXfrm>
        <a:off x="418166" y="3289460"/>
        <a:ext cx="6796517" cy="741704"/>
      </dsp:txXfrm>
    </dsp:sp>
    <dsp:sp modelId="{0C8729D3-9C72-4171-A817-59DAF0DEF606}">
      <dsp:nvSpPr>
        <dsp:cNvPr id="0" name=""/>
        <dsp:cNvSpPr/>
      </dsp:nvSpPr>
      <dsp:spPr>
        <a:xfrm>
          <a:off x="0" y="4907281"/>
          <a:ext cx="756084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3E165-8675-4CCE-8BE6-D98E0A589543}">
      <dsp:nvSpPr>
        <dsp:cNvPr id="0" name=""/>
        <dsp:cNvSpPr/>
      </dsp:nvSpPr>
      <dsp:spPr>
        <a:xfrm>
          <a:off x="378042" y="4277208"/>
          <a:ext cx="6876765" cy="821952"/>
        </a:xfrm>
        <a:prstGeom prst="round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обобщить опыт работы по реализации кластерного подхода в реализации сетевого взаимодействия и представить его для распространения в образовательных учреждениях Забайкальского края</a:t>
          </a:r>
          <a:endParaRPr lang="ru-RU" sz="1500" kern="1200" dirty="0"/>
        </a:p>
      </dsp:txBody>
      <dsp:txXfrm>
        <a:off x="418166" y="4317332"/>
        <a:ext cx="6796517" cy="741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C56C5-1102-40E9-B8E9-43D26C0280D7}">
      <dsp:nvSpPr>
        <dsp:cNvPr id="0" name=""/>
        <dsp:cNvSpPr/>
      </dsp:nvSpPr>
      <dsp:spPr>
        <a:xfrm>
          <a:off x="576065" y="1968"/>
          <a:ext cx="3112174" cy="1618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МОУ СОШ г. Чита - 9 </a:t>
          </a:r>
          <a:endParaRPr lang="ru-RU" sz="3200" kern="1200" dirty="0"/>
        </a:p>
      </dsp:txBody>
      <dsp:txXfrm>
        <a:off x="576065" y="1968"/>
        <a:ext cx="3112174" cy="1618998"/>
      </dsp:txXfrm>
    </dsp:sp>
    <dsp:sp modelId="{26F2F015-8273-4B90-A3A6-C2A4AE96864A}">
      <dsp:nvSpPr>
        <dsp:cNvPr id="0" name=""/>
        <dsp:cNvSpPr/>
      </dsp:nvSpPr>
      <dsp:spPr>
        <a:xfrm>
          <a:off x="3958072" y="1968"/>
          <a:ext cx="3098709" cy="1618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ДОУ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г. Чита - 5</a:t>
          </a:r>
          <a:endParaRPr lang="ru-RU" sz="3200" kern="1200" dirty="0"/>
        </a:p>
      </dsp:txBody>
      <dsp:txXfrm>
        <a:off x="3958072" y="1968"/>
        <a:ext cx="3098709" cy="1618998"/>
      </dsp:txXfrm>
    </dsp:sp>
    <dsp:sp modelId="{FDA6C9E3-413D-440E-815B-852D950AF43D}">
      <dsp:nvSpPr>
        <dsp:cNvPr id="0" name=""/>
        <dsp:cNvSpPr/>
      </dsp:nvSpPr>
      <dsp:spPr>
        <a:xfrm>
          <a:off x="1080113" y="1890800"/>
          <a:ext cx="5472620" cy="1618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ГПОУ «Читинский педагогический колледж</a:t>
          </a:r>
          <a:endParaRPr lang="ru-RU" sz="3200" kern="1200" dirty="0"/>
        </a:p>
      </dsp:txBody>
      <dsp:txXfrm>
        <a:off x="1080113" y="1890800"/>
        <a:ext cx="5472620" cy="1618998"/>
      </dsp:txXfrm>
    </dsp:sp>
    <dsp:sp modelId="{D5B43BD5-FA65-47A3-A9F3-D6924CC8CB89}">
      <dsp:nvSpPr>
        <dsp:cNvPr id="0" name=""/>
        <dsp:cNvSpPr/>
      </dsp:nvSpPr>
      <dsp:spPr>
        <a:xfrm>
          <a:off x="144008" y="3779632"/>
          <a:ext cx="7344830" cy="1618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54 человека (учителя начальных классов, воспитатели, руководители изо-студий, музыкальные руководители, методисты, преподаватели колледжа)  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144008" y="3779632"/>
        <a:ext cx="7344830" cy="1618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41F44-3A53-439D-B158-3FA66CE91166}">
      <dsp:nvSpPr>
        <dsp:cNvPr id="0" name=""/>
        <dsp:cNvSpPr/>
      </dsp:nvSpPr>
      <dsp:spPr>
        <a:xfrm>
          <a:off x="-6188009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CF20B-ACAC-42D7-8B04-5DD783234531}">
      <dsp:nvSpPr>
        <dsp:cNvPr id="0" name=""/>
        <dsp:cNvSpPr/>
      </dsp:nvSpPr>
      <dsp:spPr>
        <a:xfrm>
          <a:off x="438632" y="144419"/>
          <a:ext cx="7332805" cy="8636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Издание  сборника  статей  из опыта работы преподавателей и студентов участников кластера</a:t>
          </a:r>
          <a:endParaRPr lang="ru-RU" sz="1400" b="1" kern="1200" dirty="0" smtClean="0"/>
        </a:p>
      </dsp:txBody>
      <dsp:txXfrm>
        <a:off x="438632" y="144419"/>
        <a:ext cx="7332805" cy="863692"/>
      </dsp:txXfrm>
    </dsp:sp>
    <dsp:sp modelId="{A974FE0B-5D14-4E99-9C0C-0CC1268E0BBF}">
      <dsp:nvSpPr>
        <dsp:cNvPr id="0" name=""/>
        <dsp:cNvSpPr/>
      </dsp:nvSpPr>
      <dsp:spPr>
        <a:xfrm>
          <a:off x="78535" y="216168"/>
          <a:ext cx="720195" cy="72019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13B05-000E-4F89-9B0B-F16B4F317723}">
      <dsp:nvSpPr>
        <dsp:cNvPr id="0" name=""/>
        <dsp:cNvSpPr/>
      </dsp:nvSpPr>
      <dsp:spPr>
        <a:xfrm>
          <a:off x="912560" y="1080580"/>
          <a:ext cx="6858877" cy="719619"/>
        </a:xfrm>
        <a:prstGeom prst="rect">
          <a:avLst/>
        </a:prstGeom>
        <a:solidFill>
          <a:schemeClr val="accent3">
            <a:hueOff val="490479"/>
            <a:satOff val="-16225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/>
            <a:t>Диссеминация опыта участников кластера на региональном уровне.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912560" y="1080580"/>
        <a:ext cx="6858877" cy="719619"/>
      </dsp:txXfrm>
    </dsp:sp>
    <dsp:sp modelId="{8768B4E3-A679-4A1F-A241-1FA45C1CDF65}">
      <dsp:nvSpPr>
        <dsp:cNvPr id="0" name=""/>
        <dsp:cNvSpPr/>
      </dsp:nvSpPr>
      <dsp:spPr>
        <a:xfrm>
          <a:off x="552463" y="1080292"/>
          <a:ext cx="720195" cy="720195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accent3">
              <a:hueOff val="490479"/>
              <a:satOff val="-16225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841ED-52C5-4464-B4FF-11AB552C9523}">
      <dsp:nvSpPr>
        <dsp:cNvPr id="0" name=""/>
        <dsp:cNvSpPr/>
      </dsp:nvSpPr>
      <dsp:spPr>
        <a:xfrm>
          <a:off x="1129276" y="1872207"/>
          <a:ext cx="6642161" cy="864614"/>
        </a:xfrm>
        <a:prstGeom prst="rect">
          <a:avLst/>
        </a:prstGeom>
        <a:solidFill>
          <a:schemeClr val="accent3">
            <a:hueOff val="980958"/>
            <a:satOff val="-32450"/>
            <a:lumOff val="-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/>
            <a:t>Включение студентов в апробирование использования робототехники во внеурочной деятельности в образовательных учреждениях кластера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129276" y="1872207"/>
        <a:ext cx="6642161" cy="864614"/>
      </dsp:txXfrm>
    </dsp:sp>
    <dsp:sp modelId="{563B4F4A-586B-46A9-9BCD-0FB7C80B91D2}">
      <dsp:nvSpPr>
        <dsp:cNvPr id="0" name=""/>
        <dsp:cNvSpPr/>
      </dsp:nvSpPr>
      <dsp:spPr>
        <a:xfrm>
          <a:off x="769178" y="1944417"/>
          <a:ext cx="720195" cy="72019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3">
              <a:hueOff val="980958"/>
              <a:satOff val="-32450"/>
              <a:lumOff val="-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DD8DD-A281-4DCD-9E33-C6DCF889226A}">
      <dsp:nvSpPr>
        <dsp:cNvPr id="0" name=""/>
        <dsp:cNvSpPr/>
      </dsp:nvSpPr>
      <dsp:spPr>
        <a:xfrm>
          <a:off x="1129276" y="2807793"/>
          <a:ext cx="6642161" cy="864614"/>
        </a:xfrm>
        <a:prstGeom prst="rect">
          <a:avLst/>
        </a:prstGeom>
        <a:solidFill>
          <a:schemeClr val="accent3">
            <a:hueOff val="1471437"/>
            <a:satOff val="-48675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/>
            <a:t>Увеличение количества образовательных общеобразовательных учреждений и учреждений дошкольного образования  - участников кластера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129276" y="2807793"/>
        <a:ext cx="6642161" cy="864614"/>
      </dsp:txXfrm>
    </dsp:sp>
    <dsp:sp modelId="{6ED1066A-2D59-41EB-9E5E-7CA0939A5DC4}">
      <dsp:nvSpPr>
        <dsp:cNvPr id="0" name=""/>
        <dsp:cNvSpPr/>
      </dsp:nvSpPr>
      <dsp:spPr>
        <a:xfrm>
          <a:off x="769178" y="2807995"/>
          <a:ext cx="720195" cy="72019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3">
              <a:hueOff val="1471437"/>
              <a:satOff val="-48675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A9FD-F38C-4D42-8645-D05E70C1D855}">
      <dsp:nvSpPr>
        <dsp:cNvPr id="0" name=""/>
        <dsp:cNvSpPr/>
      </dsp:nvSpPr>
      <dsp:spPr>
        <a:xfrm>
          <a:off x="912560" y="3744416"/>
          <a:ext cx="6858877" cy="720540"/>
        </a:xfrm>
        <a:prstGeom prst="rect">
          <a:avLst/>
        </a:prstGeom>
        <a:solidFill>
          <a:schemeClr val="accent3">
            <a:hueOff val="1961916"/>
            <a:satOff val="-64900"/>
            <a:lumOff val="-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Увеличение количества исследовательских работ по заказу работодателя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912560" y="3744416"/>
        <a:ext cx="6858877" cy="720540"/>
      </dsp:txXfrm>
    </dsp:sp>
    <dsp:sp modelId="{EB55B83D-4DE7-4986-85D4-DB329239C0D8}">
      <dsp:nvSpPr>
        <dsp:cNvPr id="0" name=""/>
        <dsp:cNvSpPr/>
      </dsp:nvSpPr>
      <dsp:spPr>
        <a:xfrm>
          <a:off x="552463" y="3672119"/>
          <a:ext cx="720195" cy="720195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3">
              <a:hueOff val="1961916"/>
              <a:satOff val="-64900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BB526-1691-4971-98AF-018EF6A55FA9}">
      <dsp:nvSpPr>
        <dsp:cNvPr id="0" name=""/>
        <dsp:cNvSpPr/>
      </dsp:nvSpPr>
      <dsp:spPr>
        <a:xfrm>
          <a:off x="438632" y="4536907"/>
          <a:ext cx="7332805" cy="719676"/>
        </a:xfrm>
        <a:prstGeom prst="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324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Внедрение стандартов </a:t>
          </a:r>
          <a:r>
            <a:rPr lang="en-US" sz="1400" b="1" kern="1200" dirty="0" smtClean="0"/>
            <a:t>World Skills Russia </a:t>
          </a:r>
          <a:r>
            <a:rPr lang="ru-RU" sz="1400" b="1" kern="1200" dirty="0" smtClean="0"/>
            <a:t>в совместную деятельность участников кластера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38632" y="4536907"/>
        <a:ext cx="7332805" cy="719676"/>
      </dsp:txXfrm>
    </dsp:sp>
    <dsp:sp modelId="{B96C628D-E332-4AC9-89EB-B5CC37011C5C}">
      <dsp:nvSpPr>
        <dsp:cNvPr id="0" name=""/>
        <dsp:cNvSpPr/>
      </dsp:nvSpPr>
      <dsp:spPr>
        <a:xfrm>
          <a:off x="78535" y="4536244"/>
          <a:ext cx="720195" cy="720195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4154E6-8842-45D5-8E53-E28FA07432D4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4D934C-A0A1-44DD-AC9F-F57BA43AA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33056"/>
            <a:ext cx="4644008" cy="170216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4">
                    <a:lumMod val="50000"/>
                  </a:schemeClr>
                </a:solidFill>
              </a:rPr>
              <a:t>ПЕДАГОГИЧЕСКИЙ  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КЛАСТЕР  КАК УСЛОВИЕ  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</a:rPr>
              <a:t>СИСТЕМНОГО 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ВНЕДРЕНИЯ 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НФОРМАЦИОННО-КОММУНИКАЦИОННЫХ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</a:rPr>
              <a:t>ТЕХНОЛОГИЙ  В ОБРАЗОВАТЕЛЬНЫЙ  ПРОЦЕСС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ДОШКОЛЬНОГО, НАЧАЛЬНОГО ОБЩЕГО </a:t>
            </a:r>
            <a:b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И СРЕДНЕГО 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</a:rPr>
              <a:t>ПРОФЕССИОНАЛЬНОГО ОБРАЗОВАНИЯ </a:t>
            </a:r>
            <a:endParaRPr lang="ru-RU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260629"/>
          </a:xfrm>
        </p:spPr>
        <p:txBody>
          <a:bodyPr>
            <a:noAutofit/>
          </a:bodyPr>
          <a:lstStyle/>
          <a:p>
            <a:pPr algn="ctr"/>
            <a:r>
              <a:rPr lang="ru-RU" sz="1500" b="1" i="1" dirty="0" smtClean="0"/>
              <a:t>номинация </a:t>
            </a:r>
          </a:p>
          <a:p>
            <a:pPr algn="ctr"/>
            <a:r>
              <a:rPr lang="ru-RU" sz="1500" b="1" i="1" dirty="0" smtClean="0"/>
              <a:t>«Лучшая </a:t>
            </a:r>
            <a:r>
              <a:rPr lang="ru-RU" sz="1500" b="1" i="1" dirty="0"/>
              <a:t>практика сетевого взаимодействия с </a:t>
            </a:r>
            <a:r>
              <a:rPr lang="ru-RU" sz="1500" b="1" i="1" dirty="0" smtClean="0"/>
              <a:t>общеобразовательными </a:t>
            </a:r>
            <a:r>
              <a:rPr lang="ru-RU" sz="1500" b="1" i="1" dirty="0"/>
              <a:t>организациями </a:t>
            </a:r>
            <a:endParaRPr lang="ru-RU" sz="1500" b="1" i="1" dirty="0" smtClean="0"/>
          </a:p>
          <a:p>
            <a:pPr algn="ctr"/>
            <a:r>
              <a:rPr lang="ru-RU" sz="1500" b="1" i="1" dirty="0" smtClean="0"/>
              <a:t>(</a:t>
            </a:r>
            <a:r>
              <a:rPr lang="ru-RU" sz="1500" b="1" i="1" dirty="0"/>
              <a:t>в том числе с ДОУ</a:t>
            </a:r>
            <a:r>
              <a:rPr lang="ru-RU" sz="1500" b="1" i="1" dirty="0" smtClean="0"/>
              <a:t>)»</a:t>
            </a:r>
            <a:endParaRPr lang="ru-RU" sz="1500" b="1" i="1" dirty="0"/>
          </a:p>
          <a:p>
            <a:pPr algn="ctr"/>
            <a:endParaRPr lang="ru-RU" sz="15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-27384"/>
            <a:ext cx="33123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ГПОУ </a:t>
            </a:r>
            <a:r>
              <a:rPr lang="ru-RU" sz="2500" b="1" dirty="0" smtClean="0">
                <a:solidFill>
                  <a:schemeClr val="bg1"/>
                </a:solidFill>
              </a:rPr>
              <a:t>«Читинский </a:t>
            </a:r>
            <a:r>
              <a:rPr lang="ru-RU" sz="2500" b="1" dirty="0" smtClean="0">
                <a:solidFill>
                  <a:schemeClr val="bg1"/>
                </a:solidFill>
              </a:rPr>
              <a:t>педагогический </a:t>
            </a:r>
            <a:r>
              <a:rPr lang="ru-RU" sz="2500" b="1" dirty="0" smtClean="0">
                <a:solidFill>
                  <a:schemeClr val="bg1"/>
                </a:solidFill>
              </a:rPr>
              <a:t>колледж»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230021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Региональный ресурсный центр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«ИКТ в образовании»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1080120"/>
          </a:xfrm>
          <a:gradFill>
            <a:gsLst>
              <a:gs pos="0">
                <a:schemeClr val="accent1">
                  <a:tint val="20000"/>
                  <a:satMod val="180000"/>
                  <a:lumMod val="98000"/>
                  <a:alpha val="25000"/>
                </a:schemeClr>
              </a:gs>
              <a:gs pos="89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овместная </a:t>
            </a:r>
            <a:r>
              <a:rPr lang="ru-RU" sz="2000" b="1" dirty="0">
                <a:solidFill>
                  <a:srgbClr val="C00000"/>
                </a:solidFill>
              </a:rPr>
              <a:t>деятельность участников кластера и студентов колледжа в процессе изучения </a:t>
            </a:r>
            <a:r>
              <a:rPr lang="ru-RU" sz="2000" b="1" dirty="0" smtClean="0">
                <a:solidFill>
                  <a:srgbClr val="C00000"/>
                </a:solidFill>
              </a:rPr>
              <a:t>вариативной </a:t>
            </a:r>
            <a:r>
              <a:rPr lang="ru-RU" sz="2000" b="1" dirty="0">
                <a:solidFill>
                  <a:srgbClr val="C00000"/>
                </a:solidFill>
              </a:rPr>
              <a:t>части </a:t>
            </a:r>
            <a:r>
              <a:rPr lang="ru-RU" sz="2000" b="1" dirty="0" smtClean="0">
                <a:solidFill>
                  <a:srgbClr val="C00000"/>
                </a:solidFill>
              </a:rPr>
              <a:t>учебного плана  с использованием  </a:t>
            </a:r>
            <a:r>
              <a:rPr lang="ru-RU" sz="2000" b="1" dirty="0" smtClean="0">
                <a:solidFill>
                  <a:srgbClr val="C00000"/>
                </a:solidFill>
              </a:rPr>
              <a:t>ИКТ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Направления работы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733256"/>
            <a:ext cx="926960" cy="652185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7588" y="6093296"/>
            <a:ext cx="571492" cy="402087"/>
          </a:xfrm>
          <a:prstGeom prst="rect">
            <a:avLst/>
          </a:prstGeom>
          <a:noFill/>
        </p:spPr>
      </p:pic>
      <p:pic>
        <p:nvPicPr>
          <p:cNvPr id="10" name="Picture 4" descr="P1100337"/>
          <p:cNvPicPr>
            <a:picLocks noChangeAspect="1" noChangeArrowheads="1"/>
          </p:cNvPicPr>
          <p:nvPr/>
        </p:nvPicPr>
        <p:blipFill rotWithShape="1">
          <a:blip r:embed="rId3" cstate="print"/>
          <a:srcRect t="11803" b="6574"/>
          <a:stretch/>
        </p:blipFill>
        <p:spPr bwMode="auto">
          <a:xfrm>
            <a:off x="5733019" y="1897812"/>
            <a:ext cx="2845006" cy="353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013176"/>
            <a:ext cx="1142984" cy="804174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21972" r="4367"/>
          <a:stretch/>
        </p:blipFill>
        <p:spPr>
          <a:xfrm>
            <a:off x="478030" y="1909619"/>
            <a:ext cx="5254989" cy="375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0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1080120"/>
          </a:xfrm>
          <a:gradFill>
            <a:gsLst>
              <a:gs pos="0">
                <a:schemeClr val="accent1">
                  <a:tint val="20000"/>
                  <a:satMod val="180000"/>
                  <a:lumMod val="98000"/>
                  <a:alpha val="25000"/>
                </a:schemeClr>
              </a:gs>
              <a:gs pos="89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2000" b="1" dirty="0">
                <a:solidFill>
                  <a:srgbClr val="C00000"/>
                </a:solidFill>
              </a:rPr>
              <a:t>совместной инновационной, проектной деятельности в области ИКТ на базе ДОУ, СОШ во время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Направления работы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23674" r="27603" b="33333"/>
          <a:stretch/>
        </p:blipFill>
        <p:spPr bwMode="auto">
          <a:xfrm>
            <a:off x="674647" y="1916832"/>
            <a:ext cx="7857793" cy="456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289122"/>
            <a:ext cx="1142984" cy="804174"/>
          </a:xfrm>
          <a:prstGeom prst="rect">
            <a:avLst/>
          </a:prstGeom>
          <a:noFill/>
        </p:spPr>
      </p:pic>
      <p:pic>
        <p:nvPicPr>
          <p:cNvPr id="8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5733256"/>
            <a:ext cx="926960" cy="652185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7588" y="6093296"/>
            <a:ext cx="571492" cy="40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0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1080120"/>
          </a:xfrm>
          <a:gradFill>
            <a:gsLst>
              <a:gs pos="0">
                <a:schemeClr val="accent1">
                  <a:tint val="20000"/>
                  <a:satMod val="180000"/>
                  <a:lumMod val="98000"/>
                  <a:alpha val="25000"/>
                </a:schemeClr>
              </a:gs>
              <a:gs pos="89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Индивидуальное </a:t>
            </a:r>
            <a:r>
              <a:rPr lang="ru-RU" sz="2000" b="1" dirty="0">
                <a:solidFill>
                  <a:srgbClr val="C00000"/>
                </a:solidFill>
              </a:rPr>
              <a:t>консультирование и методическое сопровождение участников кластера при подготовке к дистанционным конкурсам и </a:t>
            </a:r>
            <a:r>
              <a:rPr lang="ru-RU" sz="2000" b="1" dirty="0" smtClean="0">
                <a:solidFill>
                  <a:srgbClr val="C00000"/>
                </a:solidFill>
              </a:rPr>
              <a:t>конференциям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Направления работы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3934"/>
          <a:stretch/>
        </p:blipFill>
        <p:spPr>
          <a:xfrm>
            <a:off x="1106729" y="1916832"/>
            <a:ext cx="6858000" cy="444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289122"/>
            <a:ext cx="1142984" cy="804174"/>
          </a:xfrm>
          <a:prstGeom prst="rect">
            <a:avLst/>
          </a:prstGeom>
          <a:noFill/>
        </p:spPr>
      </p:pic>
      <p:pic>
        <p:nvPicPr>
          <p:cNvPr id="8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5733256"/>
            <a:ext cx="926960" cy="652185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7588" y="6093296"/>
            <a:ext cx="571492" cy="40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4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-9939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Итоги деятельности кластера 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2605033"/>
              </p:ext>
            </p:extLst>
          </p:nvPr>
        </p:nvGraphicFramePr>
        <p:xfrm>
          <a:off x="479122" y="1762710"/>
          <a:ext cx="42721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764704"/>
            <a:ext cx="381642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Итоги ГИА</a:t>
            </a: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258" y="764704"/>
            <a:ext cx="381642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Участие в конкурсах</a:t>
            </a:r>
            <a:endParaRPr lang="ru-RU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11109198"/>
              </p:ext>
            </p:extLst>
          </p:nvPr>
        </p:nvGraphicFramePr>
        <p:xfrm>
          <a:off x="4583324" y="2276872"/>
          <a:ext cx="4152292" cy="368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4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-9939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Итоги деятельности кластера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381642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Трудоустройство</a:t>
            </a:r>
          </a:p>
          <a:p>
            <a:pPr algn="ctr"/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764704"/>
            <a:ext cx="4248472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Удовлетворенность качеством </a:t>
            </a:r>
            <a:endParaRPr lang="ru-RU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89970"/>
              </p:ext>
            </p:extLst>
          </p:nvPr>
        </p:nvGraphicFramePr>
        <p:xfrm>
          <a:off x="683568" y="1844824"/>
          <a:ext cx="3816424" cy="22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648072"/>
                <a:gridCol w="785004"/>
                <a:gridCol w="79917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5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Преподавание в начальных классах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5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Дошкольное образование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1780367"/>
            <a:ext cx="4248472" cy="424731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78,25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r>
              <a:rPr lang="ru-RU" dirty="0" smtClean="0"/>
              <a:t> респондентов </a:t>
            </a:r>
            <a:r>
              <a:rPr lang="ru-RU" dirty="0"/>
              <a:t>полностью устраивают условия </a:t>
            </a:r>
            <a:r>
              <a:rPr lang="ru-RU" dirty="0" smtClean="0"/>
              <a:t>обучения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73,5%</a:t>
            </a:r>
            <a:r>
              <a:rPr lang="ru-RU" dirty="0"/>
              <a:t> обучающихся  полностью устраивает уровень профессиональной компетентности </a:t>
            </a:r>
            <a:r>
              <a:rPr lang="ru-RU" dirty="0" smtClean="0"/>
              <a:t>специалистов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68,9% </a:t>
            </a:r>
            <a:r>
              <a:rPr lang="ru-RU" dirty="0"/>
              <a:t>студентов оценивают образовательные услуги в колледже на 5 </a:t>
            </a:r>
            <a:r>
              <a:rPr lang="ru-RU" dirty="0" smtClean="0"/>
              <a:t>баллов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24,3% </a:t>
            </a:r>
            <a:r>
              <a:rPr lang="ru-RU" dirty="0"/>
              <a:t>- на 4 </a:t>
            </a:r>
            <a:r>
              <a:rPr lang="ru-RU" dirty="0" smtClean="0"/>
              <a:t>балла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1780" y="4058536"/>
            <a:ext cx="1908212" cy="1342569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4206" y="5099720"/>
            <a:ext cx="1525699" cy="1073442"/>
          </a:xfrm>
          <a:prstGeom prst="rect">
            <a:avLst/>
          </a:prstGeom>
          <a:noFill/>
        </p:spPr>
      </p:pic>
      <p:pic>
        <p:nvPicPr>
          <p:cNvPr id="11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5636441"/>
            <a:ext cx="1040638" cy="73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5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Перспективы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1378322"/>
              </p:ext>
            </p:extLst>
          </p:nvPr>
        </p:nvGraphicFramePr>
        <p:xfrm>
          <a:off x="683568" y="836712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4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611560" y="4725144"/>
            <a:ext cx="7920880" cy="158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4320480"/>
          </a:xfrm>
        </p:spPr>
        <p:txBody>
          <a:bodyPr>
            <a:noAutofit/>
          </a:bodyPr>
          <a:lstStyle/>
          <a:p>
            <a:pPr marL="68580" lv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Основа проекта </a:t>
            </a:r>
            <a:r>
              <a:rPr lang="ru-RU" dirty="0" smtClean="0"/>
              <a:t>– </a:t>
            </a:r>
          </a:p>
          <a:p>
            <a:pPr marL="68580" lvl="0" indent="0" algn="ctr">
              <a:buNone/>
            </a:pPr>
            <a:r>
              <a:rPr lang="ru-RU" b="1" dirty="0" smtClean="0"/>
              <a:t>реализация </a:t>
            </a:r>
            <a:r>
              <a:rPr lang="ru-RU" b="1" dirty="0"/>
              <a:t>кластерного подхода </a:t>
            </a:r>
            <a:r>
              <a:rPr lang="ru-RU" b="1" dirty="0" smtClean="0"/>
              <a:t>в процессе сетевого </a:t>
            </a:r>
            <a:r>
              <a:rPr lang="ru-RU" b="1" dirty="0"/>
              <a:t>взаимодействия для развития  профессиональной компетентности современного педагога </a:t>
            </a:r>
            <a:r>
              <a:rPr lang="ru-RU" b="1" dirty="0" smtClean="0"/>
              <a:t>на </a:t>
            </a:r>
            <a:r>
              <a:rPr lang="ru-RU" b="1" dirty="0"/>
              <a:t>основе идей</a:t>
            </a:r>
            <a:r>
              <a:rPr lang="ru-RU" b="1" i="1" dirty="0"/>
              <a:t>  </a:t>
            </a:r>
            <a:r>
              <a:rPr lang="ru-RU" b="1" dirty="0" err="1"/>
              <a:t>медиадидактики</a:t>
            </a:r>
            <a:r>
              <a:rPr lang="ru-RU" b="1" dirty="0"/>
              <a:t> и </a:t>
            </a:r>
            <a:r>
              <a:rPr lang="ru-RU" b="1" dirty="0" smtClean="0"/>
              <a:t>ИКТ-технологий, </a:t>
            </a:r>
            <a:r>
              <a:rPr lang="ru-RU" b="1" dirty="0"/>
              <a:t>как оптимальном средстве достижения качества образования в новом информационном обществе. </a:t>
            </a:r>
            <a:endParaRPr lang="ru-RU" b="1" dirty="0" smtClean="0"/>
          </a:p>
          <a:p>
            <a:pPr marL="68580" lvl="0" indent="0" algn="ctr">
              <a:buNone/>
            </a:pPr>
            <a:endParaRPr lang="ru-RU" dirty="0"/>
          </a:p>
          <a:p>
            <a:pPr marL="68580" lvl="0" indent="0" algn="ctr">
              <a:buNone/>
            </a:pPr>
            <a:r>
              <a:rPr lang="ru-RU" sz="2100" b="1" dirty="0" err="1" smtClean="0"/>
              <a:t>Медиадидактика</a:t>
            </a:r>
            <a:r>
              <a:rPr lang="ru-RU" sz="2100" b="1" dirty="0" smtClean="0"/>
              <a:t> </a:t>
            </a:r>
            <a:r>
              <a:rPr lang="ru-RU" sz="2100" b="1" dirty="0"/>
              <a:t>в данном случае является гарантией эффективности формирования профессиональной компетентности, </a:t>
            </a:r>
            <a:r>
              <a:rPr lang="ru-RU" sz="2100" b="1" dirty="0" smtClean="0"/>
              <a:t>становления </a:t>
            </a:r>
            <a:r>
              <a:rPr lang="ru-RU" sz="2100" b="1" dirty="0"/>
              <a:t>созидающей и </a:t>
            </a:r>
            <a:r>
              <a:rPr lang="ru-RU" sz="2100" b="1" dirty="0" err="1"/>
              <a:t>самоизменяющейся</a:t>
            </a:r>
            <a:r>
              <a:rPr lang="ru-RU" sz="2100" b="1" dirty="0"/>
              <a:t> личности педагога.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33843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</a:rPr>
              <a:t>Идея проекта 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18248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непрерывности и последовательности овладения студентами колледжа профессиональной деятельностью, учителями начальных классов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педагогическими работниками 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ДОУ г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. Читы  ИКТ-компетентностью, развитие и укрепление связей и взаимовыгодного сотрудничества в сфере образования и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информационно – коммуникационных технологий.</a:t>
            </a:r>
            <a:endParaRPr lang="ru-RU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0"/>
            <a:ext cx="3384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</a:rPr>
              <a:t>Цель кластера</a:t>
            </a:r>
            <a:endParaRPr lang="ru-RU" sz="33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217114"/>
            <a:ext cx="1142984" cy="804174"/>
          </a:xfrm>
          <a:prstGeom prst="rect">
            <a:avLst/>
          </a:prstGeom>
          <a:noFill/>
        </p:spPr>
      </p:pic>
      <p:pic>
        <p:nvPicPr>
          <p:cNvPr id="5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733256"/>
            <a:ext cx="926960" cy="652185"/>
          </a:xfrm>
          <a:prstGeom prst="rect">
            <a:avLst/>
          </a:prstGeom>
          <a:noFill/>
        </p:spPr>
      </p:pic>
      <p:pic>
        <p:nvPicPr>
          <p:cNvPr id="6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7588" y="6093296"/>
            <a:ext cx="571492" cy="402087"/>
          </a:xfrm>
          <a:prstGeom prst="rect">
            <a:avLst/>
          </a:prstGeom>
          <a:noFill/>
        </p:spPr>
      </p:pic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32656"/>
            <a:ext cx="102346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Задачи проекта кластера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7406540"/>
              </p:ext>
            </p:extLst>
          </p:nvPr>
        </p:nvGraphicFramePr>
        <p:xfrm>
          <a:off x="683568" y="836712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0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576064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rgbClr val="C00000"/>
                </a:solidFill>
              </a:rPr>
              <a:t>Методологические основы проекта:</a:t>
            </a:r>
            <a:endParaRPr lang="ru-RU" sz="33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680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системный подход </a:t>
            </a:r>
            <a:r>
              <a:rPr lang="ru-RU" dirty="0"/>
              <a:t>(Л. </a:t>
            </a:r>
            <a:r>
              <a:rPr lang="ru-RU" dirty="0" err="1"/>
              <a:t>Берталанфи</a:t>
            </a:r>
            <a:r>
              <a:rPr lang="ru-RU" dirty="0"/>
              <a:t>, Б.В. Бирюков, А.А. Богданов, И.В. </a:t>
            </a:r>
            <a:r>
              <a:rPr lang="ru-RU" dirty="0" err="1"/>
              <a:t>Блауберг</a:t>
            </a:r>
            <a:r>
              <a:rPr lang="ru-RU" dirty="0"/>
              <a:t>, Н.И. Бондаренко, Дж. Ван </a:t>
            </a:r>
            <a:r>
              <a:rPr lang="ru-RU" dirty="0" err="1"/>
              <a:t>Гиг</a:t>
            </a:r>
            <a:r>
              <a:rPr lang="ru-RU" dirty="0"/>
              <a:t>, В.А. Денисенко, М.С. Каган, Ф.Ф. Королев, В.В. Краевский, Н.В. Кузьмина, А.М. Новиков, Г.П. Щедровицкий и др.);</a:t>
            </a:r>
          </a:p>
          <a:p>
            <a:pPr lvl="0"/>
            <a:r>
              <a:rPr lang="ru-RU" b="1" dirty="0"/>
              <a:t>синергетический подход </a:t>
            </a:r>
            <a:r>
              <a:rPr lang="ru-RU" dirty="0"/>
              <a:t>(В. А. Аршинов, В. Г. Буданов, В.Г. </a:t>
            </a:r>
            <a:r>
              <a:rPr lang="ru-RU" dirty="0" err="1"/>
              <a:t>Виненко</a:t>
            </a:r>
            <a:r>
              <a:rPr lang="ru-RU" dirty="0"/>
              <a:t>, В. А. Игнатова, Е. Н. Князева, С. П. </a:t>
            </a:r>
            <a:r>
              <a:rPr lang="ru-RU" dirty="0" err="1"/>
              <a:t>Курдюмов</a:t>
            </a:r>
            <a:r>
              <a:rPr lang="ru-RU" dirty="0"/>
              <a:t>, Г. Г. </a:t>
            </a:r>
            <a:r>
              <a:rPr lang="ru-RU" dirty="0" err="1"/>
              <a:t>Малинецкий</a:t>
            </a:r>
            <a:r>
              <a:rPr lang="ru-RU" dirty="0"/>
              <a:t>, Н. М. </a:t>
            </a:r>
            <a:r>
              <a:rPr lang="ru-RU" dirty="0" err="1"/>
              <a:t>Таланчук</a:t>
            </a:r>
            <a:r>
              <a:rPr lang="ru-RU" dirty="0"/>
              <a:t>, Л. Н. Макарова, Ю. В. </a:t>
            </a:r>
            <a:r>
              <a:rPr lang="ru-RU" dirty="0" err="1"/>
              <a:t>Шаронин</a:t>
            </a:r>
            <a:r>
              <a:rPr lang="ru-RU" dirty="0"/>
              <a:t>, С. С. Шевелева, В. В. </a:t>
            </a:r>
            <a:r>
              <a:rPr lang="ru-RU" dirty="0" err="1"/>
              <a:t>Маткин</a:t>
            </a:r>
            <a:r>
              <a:rPr lang="ru-RU" dirty="0"/>
              <a:t>, О. Н. Федорова и др.);</a:t>
            </a:r>
          </a:p>
          <a:p>
            <a:pPr lvl="0"/>
            <a:r>
              <a:rPr lang="ru-RU" dirty="0"/>
              <a:t> 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в профессиональном </a:t>
            </a:r>
            <a:r>
              <a:rPr lang="ru-RU" b="1" dirty="0" smtClean="0"/>
              <a:t>образовании </a:t>
            </a:r>
            <a:r>
              <a:rPr lang="ru-RU" dirty="0"/>
              <a:t>(П.Я. Гальперин, Л.И. </a:t>
            </a:r>
            <a:r>
              <a:rPr lang="ru-RU" dirty="0" err="1"/>
              <a:t>Гурье</a:t>
            </a:r>
            <a:r>
              <a:rPr lang="ru-RU" dirty="0"/>
              <a:t>, А.А. Кирсанов, Г.В. </a:t>
            </a:r>
            <a:r>
              <a:rPr lang="ru-RU" dirty="0" err="1"/>
              <a:t>Мухаметзянова</a:t>
            </a:r>
            <a:r>
              <a:rPr lang="ru-RU" dirty="0"/>
              <a:t>, А.И. </a:t>
            </a:r>
            <a:r>
              <a:rPr lang="ru-RU" dirty="0" err="1"/>
              <a:t>Субетто</a:t>
            </a:r>
            <a:r>
              <a:rPr lang="ru-RU" dirty="0"/>
              <a:t> и др.); </a:t>
            </a:r>
          </a:p>
          <a:p>
            <a:pPr lvl="0"/>
            <a:r>
              <a:rPr lang="ru-RU" b="1" dirty="0" err="1"/>
              <a:t>компетентностный</a:t>
            </a:r>
            <a:r>
              <a:rPr lang="ru-RU" b="1" dirty="0"/>
              <a:t> подход в сфере профессионального образования </a:t>
            </a:r>
            <a:r>
              <a:rPr lang="ru-RU" dirty="0"/>
              <a:t>(А.А. Вербицкий, Э.Ф. </a:t>
            </a:r>
            <a:r>
              <a:rPr lang="ru-RU" dirty="0" err="1"/>
              <a:t>Зеер</a:t>
            </a:r>
            <a:r>
              <a:rPr lang="ru-RU" dirty="0"/>
              <a:t>, И.А. Зимняя, Д.А. Иванов, Дж. Равен, А.И. </a:t>
            </a:r>
            <a:r>
              <a:rPr lang="ru-RU" dirty="0" err="1"/>
              <a:t>Субетто</a:t>
            </a:r>
            <a:r>
              <a:rPr lang="ru-RU" dirty="0"/>
              <a:t>, Г.С. Трофимова, А.В. Хуторской и др.).;</a:t>
            </a:r>
          </a:p>
          <a:p>
            <a:pPr lvl="0"/>
            <a:r>
              <a:rPr lang="ru-RU" b="1" dirty="0"/>
              <a:t>системный подход к информатизации образования </a:t>
            </a:r>
            <a:r>
              <a:rPr lang="ru-RU" dirty="0"/>
              <a:t>(Ю.С. </a:t>
            </a:r>
            <a:r>
              <a:rPr lang="ru-RU" dirty="0" err="1"/>
              <a:t>Брановский</a:t>
            </a:r>
            <a:r>
              <a:rPr lang="ru-RU" dirty="0"/>
              <a:t>, Б.С. </a:t>
            </a:r>
            <a:r>
              <a:rPr lang="ru-RU" dirty="0" err="1"/>
              <a:t>Гершунский</a:t>
            </a:r>
            <a:r>
              <a:rPr lang="ru-RU" dirty="0"/>
              <a:t>, К.К. Колин, И.В. Роберт, А.М. Новиков и др.).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Методология 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753" y="-27801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МТБ проекта  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692696"/>
            <a:ext cx="4536505" cy="5328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200" b="1" dirty="0"/>
              <a:t>Персональный компьютер (в том числе, ноутбук, нетбук) - </a:t>
            </a:r>
            <a:r>
              <a:rPr lang="ru-RU" sz="2200" b="1" dirty="0">
                <a:solidFill>
                  <a:srgbClr val="C00000"/>
                </a:solidFill>
              </a:rPr>
              <a:t>236</a:t>
            </a:r>
          </a:p>
          <a:p>
            <a:pPr lvl="0"/>
            <a:r>
              <a:rPr lang="ru-RU" sz="2200" b="1" dirty="0"/>
              <a:t>Проектор - </a:t>
            </a:r>
            <a:r>
              <a:rPr lang="ru-RU" sz="2200" b="1" dirty="0">
                <a:solidFill>
                  <a:srgbClr val="C00000"/>
                </a:solidFill>
              </a:rPr>
              <a:t>23</a:t>
            </a:r>
            <a:r>
              <a:rPr lang="ru-RU" sz="2200" b="1" dirty="0"/>
              <a:t> (из них интерактивных - 5)</a:t>
            </a:r>
          </a:p>
          <a:p>
            <a:pPr lvl="0"/>
            <a:r>
              <a:rPr lang="ru-RU" sz="2200" b="1" dirty="0"/>
              <a:t>Интерактивная доска - </a:t>
            </a:r>
            <a:r>
              <a:rPr lang="ru-RU" sz="2200" b="1" dirty="0">
                <a:solidFill>
                  <a:srgbClr val="C00000"/>
                </a:solidFill>
              </a:rPr>
              <a:t>16</a:t>
            </a:r>
          </a:p>
          <a:p>
            <a:pPr lvl="0"/>
            <a:r>
              <a:rPr lang="ru-RU" sz="2200" b="1" dirty="0"/>
              <a:t>Сканер - </a:t>
            </a:r>
            <a:r>
              <a:rPr lang="ru-RU" sz="2200" b="1" dirty="0">
                <a:solidFill>
                  <a:srgbClr val="C00000"/>
                </a:solidFill>
              </a:rPr>
              <a:t>5</a:t>
            </a:r>
          </a:p>
          <a:p>
            <a:pPr lvl="0"/>
            <a:r>
              <a:rPr lang="ru-RU" sz="2200" b="1" dirty="0"/>
              <a:t>Принтер - </a:t>
            </a:r>
            <a:r>
              <a:rPr lang="ru-RU" sz="2200" b="1" dirty="0">
                <a:solidFill>
                  <a:srgbClr val="C00000"/>
                </a:solidFill>
              </a:rPr>
              <a:t>38</a:t>
            </a:r>
          </a:p>
          <a:p>
            <a:pPr lvl="0"/>
            <a:r>
              <a:rPr lang="ru-RU" sz="2200" b="1" dirty="0"/>
              <a:t>Ксерокс - </a:t>
            </a:r>
            <a:r>
              <a:rPr lang="ru-RU" sz="2200" b="1" dirty="0">
                <a:solidFill>
                  <a:srgbClr val="C00000"/>
                </a:solidFill>
              </a:rPr>
              <a:t>16</a:t>
            </a:r>
          </a:p>
          <a:p>
            <a:pPr lvl="0"/>
            <a:r>
              <a:rPr lang="ru-RU" sz="2200" b="1" dirty="0"/>
              <a:t>МФУ </a:t>
            </a:r>
            <a:r>
              <a:rPr lang="ru-RU" sz="2200" b="1" dirty="0" smtClean="0"/>
              <a:t>- </a:t>
            </a:r>
            <a:r>
              <a:rPr lang="ru-RU" sz="2200" b="1" dirty="0">
                <a:solidFill>
                  <a:srgbClr val="C00000"/>
                </a:solidFill>
              </a:rPr>
              <a:t>28</a:t>
            </a:r>
          </a:p>
          <a:p>
            <a:pPr algn="ctr"/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3789040"/>
            <a:ext cx="5616624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Интерактивная система голосования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Информационно - сервисная система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Цифровые фотоаппараты и видеокамеры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Оборудование для считывания штрих - кодов для библиотеки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Документ - камеры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Веб - камеры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Современные акустические системы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Световое оборудование для видеостудии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Точки доступа и маршрутизаторы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Робототехнические наборы 4 видов</a:t>
            </a:r>
          </a:p>
        </p:txBody>
      </p:sp>
      <p:pic>
        <p:nvPicPr>
          <p:cNvPr id="6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6415" y="980728"/>
            <a:ext cx="2968033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Участники кластера</a:t>
            </a:r>
            <a:endParaRPr lang="ru-RU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6716392"/>
              </p:ext>
            </p:extLst>
          </p:nvPr>
        </p:nvGraphicFramePr>
        <p:xfrm>
          <a:off x="755576" y="90872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1080120"/>
          </a:xfrm>
          <a:gradFill>
            <a:gsLst>
              <a:gs pos="0">
                <a:schemeClr val="accent1">
                  <a:tint val="20000"/>
                  <a:satMod val="180000"/>
                  <a:lumMod val="98000"/>
                  <a:alpha val="25000"/>
                </a:schemeClr>
              </a:gs>
              <a:gs pos="89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Групповое </a:t>
            </a:r>
            <a:r>
              <a:rPr lang="ru-RU" sz="2000" b="1" dirty="0">
                <a:solidFill>
                  <a:srgbClr val="C00000"/>
                </a:solidFill>
              </a:rPr>
              <a:t>обучение в режиме мастер – классов и семинаров с выходом на базу в образовательное учреждение или на базе колледжа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Направления работы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26537" r="24523" b="4078"/>
          <a:stretch/>
        </p:blipFill>
        <p:spPr>
          <a:xfrm>
            <a:off x="539552" y="1916832"/>
            <a:ext cx="4539885" cy="406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9" t="14428" r="16990" b="3690"/>
          <a:stretch/>
        </p:blipFill>
        <p:spPr>
          <a:xfrm>
            <a:off x="5164253" y="1916832"/>
            <a:ext cx="3323836" cy="334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013176"/>
            <a:ext cx="1142984" cy="804174"/>
          </a:xfrm>
          <a:prstGeom prst="rect">
            <a:avLst/>
          </a:prstGeom>
          <a:noFill/>
        </p:spPr>
      </p:pic>
      <p:pic>
        <p:nvPicPr>
          <p:cNvPr id="8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733256"/>
            <a:ext cx="926960" cy="652185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7588" y="6093296"/>
            <a:ext cx="571492" cy="40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3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85" y="836712"/>
            <a:ext cx="7992888" cy="5256584"/>
          </a:xfrm>
          <a:gradFill>
            <a:gsLst>
              <a:gs pos="0">
                <a:schemeClr val="accent1">
                  <a:tint val="20000"/>
                  <a:satMod val="180000"/>
                  <a:lumMod val="98000"/>
                  <a:alpha val="25000"/>
                </a:schemeClr>
              </a:gs>
              <a:gs pos="89000">
                <a:schemeClr val="accent1">
                  <a:tint val="30000"/>
                  <a:satMod val="260000"/>
                  <a:lumMod val="84000"/>
                </a:schemeClr>
              </a:gs>
              <a:gs pos="100000">
                <a:schemeClr val="accent1">
                  <a:tint val="100000"/>
                  <a:satMod val="11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dirty="0" smtClean="0"/>
              <a:t> - Воспитатель </a:t>
            </a:r>
            <a:r>
              <a:rPr lang="ru-RU" sz="2000" dirty="0"/>
              <a:t>– </a:t>
            </a:r>
            <a:r>
              <a:rPr lang="ru-RU" sz="2000" dirty="0" err="1"/>
              <a:t>блогер</a:t>
            </a:r>
            <a:r>
              <a:rPr lang="ru-RU" sz="2000" dirty="0"/>
              <a:t>: миф или реальность</a:t>
            </a:r>
            <a:br>
              <a:rPr lang="ru-RU" sz="2000" dirty="0"/>
            </a:br>
            <a:r>
              <a:rPr lang="ru-RU" sz="2000" dirty="0" smtClean="0"/>
              <a:t> - Создание </a:t>
            </a:r>
            <a:r>
              <a:rPr lang="ru-RU" sz="2000" dirty="0"/>
              <a:t>интерактивных </a:t>
            </a:r>
            <a:r>
              <a:rPr lang="ru-RU" sz="2000" dirty="0" err="1"/>
              <a:t>flash</a:t>
            </a:r>
            <a:r>
              <a:rPr lang="ru-RU" sz="2000" dirty="0"/>
              <a:t> –заданий</a:t>
            </a:r>
            <a:br>
              <a:rPr lang="ru-RU" sz="2000" dirty="0"/>
            </a:br>
            <a:r>
              <a:rPr lang="ru-RU" sz="2000" dirty="0" smtClean="0"/>
              <a:t> - Сервисы </a:t>
            </a:r>
            <a:r>
              <a:rPr lang="en-US" sz="2000" dirty="0"/>
              <a:t>web</a:t>
            </a:r>
            <a:r>
              <a:rPr lang="ru-RU" sz="2000" dirty="0"/>
              <a:t> 2.0. в профессиональной деятельности педагога</a:t>
            </a:r>
            <a:br>
              <a:rPr lang="ru-RU" sz="2000" dirty="0"/>
            </a:br>
            <a:r>
              <a:rPr lang="ru-RU" sz="2000" dirty="0" smtClean="0"/>
              <a:t> - Создание </a:t>
            </a:r>
            <a:r>
              <a:rPr lang="ru-RU" sz="2000" dirty="0"/>
              <a:t>презентаций для сопровождения доклада</a:t>
            </a:r>
            <a:br>
              <a:rPr lang="ru-RU" sz="2000" dirty="0"/>
            </a:br>
            <a:r>
              <a:rPr lang="ru-RU" sz="2000" dirty="0" smtClean="0"/>
              <a:t> - Личный </a:t>
            </a:r>
            <a:r>
              <a:rPr lang="ru-RU" sz="2000" dirty="0"/>
              <a:t>виртуальный кабинет педагога как инновационное средство обучения</a:t>
            </a:r>
            <a:br>
              <a:rPr lang="ru-RU" sz="2000" dirty="0"/>
            </a:br>
            <a:r>
              <a:rPr lang="ru-RU" sz="2000" dirty="0" smtClean="0"/>
              <a:t> - Создание </a:t>
            </a:r>
            <a:r>
              <a:rPr lang="ru-RU" sz="2000" dirty="0"/>
              <a:t>нелинейной презентации средствами </a:t>
            </a:r>
            <a:r>
              <a:rPr lang="en-US" sz="2000" dirty="0"/>
              <a:t>Prezi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- Реализация </a:t>
            </a:r>
            <a:r>
              <a:rPr lang="ru-RU" sz="2000" dirty="0"/>
              <a:t>идей перевернутого обучения средствами сервиса </a:t>
            </a:r>
            <a:r>
              <a:rPr lang="en-US" sz="2000" dirty="0" err="1"/>
              <a:t>LearningApps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- Разработка </a:t>
            </a:r>
            <a:r>
              <a:rPr lang="ru-RU" sz="2000" dirty="0"/>
              <a:t>и проведение занятия по робототехнике</a:t>
            </a:r>
            <a:br>
              <a:rPr lang="ru-RU" sz="2000" dirty="0"/>
            </a:br>
            <a:r>
              <a:rPr lang="ru-RU" sz="2000" dirty="0" smtClean="0"/>
              <a:t> - Программное </a:t>
            </a:r>
            <a:r>
              <a:rPr lang="ru-RU" sz="2000" dirty="0"/>
              <a:t>обеспечение Интернет – магазина «Интеграл»</a:t>
            </a:r>
            <a:br>
              <a:rPr lang="ru-RU" sz="2000" dirty="0"/>
            </a:br>
            <a:r>
              <a:rPr lang="ru-RU" sz="2000" dirty="0" smtClean="0"/>
              <a:t> - Ментальные </a:t>
            </a:r>
            <a:r>
              <a:rPr lang="ru-RU" sz="2000" dirty="0"/>
              <a:t>карты  - инновационный инструмент </a:t>
            </a:r>
            <a:r>
              <a:rPr lang="ru-RU" sz="2000" dirty="0" smtClean="0"/>
              <a:t>обучения</a:t>
            </a:r>
            <a:br>
              <a:rPr lang="ru-RU" sz="2000" dirty="0" smtClean="0"/>
            </a:br>
            <a:r>
              <a:rPr lang="ru-RU" sz="2000" dirty="0" smtClean="0"/>
              <a:t> - Технология создания учебного видео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- и другие….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729" y="-382"/>
            <a:ext cx="3708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Тематика семинаров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8900" y="5289122"/>
            <a:ext cx="1142984" cy="804174"/>
          </a:xfrm>
          <a:prstGeom prst="rect">
            <a:avLst/>
          </a:prstGeom>
          <a:noFill/>
        </p:spPr>
      </p:pic>
      <p:pic>
        <p:nvPicPr>
          <p:cNvPr id="8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733256"/>
            <a:ext cx="926960" cy="652185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5757260-33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60748" y="6093296"/>
            <a:ext cx="571492" cy="40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743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ПЕДАГОГИЧЕСКИЙ   КЛАСТЕР  КАК УСЛОВИЕ   СИСТЕМНОГО  ВНЕДРЕНИЯ    НФОРМАЦИОННО-КОММУНИКАЦИОННЫХ ТЕХНОЛОГИЙ  В ОБРАЗОВАТЕЛЬНЫЙ  ПРОЦЕСС ДОШКОЛЬНОГО, НАЧАЛЬНОГО ОБЩЕГО  И СРЕДНЕГО  ПРОФЕССИОНАЛЬНОГО ОБРАЗОВАНИЯ </vt:lpstr>
      <vt:lpstr>Презентация PowerPoint</vt:lpstr>
      <vt:lpstr>Обеспечение непрерывности и последовательности овладения студентами колледжа профессиональной деятельностью, учителями начальных классов и педагогическими работниками  ДОУ г. Читы  ИКТ-компетентностью, развитие и укрепление связей и взаимовыгодного сотрудничества в сфере образования и информационно – коммуникационных технологий.</vt:lpstr>
      <vt:lpstr>Презентация PowerPoint</vt:lpstr>
      <vt:lpstr>Методологические основы проекта:</vt:lpstr>
      <vt:lpstr>Презентация PowerPoint</vt:lpstr>
      <vt:lpstr>Презентация PowerPoint</vt:lpstr>
      <vt:lpstr>Групповое обучение в режиме мастер – классов и семинаров с выходом на базу в образовательное учреждение или на базе колледжа</vt:lpstr>
      <vt:lpstr> - Воспитатель – блогер: миф или реальность  - Создание интерактивных flash –заданий  - Сервисы web 2.0. в профессиональной деятельности педагога  - Создание презентаций для сопровождения доклада  - Личный виртуальный кабинет педагога как инновационное средство обучения  - Создание нелинейной презентации средствами Prezi  - Реализация идей перевернутого обучения средствами сервиса LearningApps  - Разработка и проведение занятия по робототехнике  - Программное обеспечение Интернет – магазина «Интеграл»  - Ментальные карты  - инновационный инструмент обучения  - Технология создания учебного видео  - и другие….  </vt:lpstr>
      <vt:lpstr> Совместная деятельность участников кластера и студентов колледжа в процессе изучения вариативной части учебного плана  с использованием  ИКТ</vt:lpstr>
      <vt:lpstr>Организация совместной инновационной, проектной деятельности в области ИКТ на базе ДОУ, СОШ во время практики</vt:lpstr>
      <vt:lpstr>Индивидуальное консультирование и методическое сопровождение участников кластера при подготовке к дистанционным конкурсам и конференциям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  КЛАСТЕР  КАК УСЛОВИЕ   СИСТЕМНОГО  ВНЕДРЕНИЯ    НФОРМАЦИОННО-КОММУНИКАЦИОННЫХ ТЕХНОЛОГИЙ  В ОБРАЗОВАТЕЛЬНЫЙ  ПРОЦЕСС НАЧАЛЬНОГО  ОБЩЕГО И СРЕДНЕГО  ПРОФЕССИОНАЛЬНОГО ОБРАЗОВАНИЯ</dc:title>
  <dc:creator>1</dc:creator>
  <cp:lastModifiedBy>1</cp:lastModifiedBy>
  <cp:revision>15</cp:revision>
  <dcterms:created xsi:type="dcterms:W3CDTF">2017-05-31T09:38:13Z</dcterms:created>
  <dcterms:modified xsi:type="dcterms:W3CDTF">2017-05-31T15:54:34Z</dcterms:modified>
</cp:coreProperties>
</file>