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9" r:id="rId11"/>
    <p:sldId id="264" r:id="rId12"/>
    <p:sldId id="265" r:id="rId13"/>
    <p:sldId id="270" r:id="rId14"/>
    <p:sldId id="272" r:id="rId15"/>
    <p:sldId id="271" r:id="rId16"/>
    <p:sldId id="274" r:id="rId17"/>
    <p:sldId id="267" r:id="rId18"/>
    <p:sldId id="268" r:id="rId19"/>
    <p:sldId id="273" r:id="rId20"/>
    <p:sldId id="277" r:id="rId21"/>
    <p:sldId id="275" r:id="rId22"/>
    <p:sldId id="276" r:id="rId23"/>
    <p:sldId id="278" r:id="rId24"/>
    <p:sldId id="279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312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52A39-3A31-442A-98BD-EB5E41643ED8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FC1F3-093B-4D39-8926-7DB18044A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ghtptynfwbz\слайды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44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ghtptynfwbz\слайды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88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ghtptynfwbz\слайды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0388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ghtptynfwbz\слайды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87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ghtptynfwbz\слайды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642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ghtptynfwbz\слайды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ghtptynfwbz\слайды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32"/>
            <a:ext cx="9144000" cy="5145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ghtptynfwbz\слайды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386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ghtptynfwbz\слайды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87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ghtptynfwbz\слайды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99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ghtptynfwbz\слайды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98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ghtptynfwbz\слайды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5145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ghtptynfwbz\слайды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33"/>
            <a:ext cx="9144000" cy="5145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ghtptynfwbz\слайды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772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ghtptynfwbz\слайды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0388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ghtptynfwbz\слайды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0387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ghtptynfwbz\слайды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ghtptynfwbz\слайды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642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ghtptynfwbz\слайды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599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esktop\ghtptynfwbz\слайды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8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ghtptynfwbz\слайд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ghtptynfwbz\слайды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8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ghtptynfwbz\слайды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ghtptynfwbz\слайды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Office PowerPoint</Application>
  <PresentationFormat>Экран (16:9)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</cp:lastModifiedBy>
  <cp:revision>14</cp:revision>
  <dcterms:created xsi:type="dcterms:W3CDTF">2016-10-12T08:29:04Z</dcterms:created>
  <dcterms:modified xsi:type="dcterms:W3CDTF">2016-11-03T01:43:25Z</dcterms:modified>
</cp:coreProperties>
</file>