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2BAB-0C41-41A3-9353-ADE89A8FD17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0925B-AAD2-426C-A8A1-2BC835807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9E7FA-4567-4887-813C-AE87E5B41A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sz="4800" dirty="0"/>
          </a:p>
        </p:txBody>
      </p:sp>
      <p:pic>
        <p:nvPicPr>
          <p:cNvPr id="4" name="Picture 2" descr="F:\Волвенкина С.В. ин. язы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15616" y="4293096"/>
            <a:ext cx="1728192" cy="245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764704"/>
            <a:ext cx="62646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err="1" smtClean="0"/>
              <a:t>Волвенкина</a:t>
            </a:r>
            <a:r>
              <a:rPr lang="ru-RU" sz="4800" b="1" dirty="0" smtClean="0"/>
              <a:t> Светлана Вячеславовна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учитель английского языка</a:t>
            </a:r>
            <a:br>
              <a:rPr lang="ru-RU" sz="4000" b="1" dirty="0" smtClean="0"/>
            </a:br>
            <a:r>
              <a:rPr lang="ru-RU" sz="4000" b="1" dirty="0" smtClean="0"/>
              <a:t>МБОУ</a:t>
            </a:r>
          </a:p>
          <a:p>
            <a:pPr algn="ctr">
              <a:buNone/>
            </a:pPr>
            <a:r>
              <a:rPr lang="ru-RU" sz="4000" b="1" dirty="0" smtClean="0"/>
              <a:t>«</a:t>
            </a:r>
            <a:r>
              <a:rPr lang="ru-RU" sz="4000" b="1" dirty="0" err="1" smtClean="0"/>
              <a:t>Репьевская</a:t>
            </a:r>
            <a:r>
              <a:rPr lang="ru-RU" sz="4000" b="1" dirty="0" smtClean="0"/>
              <a:t> школа»</a:t>
            </a:r>
          </a:p>
          <a:p>
            <a:pPr algn="ctr">
              <a:buNone/>
            </a:pPr>
            <a:r>
              <a:rPr lang="ru-RU" sz="4000" b="1" dirty="0" smtClean="0"/>
              <a:t>Воронежской области,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 ВКК,</a:t>
            </a:r>
          </a:p>
          <a:p>
            <a:pPr algn="ctr">
              <a:buNone/>
            </a:pPr>
            <a:r>
              <a:rPr lang="ru-RU" sz="4000" b="1" dirty="0" smtClean="0"/>
              <a:t>учитель-методист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      Интернет-поколение</a:t>
            </a:r>
            <a:endParaRPr lang="ru-RU" sz="4800" b="1" dirty="0"/>
          </a:p>
        </p:txBody>
      </p:sp>
      <p:pic>
        <p:nvPicPr>
          <p:cNvPr id="1026" name="Picture 2" descr="C:\Users\samson32\Desktop\inx960x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samson32\Desktop\2959807121_d6315cfd1b_b-998x748.jpg"/>
          <p:cNvPicPr>
            <a:picLocks noChangeAspect="1" noChangeArrowheads="1"/>
          </p:cNvPicPr>
          <p:nvPr/>
        </p:nvPicPr>
        <p:blipFill>
          <a:blip r:embed="rId3" cstate="print"/>
          <a:srcRect t="12471"/>
          <a:stretch>
            <a:fillRect/>
          </a:stretch>
        </p:blipFill>
        <p:spPr bwMode="auto">
          <a:xfrm>
            <a:off x="5436096" y="1196752"/>
            <a:ext cx="3851920" cy="252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samson32\Desktop\shutterstock_67609363-1024x6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76274"/>
            <a:ext cx="4320480" cy="288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5400" dirty="0" smtClean="0"/>
              <a:t>Воспитать: </a:t>
            </a:r>
          </a:p>
          <a:p>
            <a:r>
              <a:rPr lang="ru-RU" sz="5400" dirty="0" smtClean="0"/>
              <a:t>Человека ищущего</a:t>
            </a:r>
          </a:p>
          <a:p>
            <a:r>
              <a:rPr lang="ru-RU" sz="5400" dirty="0" smtClean="0"/>
              <a:t>Человека созидающего</a:t>
            </a:r>
          </a:p>
          <a:p>
            <a:r>
              <a:rPr lang="ru-RU" sz="5400" dirty="0" smtClean="0"/>
              <a:t>Человека – гражданина своей Родины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Миссия педагога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800" b="1" dirty="0" smtClean="0"/>
              <a:t>Проект  концепции</a:t>
            </a:r>
            <a:r>
              <a:rPr lang="ru-RU" sz="4800" dirty="0" smtClean="0"/>
              <a:t> модернизации содержания и технологий преподавания предметной области «Иностранные языки»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400" b="1" dirty="0" smtClean="0"/>
              <a:t>Цель концепции</a:t>
            </a:r>
            <a:r>
              <a:rPr lang="ru-RU" sz="4400" dirty="0" smtClean="0"/>
              <a:t> – обеспечение соответствия системы иноязычного образования современным потребностям государства, общества и семьи. </a:t>
            </a:r>
            <a:endParaRPr lang="ru-RU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          </a:t>
            </a:r>
            <a:r>
              <a:rPr lang="ru-RU" sz="5300" b="1" dirty="0" smtClean="0"/>
              <a:t>Современный урок  </a:t>
            </a:r>
            <a:br>
              <a:rPr lang="ru-RU" sz="5300" b="1" dirty="0" smtClean="0"/>
            </a:br>
            <a:r>
              <a:rPr lang="ru-RU" sz="5300" b="1" dirty="0" smtClean="0"/>
              <a:t>         английского языка</a:t>
            </a: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  </a:t>
            </a:r>
            <a:endParaRPr lang="ru-RU" sz="4800" b="1" dirty="0"/>
          </a:p>
        </p:txBody>
      </p:sp>
      <p:pic>
        <p:nvPicPr>
          <p:cNvPr id="4" name="Picture 2" descr="C:\Users\samson32\Desktop\моё\фото\IMG_20161202_090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3448431" cy="2483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samson32\Desktop\моё\дэкада английского языка\IMG_20160315_133436.jpg"/>
          <p:cNvPicPr>
            <a:picLocks noChangeAspect="1" noChangeArrowheads="1"/>
          </p:cNvPicPr>
          <p:nvPr/>
        </p:nvPicPr>
        <p:blipFill>
          <a:blip r:embed="rId3" cstate="print"/>
          <a:srcRect t="7692"/>
          <a:stretch>
            <a:fillRect/>
          </a:stretch>
        </p:blipFill>
        <p:spPr bwMode="auto">
          <a:xfrm>
            <a:off x="5004048" y="1484784"/>
            <a:ext cx="3744417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samson32\Desktop\моё\уроки самоуправления\IMG_6766.JPG"/>
          <p:cNvPicPr>
            <a:picLocks noChangeAspect="1" noChangeArrowheads="1"/>
          </p:cNvPicPr>
          <p:nvPr/>
        </p:nvPicPr>
        <p:blipFill>
          <a:blip r:embed="rId4" cstate="print"/>
          <a:srcRect t="7895"/>
          <a:stretch>
            <a:fillRect/>
          </a:stretch>
        </p:blipFill>
        <p:spPr bwMode="auto">
          <a:xfrm>
            <a:off x="4814770" y="4077072"/>
            <a:ext cx="422172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samson32\Desktop\моё\gGOfMvuQKH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05064"/>
            <a:ext cx="3825140" cy="275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       Требования ФГОС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Требования к технике проведения современного урока</a:t>
            </a:r>
          </a:p>
          <a:p>
            <a:r>
              <a:rPr lang="ru-RU" sz="4400" b="1" dirty="0" smtClean="0"/>
              <a:t>Требования к содержанию урока и процессу обучения</a:t>
            </a:r>
          </a:p>
          <a:p>
            <a:r>
              <a:rPr lang="ru-RU" sz="4400" b="1" dirty="0" smtClean="0"/>
              <a:t>Требования к учителю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             </a:t>
            </a:r>
            <a:r>
              <a:rPr lang="ru-RU" sz="5300" b="1" dirty="0" smtClean="0"/>
              <a:t>Современный урок  </a:t>
            </a:r>
            <a:br>
              <a:rPr lang="ru-RU" sz="5300" b="1" dirty="0" smtClean="0"/>
            </a:br>
            <a:r>
              <a:rPr lang="ru-RU" sz="5300" b="1" dirty="0" smtClean="0"/>
              <a:t>         английского языка</a:t>
            </a: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Самостоятельно планировать уроки</a:t>
            </a:r>
          </a:p>
          <a:p>
            <a:r>
              <a:rPr lang="ru-RU" b="1" dirty="0" smtClean="0"/>
              <a:t>Творчество учителя</a:t>
            </a:r>
          </a:p>
          <a:p>
            <a:pPr lvl="0"/>
            <a:r>
              <a:rPr lang="ru-RU" b="1" dirty="0" smtClean="0"/>
              <a:t>Знание типологии уроков</a:t>
            </a:r>
          </a:p>
          <a:p>
            <a:r>
              <a:rPr lang="ru-RU" b="1" dirty="0" smtClean="0"/>
              <a:t>Игровая форма</a:t>
            </a:r>
          </a:p>
          <a:p>
            <a:r>
              <a:rPr lang="ru-RU" b="1" dirty="0" smtClean="0"/>
              <a:t>Учет возможностей обучающихся</a:t>
            </a:r>
          </a:p>
          <a:p>
            <a:r>
              <a:rPr lang="ru-RU" b="1" dirty="0" smtClean="0"/>
              <a:t>Воспитательная функция урока</a:t>
            </a:r>
          </a:p>
          <a:p>
            <a:r>
              <a:rPr lang="ru-RU" b="1" dirty="0" smtClean="0"/>
              <a:t>Планирование задач </a:t>
            </a:r>
          </a:p>
          <a:p>
            <a:r>
              <a:rPr lang="ru-RU" b="1" dirty="0" smtClean="0"/>
              <a:t>Личностный смысл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         Современный урок  </a:t>
            </a:r>
            <a:br>
              <a:rPr lang="ru-RU" sz="4800" b="1" dirty="0" smtClean="0"/>
            </a:br>
            <a:r>
              <a:rPr lang="ru-RU" sz="4800" b="1" dirty="0" smtClean="0"/>
              <a:t>         английского языка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Межпредметные</a:t>
            </a:r>
            <a:r>
              <a:rPr lang="ru-RU" b="1" dirty="0" smtClean="0"/>
              <a:t> связи</a:t>
            </a:r>
          </a:p>
          <a:p>
            <a:r>
              <a:rPr lang="ru-RU" b="1" dirty="0" smtClean="0"/>
              <a:t>Практическая направленность</a:t>
            </a:r>
          </a:p>
          <a:p>
            <a:pPr lvl="0"/>
            <a:r>
              <a:rPr lang="ru-RU" b="1" dirty="0" smtClean="0"/>
              <a:t>Упражнения творческого характера</a:t>
            </a:r>
          </a:p>
          <a:p>
            <a:pPr lvl="0"/>
            <a:r>
              <a:rPr lang="ru-RU" b="1" dirty="0" smtClean="0"/>
              <a:t>Сочетаемость  методов</a:t>
            </a:r>
          </a:p>
          <a:p>
            <a:pPr lvl="0"/>
            <a:r>
              <a:rPr lang="ru-RU" b="1" dirty="0" smtClean="0"/>
              <a:t>Формы работы</a:t>
            </a:r>
          </a:p>
          <a:p>
            <a:pPr lvl="0"/>
            <a:r>
              <a:rPr lang="ru-RU" b="1" dirty="0" smtClean="0"/>
              <a:t>Мотивация</a:t>
            </a:r>
          </a:p>
          <a:p>
            <a:r>
              <a:rPr lang="ru-RU" b="1" dirty="0" smtClean="0"/>
              <a:t>Самостоятельность учащихся</a:t>
            </a:r>
          </a:p>
          <a:p>
            <a:r>
              <a:rPr lang="ru-RU" b="1" dirty="0" smtClean="0"/>
              <a:t>Средства обучения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         Современный урок  </a:t>
            </a:r>
            <a:br>
              <a:rPr lang="ru-RU" sz="4800" b="1" dirty="0" smtClean="0"/>
            </a:br>
            <a:r>
              <a:rPr lang="ru-RU" sz="4800" b="1" dirty="0" smtClean="0"/>
              <a:t>         английского языка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ИКТ-технологии</a:t>
            </a:r>
            <a:endParaRPr lang="ru-RU" b="1" dirty="0" smtClean="0"/>
          </a:p>
          <a:p>
            <a:r>
              <a:rPr lang="ru-RU" b="1" dirty="0" smtClean="0"/>
              <a:t>Домашнее задание</a:t>
            </a:r>
          </a:p>
          <a:p>
            <a:r>
              <a:rPr lang="ru-RU" b="1" dirty="0" err="1" smtClean="0"/>
              <a:t>Здоровьесберегающие</a:t>
            </a:r>
            <a:r>
              <a:rPr lang="ru-RU" b="1" dirty="0" smtClean="0"/>
              <a:t>  технологии</a:t>
            </a:r>
          </a:p>
          <a:p>
            <a:r>
              <a:rPr lang="ru-RU" b="1" dirty="0" smtClean="0"/>
              <a:t>Гигиенические условия</a:t>
            </a:r>
          </a:p>
          <a:p>
            <a:r>
              <a:rPr lang="ru-RU" b="1" dirty="0" smtClean="0"/>
              <a:t>Эстетические условия</a:t>
            </a:r>
          </a:p>
          <a:p>
            <a:pPr lvl="0"/>
            <a:r>
              <a:rPr lang="ru-RU" b="1" dirty="0" smtClean="0"/>
              <a:t>Имидж учителя</a:t>
            </a:r>
          </a:p>
          <a:p>
            <a:r>
              <a:rPr lang="ru-RU" b="1" dirty="0" smtClean="0"/>
              <a:t>Артистические умения, педагогическая техника и исполнительское мастерство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Личностно-ориентированный подход в процессе обучения</a:t>
            </a:r>
            <a:endParaRPr lang="ru-RU" sz="4000" b="1" dirty="0"/>
          </a:p>
        </p:txBody>
      </p:sp>
      <p:pic>
        <p:nvPicPr>
          <p:cNvPr id="4" name="Picture 5" descr="C:\Users\samson32\Desktop\моё\мелкие из сада\IMG_20161221_152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samson32\Desktop\моё\мелкие из сада\IMG_20161221_170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samson32\Desktop\моё\фото\IMG_20161202_100605.jpg"/>
          <p:cNvPicPr>
            <a:picLocks noChangeAspect="1" noChangeArrowheads="1"/>
          </p:cNvPicPr>
          <p:nvPr/>
        </p:nvPicPr>
        <p:blipFill>
          <a:blip r:embed="rId4" cstate="print"/>
          <a:srcRect t="21407"/>
          <a:stretch>
            <a:fillRect/>
          </a:stretch>
        </p:blipFill>
        <p:spPr bwMode="auto">
          <a:xfrm>
            <a:off x="1331640" y="3861047"/>
            <a:ext cx="2952328" cy="294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samson32\Desktop\моё\мелкие из сада\IMG_20161221_170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340768"/>
            <a:ext cx="3582592" cy="268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142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Слайд 3</vt:lpstr>
      <vt:lpstr>          Современный урок            английского языка</vt:lpstr>
      <vt:lpstr>       Требования ФГОС</vt:lpstr>
      <vt:lpstr>             Современный урок            английского языка</vt:lpstr>
      <vt:lpstr>         Современный урок            английского языка</vt:lpstr>
      <vt:lpstr>         Современный урок            английского языка</vt:lpstr>
      <vt:lpstr>Личностно-ориентированный подход в процессе обучения</vt:lpstr>
      <vt:lpstr>      Интернет-поколение</vt:lpstr>
      <vt:lpstr>Миссия педагога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samson32</dc:creator>
  <cp:lastModifiedBy>samson32</cp:lastModifiedBy>
  <cp:revision>14</cp:revision>
  <dcterms:created xsi:type="dcterms:W3CDTF">2017-08-19T21:24:18Z</dcterms:created>
  <dcterms:modified xsi:type="dcterms:W3CDTF">2017-08-21T06:32:01Z</dcterms:modified>
</cp:coreProperties>
</file>