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3" r:id="rId8"/>
    <p:sldId id="262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1482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20.08.2017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20.08.2017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20.08.2017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20.08.2017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20.08.2017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20.08.2017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20.08.2017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20.08.2017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20.08.2017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20.08.2017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20.08.2017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20.08.2017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“</a:t>
            </a: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Достижение </a:t>
            </a:r>
            <a:r>
              <a:rPr lang="ru-RU" sz="3600" b="1" dirty="0" err="1" smtClean="0">
                <a:latin typeface="Times New Roman" pitchFamily="18" charset="0"/>
                <a:cs typeface="Times New Roman" pitchFamily="18" charset="0"/>
              </a:rPr>
              <a:t>метапредметных</a:t>
            </a: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 результатов на уроках иностранного языка путем развития навыков функциональной грамотности чтения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”</a:t>
            </a:r>
            <a:r>
              <a:rPr lang="ru-RU" sz="3600" dirty="0" smtClean="0"/>
              <a:t/>
            </a:r>
            <a:br>
              <a:rPr lang="ru-RU" sz="3600" dirty="0" smtClean="0"/>
            </a:br>
            <a:endParaRPr lang="ru-RU" sz="36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786182" y="4572008"/>
            <a:ext cx="6400800" cy="1752600"/>
          </a:xfrm>
        </p:spPr>
        <p:txBody>
          <a:bodyPr>
            <a:normAutofit/>
          </a:bodyPr>
          <a:lstStyle/>
          <a:p>
            <a:pPr algn="l"/>
            <a:r>
              <a:rPr lang="ru-RU" sz="24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Путилина О.В.</a:t>
            </a:r>
          </a:p>
          <a:p>
            <a:pPr algn="l"/>
            <a:r>
              <a:rPr lang="ru-RU" sz="24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учитель английского языка </a:t>
            </a:r>
          </a:p>
          <a:p>
            <a:pPr algn="l"/>
            <a:r>
              <a:rPr lang="ru-RU" sz="24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МБОУ «</a:t>
            </a:r>
            <a:r>
              <a:rPr lang="ru-RU" sz="2400" b="1" dirty="0" err="1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Подгоренская</a:t>
            </a:r>
            <a:r>
              <a:rPr lang="ru-RU" sz="24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СОШ №1</a:t>
            </a:r>
            <a:r>
              <a:rPr lang="ru-RU" sz="2400" b="1" dirty="0" smtClean="0">
                <a:solidFill>
                  <a:schemeClr val="tx2">
                    <a:lumMod val="50000"/>
                  </a:schemeClr>
                </a:solidFill>
              </a:rPr>
              <a:t>»</a:t>
            </a:r>
            <a:endParaRPr lang="ru-RU" sz="2400" b="1" dirty="0">
              <a:solidFill>
                <a:schemeClr val="tx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788704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Валентина\Desktop\доклад Москва\Рисунок1.pn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642918"/>
            <a:ext cx="8901196" cy="554054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Job-Interview-jpg-V2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71472" y="571480"/>
            <a:ext cx="8001056" cy="571504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img5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28596" y="428604"/>
            <a:ext cx="8334401" cy="61436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tim11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000232" y="500042"/>
            <a:ext cx="5424178" cy="58276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714348" y="357166"/>
            <a:ext cx="3008313" cy="1162050"/>
          </a:xfrm>
        </p:spPr>
        <p:txBody>
          <a:bodyPr>
            <a:normAutofit/>
          </a:bodyPr>
          <a:lstStyle/>
          <a:p>
            <a:r>
              <a:rPr lang="en-US" sz="4800" dirty="0" smtClean="0">
                <a:latin typeface="Times New Roman" pitchFamily="18" charset="0"/>
                <a:cs typeface="Times New Roman" pitchFamily="18" charset="0"/>
              </a:rPr>
              <a:t>Stickers</a:t>
            </a:r>
            <a:endParaRPr lang="ru-RU" sz="4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10696_house-pagemarker-on-book-750x750.jpg"/>
          <p:cNvPicPr>
            <a:picLocks noGrp="1" noChangeAspect="1"/>
          </p:cNvPicPr>
          <p:nvPr>
            <p:ph idx="1"/>
          </p:nvPr>
        </p:nvPicPr>
        <p:blipFill>
          <a:blip r:embed="rId2"/>
          <a:srcRect t="8385" b="3571"/>
          <a:stretch>
            <a:fillRect/>
          </a:stretch>
        </p:blipFill>
        <p:spPr>
          <a:xfrm>
            <a:off x="571472" y="1223710"/>
            <a:ext cx="4714908" cy="42769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Текст 5"/>
          <p:cNvSpPr>
            <a:spLocks noGrp="1"/>
          </p:cNvSpPr>
          <p:nvPr>
            <p:ph type="body" sz="half" idx="2"/>
          </p:nvPr>
        </p:nvSpPr>
        <p:spPr>
          <a:xfrm>
            <a:off x="5357818" y="857232"/>
            <a:ext cx="3222627" cy="5143536"/>
          </a:xfrm>
        </p:spPr>
        <p:txBody>
          <a:bodyPr>
            <a:normAutofit lnSpcReduction="10000"/>
          </a:bodyPr>
          <a:lstStyle/>
          <a:p>
            <a:r>
              <a:rPr lang="en-US" sz="3200" b="1" u="sng" dirty="0" smtClean="0">
                <a:latin typeface="Times New Roman" pitchFamily="18" charset="0"/>
                <a:cs typeface="Times New Roman" pitchFamily="18" charset="0"/>
              </a:rPr>
              <a:t>Expand the text 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расширение текста </a:t>
            </a:r>
          </a:p>
          <a:p>
            <a:endParaRPr lang="ru-RU" sz="32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3200" b="1" u="sng" dirty="0" smtClean="0">
                <a:latin typeface="Times New Roman" pitchFamily="18" charset="0"/>
                <a:cs typeface="Times New Roman" pitchFamily="18" charset="0"/>
              </a:rPr>
              <a:t>Reduce the text </a:t>
            </a:r>
            <a:endParaRPr lang="ru-RU" sz="3200" b="1" u="sng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–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сокращение 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текста</a:t>
            </a:r>
          </a:p>
          <a:p>
            <a:endParaRPr lang="ru-RU" sz="32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3200" b="1" u="sng" dirty="0" smtClean="0">
                <a:latin typeface="Times New Roman" pitchFamily="18" charset="0"/>
                <a:cs typeface="Times New Roman" pitchFamily="18" charset="0"/>
              </a:rPr>
              <a:t>Ключевые слова</a:t>
            </a:r>
            <a:endParaRPr lang="ru-RU" sz="3200" b="1" u="sng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Содержимое 7"/>
          <p:cNvSpPr>
            <a:spLocks noGrp="1"/>
          </p:cNvSpPr>
          <p:nvPr>
            <p:ph idx="1"/>
          </p:nvPr>
        </p:nvSpPr>
        <p:spPr>
          <a:xfrm>
            <a:off x="4857752" y="1214422"/>
            <a:ext cx="3757610" cy="3995749"/>
          </a:xfrm>
        </p:spPr>
        <p:txBody>
          <a:bodyPr/>
          <a:lstStyle/>
          <a:p>
            <a:pPr marL="0" indent="90488">
              <a:buNone/>
            </a:pP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http://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подгоренскаясош.рф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/_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tbkp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/12/uchebno-metodicheskoe_posobie_gramotnost_chtenija.pdf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Текст 8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" name="Рисунок 6" descr="Безымянный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1472" y="428604"/>
            <a:ext cx="4029075" cy="582930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algn="ctr"/>
            <a:endParaRPr lang="ru-RU" sz="4400" b="1" dirty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с двумя вырезанными соседними углами 7"/>
          <p:cNvSpPr/>
          <p:nvPr/>
        </p:nvSpPr>
        <p:spPr>
          <a:xfrm>
            <a:off x="2873458" y="2967335"/>
            <a:ext cx="3561353" cy="1003697"/>
          </a:xfrm>
          <a:prstGeom prst="snip2Same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latin typeface="Times New Roman" pitchFamily="18" charset="0"/>
                <a:cs typeface="Times New Roman" pitchFamily="18" charset="0"/>
              </a:rPr>
              <a:t>Thank you</a:t>
            </a:r>
            <a:endParaRPr lang="ru-RU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55</TotalTime>
  <Words>50</Words>
  <Application>Microsoft Office PowerPoint</Application>
  <PresentationFormat>Экран (4:3)</PresentationFormat>
  <Paragraphs>13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Тема Office</vt:lpstr>
      <vt:lpstr>“Достижение метапредметных результатов на уроках иностранного языка путем развития навыков функциональной грамотности чтения” </vt:lpstr>
      <vt:lpstr>Слайд 2</vt:lpstr>
      <vt:lpstr>Слайд 3</vt:lpstr>
      <vt:lpstr>Слайд 4</vt:lpstr>
      <vt:lpstr>Слайд 5</vt:lpstr>
      <vt:lpstr>Stickers</vt:lpstr>
      <vt:lpstr>Слайд 7</vt:lpstr>
      <vt:lpstr>Слайд 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Катенок</dc:creator>
  <cp:lastModifiedBy>Валентина</cp:lastModifiedBy>
  <cp:revision>21</cp:revision>
  <dcterms:created xsi:type="dcterms:W3CDTF">2013-01-28T19:28:30Z</dcterms:created>
  <dcterms:modified xsi:type="dcterms:W3CDTF">2017-08-20T11:00:42Z</dcterms:modified>
</cp:coreProperties>
</file>