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3" r:id="rId5"/>
    <p:sldId id="264" r:id="rId6"/>
    <p:sldId id="265" r:id="rId7"/>
    <p:sldId id="267" r:id="rId8"/>
    <p:sldId id="269" r:id="rId9"/>
    <p:sldId id="280" r:id="rId10"/>
    <p:sldId id="278" r:id="rId11"/>
    <p:sldId id="277" r:id="rId12"/>
    <p:sldId id="273" r:id="rId13"/>
    <p:sldId id="272" r:id="rId14"/>
    <p:sldId id="279" r:id="rId15"/>
    <p:sldId id="257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0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1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4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9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0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7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9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9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F5AA-F9A8-4A6C-9CC5-A74C8CF2A0F0}" type="datetimeFigureOut">
              <a:rPr lang="ru-RU" smtClean="0"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F0E7-DA9C-4419-BBC1-EF47B1C80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rcsfo.nspu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rcsfo.nsp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7" Type="http://schemas.openxmlformats.org/officeDocument/2006/relationships/hyperlink" Target="http://niizib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k.com/sso_salus" TargetMode="External"/><Relationship Id="rId5" Type="http://schemas.openxmlformats.org/officeDocument/2006/relationships/hyperlink" Target="mailto:rc.sfo@mail.ru" TargetMode="External"/><Relationship Id="rId4" Type="http://schemas.openxmlformats.org/officeDocument/2006/relationships/hyperlink" Target="http://rcsfo.nspu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hyperlink" Target="http://rcsfo.nspu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rcsfo.nspu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spu@nspu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csfo.nspu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nspu@nspu.ne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rcsfo.nsp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7870" y="1848697"/>
            <a:ext cx="9448800" cy="243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студенческого спасательного отряда в профессиональной подготовке будущего учителя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 безопасности жизнедеятельности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9511" y="5214055"/>
            <a:ext cx="860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Регионального центра СФО по развитию преподавания безопасности жизнедеятельности, старший преподаватель кафедры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БЖД Новосибирского государственного педагогического университета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Акацатов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Михайлович.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54654" y="3493124"/>
            <a:ext cx="4658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rcsfo.nspu.ru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120" y="194310"/>
            <a:ext cx="925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«Новосибирский государственный педагогический университет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717490" y="3621596"/>
            <a:ext cx="4734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308635" y="87617"/>
            <a:ext cx="8810921" cy="996116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ЗНАНИЙ И ЗАКРЕПЛЕНИЕ НАВЫКОВ ЧЕРЕЗ СОРЕВНОВАНИЯ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7511" y="1174045"/>
            <a:ext cx="101374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и развитие системы знаний, получение определенных навыков спасательного дела идет у студентов- спасателей через процесс соревнований, слетов, конкурсов. </a:t>
            </a:r>
          </a:p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соревнования под эгидой психологической службы МЧС России «Человеческий фактор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Слет студенческих спасательных отрядов (Новосибирск,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Кемерово).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конкурс-тренинг студентов-спасателей 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rescue competition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соревнования молодежных добровольных пожарных дружин Новосибирской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области… и др.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61046" y="3678041"/>
            <a:ext cx="462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7511" y="360757"/>
            <a:ext cx="10476089" cy="653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акции («Помоги себе сам», «Безопасность в школы – это реальность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открытых уроков ОБЖ, «Дней здоровья и безопасности»;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муниципального, регионального этапов олимпиады по безопасности жизнедеятельности;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курсов, семинаров,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подготовке школьников к олимпиаде по безопасности жизнедеятельности;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и проведении профильных смен «Школа безопасности», «Юный спасатель», а также проведение областного туристского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слёта;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отряда в общевузовском «Дне открытых дверей»;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учебных точек на выставке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Сиббезопасность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организации и проведении городских акций «Безопасный город детям», «Меняем сигарету на конфету»…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308635" y="87617"/>
            <a:ext cx="6823333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СО ШКОЛЬНИКАМИ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21535" y="3717552"/>
            <a:ext cx="454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308635" y="87617"/>
            <a:ext cx="6823333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ГУ МЧС по НСО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8635" y="970845"/>
            <a:ext cx="966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перед прохождением аттестации курсанты отряда принимают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штабных учениях Аварийно-спасательных служб НСО.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613" y="2310283"/>
            <a:ext cx="3487214" cy="2328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76" y="3383090"/>
            <a:ext cx="3517559" cy="2345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83" y="4601140"/>
            <a:ext cx="4079402" cy="22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04187" y="3678041"/>
            <a:ext cx="4621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5868" y="1165439"/>
            <a:ext cx="10126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июня- июля (самый пожароопасный период) совместно с отделом надзорной деятельности ГУ МЧС по НСО реализуется проект отряда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НЕ БЫЛО БЕДЫ».</a:t>
            </a:r>
          </a:p>
          <a:p>
            <a:pPr lvl="0"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патрулирование частного сектора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профилактики пожаров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308635" y="87617"/>
            <a:ext cx="6823333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ГУ МЧС по НСО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68" y="3536183"/>
            <a:ext cx="3389919" cy="2542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" r="25602"/>
          <a:stretch/>
        </p:blipFill>
        <p:spPr>
          <a:xfrm>
            <a:off x="6835423" y="3631707"/>
            <a:ext cx="2947671" cy="29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711846" y="3627241"/>
            <a:ext cx="4723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710" y="5317067"/>
            <a:ext cx="1003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540" y="406401"/>
            <a:ext cx="81505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РЦСФО РПБЖ  тел: 8(383) 244-19-44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rc.sfo@mail.ru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http://vk.com/sso_salus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НИИЗиБ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сайт: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niizib.ru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АФ и БЖД тел: 8(383)244-05-35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9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41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48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2" y="190501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554381" y="3794548"/>
            <a:ext cx="465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4311" y="190501"/>
            <a:ext cx="10350782" cy="587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indent="35941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часть подготовки студента направления БЖД в НГПУ включает в себя:</a:t>
            </a:r>
          </a:p>
          <a:p>
            <a:pPr marL="90170" lvl="0" indent="359410" algn="just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07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курс- ознакомительная практика (предметная)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включает в себя проведение «Дня открытых дверей», знакомство с профессорско-преподавательским составом, программами обучения и т.д.;</a:t>
            </a:r>
          </a:p>
          <a:p>
            <a:pPr marL="43307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курс- «Туристический слет»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практика выживания в природной среде;</a:t>
            </a:r>
          </a:p>
          <a:p>
            <a:pPr marL="43307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курс- методическая практика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(отработка методических знаний и навыков на практике в школах г. Новосибирска и области);</a:t>
            </a:r>
          </a:p>
          <a:p>
            <a:pPr marL="43307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курс- педагогическая практика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(отработка педагогических знаний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навыков на практике в школах г. Новосибирска и области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3307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Практика спасательного дела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освоение знаний и применение их на практике во внеурочное время в студенческом спасательном отряде НГПУ «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SALUS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(от лат. «спасение») в качестве волонтера независимо от курса обучения в вузе.</a:t>
            </a:r>
          </a:p>
        </p:txBody>
      </p:sp>
    </p:spTree>
    <p:extLst>
      <p:ext uri="{BB962C8B-B14F-4D97-AF65-F5344CB8AC3E}">
        <p14:creationId xmlns:p14="http://schemas.microsoft.com/office/powerpoint/2010/main" val="12458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449052" y="3621484"/>
            <a:ext cx="453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978" y="800101"/>
            <a:ext cx="10350782" cy="513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indent="35941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«ПЕДАГОГ-СПАСАТЕЛЬ»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задуман в декабре 2013 г. в НИИ здоровья и безопасности НГПУ, включающем кафедру анатомии физиологии и безопасности жизнедеятельности ИЕСЭН и региональный центр  СФО по развитию преподавания безопасности жизнедеятельности 	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л и: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592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 профессиональной компетентности студентов профиля «БЖД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592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дополнительного образования студентами в рамках проекта – удостоверение спасателя и добровольного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пожарного;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592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знаний и навыков безопасного поведения и здорового образа жизни учащейся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молодежи;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592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рискованного поведения в системе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592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организации пожарной безопасности в образовательных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организациях;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Тесное сотрудничество и взаимодействие с ГУ МЧС России по НСО.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20702" y="3750290"/>
            <a:ext cx="460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700" y="2333685"/>
            <a:ext cx="94749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05 сентября 2014 года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ректора утверждено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ССО «SALUS».</a:t>
            </a:r>
          </a:p>
          <a:p>
            <a:pPr lvl="0"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 место расположения.</a:t>
            </a:r>
          </a:p>
          <a:p>
            <a:pPr lvl="0" defTabSz="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флаг, эмблема, символика, форма отряда. </a:t>
            </a:r>
          </a:p>
          <a:p>
            <a:pPr lvl="0" defTabSz="45720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от администрации университета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отряда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начальник регионального центра СФО по развитию преподавания безопасности жизнедеятельности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Акацатов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Михайлович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инженер этого центра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Куприна Нина Сергеевна</a:t>
            </a:r>
          </a:p>
          <a:p>
            <a:pPr lvl="0" defTabSz="45720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51" y="356864"/>
            <a:ext cx="1767906" cy="1874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05" y="711685"/>
            <a:ext cx="1838863" cy="1409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362" y="365452"/>
            <a:ext cx="1859441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25149" y="3710724"/>
            <a:ext cx="4550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7644" y="1460747"/>
            <a:ext cx="906497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2014 года между ГУ МЧС по НСО и университетом было заключено соглашение о сотрудничестве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предметом которого являлось оказание организационно - методической, в том числе в обучении на спасателя и добровольного пожарного.</a:t>
            </a:r>
          </a:p>
          <a:p>
            <a:pPr lvl="0" defTabSz="457200"/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Пересмотрено соглашение о сотрудничестве между университетом и  Сибирским спасательным центром МЧС России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базирующемся в п. Кумысный, </a:t>
            </a:r>
            <a:r>
              <a:rPr 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Коченёвского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 с учетом образования ССО «SALUS».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9" y="2556264"/>
            <a:ext cx="1758506" cy="2302504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3307644" y="185657"/>
            <a:ext cx="6269897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525411" y="3585049"/>
            <a:ext cx="459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7689" y="1117600"/>
            <a:ext cx="88843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2014-2015г.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численность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26 чел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2015-2016г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численность отряда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57 чел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(из них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аттестованных 17 чел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2016-2017г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численность отряда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76 чел.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аттестовано 51 чел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98219" y="42553"/>
            <a:ext cx="6269897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ОТРЯДА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79023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712263" y="3530146"/>
            <a:ext cx="472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951747" y="42553"/>
            <a:ext cx="6269897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ОТРЯДА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500" y="649530"/>
            <a:ext cx="10287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тушении </a:t>
            </a: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 и </a:t>
            </a: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аварийно-спасательных и других неотложных работ под руководством органов, специально уполномоченных на решение задач в области защиты населения и территорий от ЧС</a:t>
            </a: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900" b="1" kern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первой помощи </a:t>
            </a:r>
            <a:r>
              <a:rPr lang="ru-RU" sz="1900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 приемам ее оказания;</a:t>
            </a:r>
          </a:p>
          <a:p>
            <a:pPr algn="just"/>
            <a:endParaRPr lang="ru-RU" sz="1900" kern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профилактической работы по предупреждению несчастных случаев и пожаров среди студентов, сотрудников и преподавателей ФГБОУ ВПО "НГПУ</a:t>
            </a: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algn="just"/>
            <a:endParaRPr lang="ru-RU" sz="1900" b="1" kern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участие в мероприятиях по охране окружающей среды; </a:t>
            </a:r>
            <a:endParaRPr lang="ru-RU" sz="1900" kern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kern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900" b="1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 пропаганда </a:t>
            </a: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900" b="1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жизни; </a:t>
            </a:r>
            <a:endParaRPr lang="ru-RU" sz="1900" b="1" kern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1900" b="1" kern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900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</a:t>
            </a:r>
            <a:r>
              <a:rPr lang="ru-RU" sz="1900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пропаганда и распространение </a:t>
            </a:r>
            <a:r>
              <a:rPr lang="ru-RU" sz="1900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1900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гражданской </a:t>
            </a:r>
            <a:r>
              <a:rPr lang="ru-RU" sz="1900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защиты;</a:t>
            </a:r>
          </a:p>
          <a:p>
            <a:pPr lvl="0" algn="just"/>
            <a:r>
              <a:rPr lang="ru-RU" sz="1900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900" b="1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 по поисковым и спасательным работам разного </a:t>
            </a:r>
            <a:r>
              <a:rPr lang="ru-RU" sz="1900" b="1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уровня;</a:t>
            </a:r>
          </a:p>
          <a:p>
            <a:pPr lvl="0" algn="just"/>
            <a:endParaRPr lang="ru-RU" sz="1900" b="1" kern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900" kern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900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проведении городских, региональных и всероссийских выставок, конкурсов, фестивалей, олимпиад, слетов, спортивных соревнований и иных мероприятий по направлениям деятельности отряда.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900" b="1" kern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0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706766" y="3632321"/>
            <a:ext cx="4713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5911" y="756074"/>
            <a:ext cx="106454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по май после конкурсного отбора группа из 25 человек проходит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272 часовой программе первоначальной подготовки спасателя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Учебно-методическом центре ГО,ЧС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ПБ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(бесплатно).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обучение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АСС Новосибирской области.</a:t>
            </a:r>
          </a:p>
          <a:p>
            <a:pPr lvl="0" defTabSz="457200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подготовка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университета.</a:t>
            </a:r>
          </a:p>
          <a:p>
            <a:pPr lvl="0" defTabSz="457200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курсы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(альпинизм, медицина, </a:t>
            </a:r>
          </a:p>
          <a:p>
            <a:pPr lvl="0" defTabSz="457200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туризм, ликвидация ДТП и т.д.), инструктажи, </a:t>
            </a:r>
          </a:p>
          <a:p>
            <a:pPr lvl="0" defTabSz="457200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команд для соревнований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регионального</a:t>
            </a:r>
          </a:p>
          <a:p>
            <a:pPr lvl="0" defTabSz="457200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СФО РПБЖ.</a:t>
            </a:r>
          </a:p>
          <a:p>
            <a:pPr lvl="0" defTabSz="457200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проходит аттестация на спасателя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03700" y="79023"/>
            <a:ext cx="6269897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ОТРЯДА</a:t>
            </a:r>
          </a:p>
        </p:txBody>
      </p:sp>
    </p:spTree>
    <p:extLst>
      <p:ext uri="{BB962C8B-B14F-4D97-AF65-F5344CB8AC3E}">
        <p14:creationId xmlns:p14="http://schemas.microsoft.com/office/powerpoint/2010/main" val="5148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5" y="0"/>
            <a:ext cx="1629316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61046" y="3678041"/>
            <a:ext cx="462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630126, г. Новосибирск, ул. Вилюйская, 28 </a:t>
            </a:r>
          </a:p>
          <a:p>
            <a:pPr lvl="0" fontAlgn="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 (383) 244-11-61,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nspu@nspu.net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http://rcsfo.nspu.ru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5911" y="756074"/>
            <a:ext cx="1064542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003700" y="79023"/>
            <a:ext cx="6269897" cy="646070"/>
          </a:xfrm>
          <a:prstGeom prst="horizontalScroll">
            <a:avLst/>
          </a:prstGeom>
          <a:noFill/>
          <a:ln w="19050" cap="rnd" cmpd="sng" algn="ctr">
            <a:solidFill>
              <a:srgbClr val="96D141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ОТРЯДА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1896" y="725093"/>
            <a:ext cx="821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июня в торжественной обстановке у памятника пожарным и спасателям руководством ГУ МЧС России по НСО вручаются удостоверение и книжка спасателя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66" y="2169368"/>
            <a:ext cx="4620782" cy="3082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99" y="5252090"/>
            <a:ext cx="2300049" cy="1533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48" y="5244095"/>
            <a:ext cx="2322375" cy="15493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48" y="2135204"/>
            <a:ext cx="4657872" cy="31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790</Words>
  <Application>Microsoft Office PowerPoint</Application>
  <PresentationFormat>Широкоэкранный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Студент</cp:lastModifiedBy>
  <cp:revision>43</cp:revision>
  <dcterms:created xsi:type="dcterms:W3CDTF">2017-08-06T08:29:02Z</dcterms:created>
  <dcterms:modified xsi:type="dcterms:W3CDTF">2017-08-09T05:46:18Z</dcterms:modified>
</cp:coreProperties>
</file>