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9" r:id="rId1"/>
  </p:sldMasterIdLst>
  <p:notesMasterIdLst>
    <p:notesMasterId r:id="rId18"/>
  </p:notesMasterIdLst>
  <p:sldIdLst>
    <p:sldId id="256" r:id="rId2"/>
    <p:sldId id="318" r:id="rId3"/>
    <p:sldId id="313" r:id="rId4"/>
    <p:sldId id="288" r:id="rId5"/>
    <p:sldId id="319" r:id="rId6"/>
    <p:sldId id="320" r:id="rId7"/>
    <p:sldId id="298" r:id="rId8"/>
    <p:sldId id="325" r:id="rId9"/>
    <p:sldId id="299" r:id="rId10"/>
    <p:sldId id="326" r:id="rId11"/>
    <p:sldId id="327" r:id="rId12"/>
    <p:sldId id="324" r:id="rId13"/>
    <p:sldId id="307" r:id="rId14"/>
    <p:sldId id="321" r:id="rId15"/>
    <p:sldId id="322" r:id="rId16"/>
    <p:sldId id="323" r:id="rId17"/>
  </p:sldIdLst>
  <p:sldSz cx="9144000" cy="6858000" type="screen4x3"/>
  <p:notesSz cx="6858000" cy="9144000"/>
  <p:defaultTextStyle>
    <a:defPPr>
      <a:defRPr lang="ru-RU"/>
    </a:defPPr>
    <a:lvl1pPr marL="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74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1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860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633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405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177" algn="l" defTabSz="9135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2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1" autoAdjust="0"/>
  </p:normalViewPr>
  <p:slideViewPr>
    <p:cSldViewPr>
      <p:cViewPr varScale="1">
        <p:scale>
          <a:sx n="99" d="100"/>
          <a:sy n="99" d="100"/>
        </p:scale>
        <p:origin x="186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A2635-A566-4FD6-88F8-871625EFA26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43423B-3F17-4DCD-853A-212CE7D7D95E}">
      <dgm:prSet phldrT="[Текст]" custT="1"/>
      <dgm:spPr>
        <a:solidFill>
          <a:schemeClr val="accent1">
            <a:lumMod val="75000"/>
          </a:schemeClr>
        </a:solidFill>
        <a:ln w="44450"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2000" b="1" i="1" dirty="0" smtClean="0">
              <a:solidFill>
                <a:schemeClr val="tx1">
                  <a:lumMod val="85000"/>
                </a:schemeClr>
              </a:solidFill>
            </a:rPr>
            <a:t>Концепция развития математического образования</a:t>
          </a:r>
          <a:endParaRPr lang="ru-RU" sz="2000" b="1" dirty="0">
            <a:solidFill>
              <a:schemeClr val="tx1">
                <a:lumMod val="85000"/>
              </a:schemeClr>
            </a:solidFill>
          </a:endParaRPr>
        </a:p>
      </dgm:t>
    </dgm:pt>
    <dgm:pt modelId="{CD960B1F-9595-414A-8E76-AEB8B9FA02D7}" type="parTrans" cxnId="{36F9E91F-84D2-42FA-92E9-2ABE6F5BD973}">
      <dgm:prSet/>
      <dgm:spPr/>
      <dgm:t>
        <a:bodyPr/>
        <a:lstStyle/>
        <a:p>
          <a:endParaRPr lang="ru-RU"/>
        </a:p>
      </dgm:t>
    </dgm:pt>
    <dgm:pt modelId="{912FF19A-783C-48D0-AD6B-79F028771064}" type="sibTrans" cxnId="{36F9E91F-84D2-42FA-92E9-2ABE6F5BD973}">
      <dgm:prSet/>
      <dgm:spPr/>
      <dgm:t>
        <a:bodyPr/>
        <a:lstStyle/>
        <a:p>
          <a:endParaRPr lang="ru-RU"/>
        </a:p>
      </dgm:t>
    </dgm:pt>
    <dgm:pt modelId="{F72E7728-4177-46AB-83D1-0F635DA10D0C}">
      <dgm:prSet phldrT="[Текст]" custT="1"/>
      <dgm:spPr>
        <a:solidFill>
          <a:schemeClr val="accent1">
            <a:lumMod val="75000"/>
          </a:schemeClr>
        </a:solidFill>
        <a:ln w="44450"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2000" b="1" i="1" dirty="0" smtClean="0">
              <a:solidFill>
                <a:schemeClr val="tx1">
                  <a:lumMod val="85000"/>
                </a:schemeClr>
              </a:solidFill>
            </a:rPr>
            <a:t>Концепция преподавания </a:t>
          </a:r>
          <a:br>
            <a:rPr lang="ru-RU" sz="2000" b="1" i="1" dirty="0" smtClean="0">
              <a:solidFill>
                <a:schemeClr val="tx1">
                  <a:lumMod val="85000"/>
                </a:schemeClr>
              </a:solidFill>
            </a:rPr>
          </a:br>
          <a:r>
            <a:rPr lang="ru-RU" sz="2000" b="1" i="1" dirty="0" smtClean="0">
              <a:solidFill>
                <a:schemeClr val="tx1">
                  <a:lumMod val="85000"/>
                </a:schemeClr>
              </a:solidFill>
            </a:rPr>
            <a:t>русского языка </a:t>
          </a:r>
          <a:br>
            <a:rPr lang="ru-RU" sz="2000" b="1" i="1" dirty="0" smtClean="0">
              <a:solidFill>
                <a:schemeClr val="tx1">
                  <a:lumMod val="85000"/>
                </a:schemeClr>
              </a:solidFill>
            </a:rPr>
          </a:br>
          <a:r>
            <a:rPr lang="ru-RU" sz="2000" b="1" i="1" dirty="0" smtClean="0">
              <a:solidFill>
                <a:schemeClr val="tx1">
                  <a:lumMod val="85000"/>
                </a:schemeClr>
              </a:solidFill>
            </a:rPr>
            <a:t>и литературы </a:t>
          </a:r>
          <a:endParaRPr lang="ru-RU" sz="2000" b="1" dirty="0">
            <a:solidFill>
              <a:schemeClr val="tx1">
                <a:lumMod val="85000"/>
              </a:schemeClr>
            </a:solidFill>
          </a:endParaRPr>
        </a:p>
      </dgm:t>
    </dgm:pt>
    <dgm:pt modelId="{8982D3AA-352A-414D-94E8-CED1A5AE08E8}" type="parTrans" cxnId="{55299BA3-A74B-4A16-AE03-2EA3DB5BD112}">
      <dgm:prSet/>
      <dgm:spPr/>
      <dgm:t>
        <a:bodyPr/>
        <a:lstStyle/>
        <a:p>
          <a:endParaRPr lang="ru-RU"/>
        </a:p>
      </dgm:t>
    </dgm:pt>
    <dgm:pt modelId="{62A8E20D-AEF9-4202-B942-2F720E91ACB5}" type="sibTrans" cxnId="{55299BA3-A74B-4A16-AE03-2EA3DB5BD112}">
      <dgm:prSet/>
      <dgm:spPr/>
      <dgm:t>
        <a:bodyPr/>
        <a:lstStyle/>
        <a:p>
          <a:endParaRPr lang="ru-RU"/>
        </a:p>
      </dgm:t>
    </dgm:pt>
    <dgm:pt modelId="{517E0AB8-B369-44F9-B44D-E81825F72458}">
      <dgm:prSet phldrT="[Текст]" custT="1"/>
      <dgm:spPr>
        <a:solidFill>
          <a:schemeClr val="accent1">
            <a:lumMod val="75000"/>
          </a:schemeClr>
        </a:solidFill>
        <a:ln w="44450"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1800" b="1" i="1" dirty="0" smtClean="0">
              <a:solidFill>
                <a:schemeClr val="tx1">
                  <a:lumMod val="85000"/>
                </a:schemeClr>
              </a:solidFill>
            </a:rPr>
            <a:t>Концепция нового учебно-методического комплекса </a:t>
          </a:r>
          <a:br>
            <a:rPr lang="ru-RU" sz="1800" b="1" i="1" dirty="0" smtClean="0">
              <a:solidFill>
                <a:schemeClr val="tx1">
                  <a:lumMod val="85000"/>
                </a:schemeClr>
              </a:solidFill>
            </a:rPr>
          </a:br>
          <a:r>
            <a:rPr lang="ru-RU" sz="1800" b="1" i="1" dirty="0" smtClean="0">
              <a:solidFill>
                <a:schemeClr val="tx1">
                  <a:lumMod val="85000"/>
                </a:schemeClr>
              </a:solidFill>
            </a:rPr>
            <a:t>по отечественной истории (историко-культурный стандарт) </a:t>
          </a:r>
          <a:endParaRPr lang="ru-RU" sz="1800" b="1" dirty="0">
            <a:solidFill>
              <a:schemeClr val="tx1">
                <a:lumMod val="85000"/>
              </a:schemeClr>
            </a:solidFill>
          </a:endParaRPr>
        </a:p>
      </dgm:t>
    </dgm:pt>
    <dgm:pt modelId="{BCEDA2ED-CED5-455F-8F77-057A9B7EAD05}" type="parTrans" cxnId="{FF980D42-9E86-4560-95A5-331CAB1A79A5}">
      <dgm:prSet/>
      <dgm:spPr/>
      <dgm:t>
        <a:bodyPr/>
        <a:lstStyle/>
        <a:p>
          <a:endParaRPr lang="ru-RU"/>
        </a:p>
      </dgm:t>
    </dgm:pt>
    <dgm:pt modelId="{7FDC0DA6-8E13-415E-A471-731BCCC03E28}" type="sibTrans" cxnId="{FF980D42-9E86-4560-95A5-331CAB1A79A5}">
      <dgm:prSet/>
      <dgm:spPr/>
      <dgm:t>
        <a:bodyPr/>
        <a:lstStyle/>
        <a:p>
          <a:endParaRPr lang="ru-RU"/>
        </a:p>
      </dgm:t>
    </dgm:pt>
    <dgm:pt modelId="{17F5C8AA-549F-4F8F-A6D1-933D77DF4F07}" type="pres">
      <dgm:prSet presAssocID="{476A2635-A566-4FD6-88F8-871625EFA26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9F301-0896-4985-903E-CC95AE307C9F}" type="pres">
      <dgm:prSet presAssocID="{4043423B-3F17-4DCD-853A-212CE7D7D95E}" presName="parentLin" presStyleCnt="0"/>
      <dgm:spPr/>
      <dgm:t>
        <a:bodyPr/>
        <a:lstStyle/>
        <a:p>
          <a:endParaRPr lang="ru-RU"/>
        </a:p>
      </dgm:t>
    </dgm:pt>
    <dgm:pt modelId="{3738D749-09BE-4535-97BC-2D83C0E47358}" type="pres">
      <dgm:prSet presAssocID="{4043423B-3F17-4DCD-853A-212CE7D7D95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9AC411-797A-4262-8E9D-3B87BFE2746A}" type="pres">
      <dgm:prSet presAssocID="{4043423B-3F17-4DCD-853A-212CE7D7D95E}" presName="parentText" presStyleLbl="node1" presStyleIdx="0" presStyleCnt="3" custScaleX="142997" custScaleY="490049" custLinFactNeighborX="14186" custLinFactNeighborY="-175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2B3563-9D94-4872-A8B1-3AF3CAD3632C}" type="pres">
      <dgm:prSet presAssocID="{4043423B-3F17-4DCD-853A-212CE7D7D95E}" presName="negativeSpace" presStyleCnt="0"/>
      <dgm:spPr/>
      <dgm:t>
        <a:bodyPr/>
        <a:lstStyle/>
        <a:p>
          <a:endParaRPr lang="ru-RU"/>
        </a:p>
      </dgm:t>
    </dgm:pt>
    <dgm:pt modelId="{8454E27F-4097-415B-8F35-5A88025A209B}" type="pres">
      <dgm:prSet presAssocID="{4043423B-3F17-4DCD-853A-212CE7D7D95E}" presName="childText" presStyleLbl="conFgAcc1" presStyleIdx="0" presStyleCnt="3" custScaleX="88024" custScaleY="73259" custLinFactY="8502" custLinFactNeighborX="7716" custLinFactNeighborY="100000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80E1C0A2-50F5-4F8E-8137-EB5B09F65B6D}" type="pres">
      <dgm:prSet presAssocID="{912FF19A-783C-48D0-AD6B-79F028771064}" presName="spaceBetweenRectangles" presStyleCnt="0"/>
      <dgm:spPr/>
      <dgm:t>
        <a:bodyPr/>
        <a:lstStyle/>
        <a:p>
          <a:endParaRPr lang="ru-RU"/>
        </a:p>
      </dgm:t>
    </dgm:pt>
    <dgm:pt modelId="{F98EA411-6482-4AA2-8276-076A349F390C}" type="pres">
      <dgm:prSet presAssocID="{F72E7728-4177-46AB-83D1-0F635DA10D0C}" presName="parentLin" presStyleCnt="0"/>
      <dgm:spPr/>
      <dgm:t>
        <a:bodyPr/>
        <a:lstStyle/>
        <a:p>
          <a:endParaRPr lang="ru-RU"/>
        </a:p>
      </dgm:t>
    </dgm:pt>
    <dgm:pt modelId="{E393FD27-7B42-4E3E-81E2-8180B95FCA94}" type="pres">
      <dgm:prSet presAssocID="{F72E7728-4177-46AB-83D1-0F635DA10D0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C72C427-1531-46FE-BBFE-56A7FAAE493B}" type="pres">
      <dgm:prSet presAssocID="{F72E7728-4177-46AB-83D1-0F635DA10D0C}" presName="parentText" presStyleLbl="node1" presStyleIdx="1" presStyleCnt="3" custScaleX="142997" custScaleY="582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4F68D7-EA49-4A7B-A9BD-063E536713BF}" type="pres">
      <dgm:prSet presAssocID="{F72E7728-4177-46AB-83D1-0F635DA10D0C}" presName="negativeSpace" presStyleCnt="0"/>
      <dgm:spPr/>
      <dgm:t>
        <a:bodyPr/>
        <a:lstStyle/>
        <a:p>
          <a:endParaRPr lang="ru-RU"/>
        </a:p>
      </dgm:t>
    </dgm:pt>
    <dgm:pt modelId="{2735DAE3-F9C8-47A6-AB9D-45EC50BBDEE1}" type="pres">
      <dgm:prSet presAssocID="{F72E7728-4177-46AB-83D1-0F635DA10D0C}" presName="childText" presStyleLbl="conFgAcc1" presStyleIdx="1" presStyleCnt="3" custScaleX="85623" custScaleY="104304" custLinFactY="1774" custLinFactNeighborX="9445" custLinFactNeighborY="100000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3A0FF634-1604-49D5-A783-ABFD61423397}" type="pres">
      <dgm:prSet presAssocID="{62A8E20D-AEF9-4202-B942-2F720E91ACB5}" presName="spaceBetweenRectangles" presStyleCnt="0"/>
      <dgm:spPr/>
      <dgm:t>
        <a:bodyPr/>
        <a:lstStyle/>
        <a:p>
          <a:endParaRPr lang="ru-RU"/>
        </a:p>
      </dgm:t>
    </dgm:pt>
    <dgm:pt modelId="{FCF3175A-9F95-4378-AE7E-50C452EE004D}" type="pres">
      <dgm:prSet presAssocID="{517E0AB8-B369-44F9-B44D-E81825F72458}" presName="parentLin" presStyleCnt="0"/>
      <dgm:spPr/>
      <dgm:t>
        <a:bodyPr/>
        <a:lstStyle/>
        <a:p>
          <a:endParaRPr lang="ru-RU"/>
        </a:p>
      </dgm:t>
    </dgm:pt>
    <dgm:pt modelId="{3EED7994-830A-4ECA-ADA7-4A36080FA238}" type="pres">
      <dgm:prSet presAssocID="{517E0AB8-B369-44F9-B44D-E81825F7245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917801F-5C20-4461-A1D1-39C31DCBCED7}" type="pres">
      <dgm:prSet presAssocID="{517E0AB8-B369-44F9-B44D-E81825F72458}" presName="parentText" presStyleLbl="node1" presStyleIdx="2" presStyleCnt="3" custScaleX="142997" custScaleY="6195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D0E35-6904-4CF2-B679-ADE755004DB4}" type="pres">
      <dgm:prSet presAssocID="{517E0AB8-B369-44F9-B44D-E81825F72458}" presName="negativeSpace" presStyleCnt="0"/>
      <dgm:spPr/>
      <dgm:t>
        <a:bodyPr/>
        <a:lstStyle/>
        <a:p>
          <a:endParaRPr lang="ru-RU"/>
        </a:p>
      </dgm:t>
    </dgm:pt>
    <dgm:pt modelId="{0C3A1F4C-FF51-4C90-928E-3F5D47D60937}" type="pres">
      <dgm:prSet presAssocID="{517E0AB8-B369-44F9-B44D-E81825F72458}" presName="childText" presStyleLbl="conFgAcc1" presStyleIdx="2" presStyleCnt="3" custScaleX="91481" custScaleY="69068" custLinFactY="10767" custLinFactNeighborX="7847" custLinFactNeighborY="100000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6F9E91F-84D2-42FA-92E9-2ABE6F5BD973}" srcId="{476A2635-A566-4FD6-88F8-871625EFA26F}" destId="{4043423B-3F17-4DCD-853A-212CE7D7D95E}" srcOrd="0" destOrd="0" parTransId="{CD960B1F-9595-414A-8E76-AEB8B9FA02D7}" sibTransId="{912FF19A-783C-48D0-AD6B-79F028771064}"/>
    <dgm:cxn modelId="{EC5F5A66-390B-47BC-A197-D35BE977FD36}" type="presOf" srcId="{F72E7728-4177-46AB-83D1-0F635DA10D0C}" destId="{2C72C427-1531-46FE-BBFE-56A7FAAE493B}" srcOrd="1" destOrd="0" presId="urn:microsoft.com/office/officeart/2005/8/layout/list1"/>
    <dgm:cxn modelId="{A7EBA85C-2948-45E8-A037-7007EAE3E36C}" type="presOf" srcId="{4043423B-3F17-4DCD-853A-212CE7D7D95E}" destId="{2B9AC411-797A-4262-8E9D-3B87BFE2746A}" srcOrd="1" destOrd="0" presId="urn:microsoft.com/office/officeart/2005/8/layout/list1"/>
    <dgm:cxn modelId="{A04956B5-2339-4F68-ACB9-22CD8AA4DBAE}" type="presOf" srcId="{4043423B-3F17-4DCD-853A-212CE7D7D95E}" destId="{3738D749-09BE-4535-97BC-2D83C0E47358}" srcOrd="0" destOrd="0" presId="urn:microsoft.com/office/officeart/2005/8/layout/list1"/>
    <dgm:cxn modelId="{D175314B-69BE-4451-9CB4-521693AF56B4}" type="presOf" srcId="{476A2635-A566-4FD6-88F8-871625EFA26F}" destId="{17F5C8AA-549F-4F8F-A6D1-933D77DF4F07}" srcOrd="0" destOrd="0" presId="urn:microsoft.com/office/officeart/2005/8/layout/list1"/>
    <dgm:cxn modelId="{B815CF6A-728B-4425-B716-FE42CDFB71DB}" type="presOf" srcId="{517E0AB8-B369-44F9-B44D-E81825F72458}" destId="{3EED7994-830A-4ECA-ADA7-4A36080FA238}" srcOrd="0" destOrd="0" presId="urn:microsoft.com/office/officeart/2005/8/layout/list1"/>
    <dgm:cxn modelId="{55299BA3-A74B-4A16-AE03-2EA3DB5BD112}" srcId="{476A2635-A566-4FD6-88F8-871625EFA26F}" destId="{F72E7728-4177-46AB-83D1-0F635DA10D0C}" srcOrd="1" destOrd="0" parTransId="{8982D3AA-352A-414D-94E8-CED1A5AE08E8}" sibTransId="{62A8E20D-AEF9-4202-B942-2F720E91ACB5}"/>
    <dgm:cxn modelId="{FF980D42-9E86-4560-95A5-331CAB1A79A5}" srcId="{476A2635-A566-4FD6-88F8-871625EFA26F}" destId="{517E0AB8-B369-44F9-B44D-E81825F72458}" srcOrd="2" destOrd="0" parTransId="{BCEDA2ED-CED5-455F-8F77-057A9B7EAD05}" sibTransId="{7FDC0DA6-8E13-415E-A471-731BCCC03E28}"/>
    <dgm:cxn modelId="{C016FF5F-B072-46D6-8E2C-5A884F3CB31B}" type="presOf" srcId="{F72E7728-4177-46AB-83D1-0F635DA10D0C}" destId="{E393FD27-7B42-4E3E-81E2-8180B95FCA94}" srcOrd="0" destOrd="0" presId="urn:microsoft.com/office/officeart/2005/8/layout/list1"/>
    <dgm:cxn modelId="{530DCB6C-5753-4F2E-9704-B9EA327FFD8B}" type="presOf" srcId="{517E0AB8-B369-44F9-B44D-E81825F72458}" destId="{E917801F-5C20-4461-A1D1-39C31DCBCED7}" srcOrd="1" destOrd="0" presId="urn:microsoft.com/office/officeart/2005/8/layout/list1"/>
    <dgm:cxn modelId="{B2D558C0-C169-43FD-AD48-A3041D75C96D}" type="presParOf" srcId="{17F5C8AA-549F-4F8F-A6D1-933D77DF4F07}" destId="{DA49F301-0896-4985-903E-CC95AE307C9F}" srcOrd="0" destOrd="0" presId="urn:microsoft.com/office/officeart/2005/8/layout/list1"/>
    <dgm:cxn modelId="{A4DF9584-0718-43C5-8952-FA540AEE633A}" type="presParOf" srcId="{DA49F301-0896-4985-903E-CC95AE307C9F}" destId="{3738D749-09BE-4535-97BC-2D83C0E47358}" srcOrd="0" destOrd="0" presId="urn:microsoft.com/office/officeart/2005/8/layout/list1"/>
    <dgm:cxn modelId="{2241C0F7-6BD2-4B91-80D1-71BF7DE9497A}" type="presParOf" srcId="{DA49F301-0896-4985-903E-CC95AE307C9F}" destId="{2B9AC411-797A-4262-8E9D-3B87BFE2746A}" srcOrd="1" destOrd="0" presId="urn:microsoft.com/office/officeart/2005/8/layout/list1"/>
    <dgm:cxn modelId="{1E30F288-8A8F-49EB-BB26-D2D50CB68C35}" type="presParOf" srcId="{17F5C8AA-549F-4F8F-A6D1-933D77DF4F07}" destId="{792B3563-9D94-4872-A8B1-3AF3CAD3632C}" srcOrd="1" destOrd="0" presId="urn:microsoft.com/office/officeart/2005/8/layout/list1"/>
    <dgm:cxn modelId="{4BC69366-AFCE-4001-9ED7-C477551354F2}" type="presParOf" srcId="{17F5C8AA-549F-4F8F-A6D1-933D77DF4F07}" destId="{8454E27F-4097-415B-8F35-5A88025A209B}" srcOrd="2" destOrd="0" presId="urn:microsoft.com/office/officeart/2005/8/layout/list1"/>
    <dgm:cxn modelId="{4D99E996-7271-4F8C-AB5D-40814A35EBD1}" type="presParOf" srcId="{17F5C8AA-549F-4F8F-A6D1-933D77DF4F07}" destId="{80E1C0A2-50F5-4F8E-8137-EB5B09F65B6D}" srcOrd="3" destOrd="0" presId="urn:microsoft.com/office/officeart/2005/8/layout/list1"/>
    <dgm:cxn modelId="{B21BE5EC-1364-4F29-BE11-D691D444850D}" type="presParOf" srcId="{17F5C8AA-549F-4F8F-A6D1-933D77DF4F07}" destId="{F98EA411-6482-4AA2-8276-076A349F390C}" srcOrd="4" destOrd="0" presId="urn:microsoft.com/office/officeart/2005/8/layout/list1"/>
    <dgm:cxn modelId="{DF763976-73B5-4D3A-9D6B-2CCF8715C8E6}" type="presParOf" srcId="{F98EA411-6482-4AA2-8276-076A349F390C}" destId="{E393FD27-7B42-4E3E-81E2-8180B95FCA94}" srcOrd="0" destOrd="0" presId="urn:microsoft.com/office/officeart/2005/8/layout/list1"/>
    <dgm:cxn modelId="{AB389CAF-60AD-4984-AFFF-E89008C108B0}" type="presParOf" srcId="{F98EA411-6482-4AA2-8276-076A349F390C}" destId="{2C72C427-1531-46FE-BBFE-56A7FAAE493B}" srcOrd="1" destOrd="0" presId="urn:microsoft.com/office/officeart/2005/8/layout/list1"/>
    <dgm:cxn modelId="{7D5F6627-E3CE-46B8-A9AB-61E690BEE11A}" type="presParOf" srcId="{17F5C8AA-549F-4F8F-A6D1-933D77DF4F07}" destId="{6A4F68D7-EA49-4A7B-A9BD-063E536713BF}" srcOrd="5" destOrd="0" presId="urn:microsoft.com/office/officeart/2005/8/layout/list1"/>
    <dgm:cxn modelId="{95DB5387-BB05-497C-A1A7-D8F0274594D5}" type="presParOf" srcId="{17F5C8AA-549F-4F8F-A6D1-933D77DF4F07}" destId="{2735DAE3-F9C8-47A6-AB9D-45EC50BBDEE1}" srcOrd="6" destOrd="0" presId="urn:microsoft.com/office/officeart/2005/8/layout/list1"/>
    <dgm:cxn modelId="{A378C950-EB21-4214-91C4-946039576BD9}" type="presParOf" srcId="{17F5C8AA-549F-4F8F-A6D1-933D77DF4F07}" destId="{3A0FF634-1604-49D5-A783-ABFD61423397}" srcOrd="7" destOrd="0" presId="urn:microsoft.com/office/officeart/2005/8/layout/list1"/>
    <dgm:cxn modelId="{24CADC42-68DC-4DF6-80C5-1464390B6E27}" type="presParOf" srcId="{17F5C8AA-549F-4F8F-A6D1-933D77DF4F07}" destId="{FCF3175A-9F95-4378-AE7E-50C452EE004D}" srcOrd="8" destOrd="0" presId="urn:microsoft.com/office/officeart/2005/8/layout/list1"/>
    <dgm:cxn modelId="{130F0737-D4B3-4FC4-B5F0-C872DDD34341}" type="presParOf" srcId="{FCF3175A-9F95-4378-AE7E-50C452EE004D}" destId="{3EED7994-830A-4ECA-ADA7-4A36080FA238}" srcOrd="0" destOrd="0" presId="urn:microsoft.com/office/officeart/2005/8/layout/list1"/>
    <dgm:cxn modelId="{FBA64F10-FC87-4757-B475-982A35FB2AA2}" type="presParOf" srcId="{FCF3175A-9F95-4378-AE7E-50C452EE004D}" destId="{E917801F-5C20-4461-A1D1-39C31DCBCED7}" srcOrd="1" destOrd="0" presId="urn:microsoft.com/office/officeart/2005/8/layout/list1"/>
    <dgm:cxn modelId="{C933B866-9881-4279-9EE1-4CAD544B2129}" type="presParOf" srcId="{17F5C8AA-549F-4F8F-A6D1-933D77DF4F07}" destId="{379D0E35-6904-4CF2-B679-ADE755004DB4}" srcOrd="9" destOrd="0" presId="urn:microsoft.com/office/officeart/2005/8/layout/list1"/>
    <dgm:cxn modelId="{288C53EB-F524-46D9-BDF9-11A2EE16DB74}" type="presParOf" srcId="{17F5C8AA-549F-4F8F-A6D1-933D77DF4F07}" destId="{0C3A1F4C-FF51-4C90-928E-3F5D47D609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24710-D815-4423-A6F7-17B02BD9A6F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34CA77-DFCF-4F82-A544-B263D7C43555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Технология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7ED529-BD0E-4E03-9CE8-68F6C93E82BF}" type="parTrans" cxnId="{4C5194CD-7EAC-4974-9E04-A2D8F01D1DF7}">
      <dgm:prSet/>
      <dgm:spPr/>
      <dgm:t>
        <a:bodyPr/>
        <a:lstStyle/>
        <a:p>
          <a:endParaRPr lang="ru-RU"/>
        </a:p>
      </dgm:t>
    </dgm:pt>
    <dgm:pt modelId="{8EC97600-7711-497F-8841-DB6EC0065288}" type="sibTrans" cxnId="{4C5194CD-7EAC-4974-9E04-A2D8F01D1DF7}">
      <dgm:prSet/>
      <dgm:spPr/>
      <dgm:t>
        <a:bodyPr/>
        <a:lstStyle/>
        <a:p>
          <a:endParaRPr lang="ru-RU"/>
        </a:p>
      </dgm:t>
    </dgm:pt>
    <dgm:pt modelId="{76172C44-82E5-41E8-8A3C-531232C71453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Обществознание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BBB2D62-6023-4348-92C6-25D968C21915}" type="parTrans" cxnId="{8950C4C9-4242-47ED-8EF8-93267C3B961F}">
      <dgm:prSet/>
      <dgm:spPr/>
      <dgm:t>
        <a:bodyPr/>
        <a:lstStyle/>
        <a:p>
          <a:endParaRPr lang="ru-RU"/>
        </a:p>
      </dgm:t>
    </dgm:pt>
    <dgm:pt modelId="{11AB30C0-3DCA-4665-A083-633EE9EEABC6}" type="sibTrans" cxnId="{8950C4C9-4242-47ED-8EF8-93267C3B961F}">
      <dgm:prSet/>
      <dgm:spPr/>
      <dgm:t>
        <a:bodyPr/>
        <a:lstStyle/>
        <a:p>
          <a:endParaRPr lang="ru-RU"/>
        </a:p>
      </dgm:t>
    </dgm:pt>
    <dgm:pt modelId="{A49A4EB7-CA41-418C-B9E5-9B114A148B46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Физическая культура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7B2EC1-A3B5-4ABF-A60C-84A356666DE7}" type="parTrans" cxnId="{349C5072-507C-4FD3-870F-9CD019F0D445}">
      <dgm:prSet/>
      <dgm:spPr/>
      <dgm:t>
        <a:bodyPr/>
        <a:lstStyle/>
        <a:p>
          <a:endParaRPr lang="ru-RU"/>
        </a:p>
      </dgm:t>
    </dgm:pt>
    <dgm:pt modelId="{F5B1F805-A8A6-4098-A51F-5BEB51E29793}" type="sibTrans" cxnId="{349C5072-507C-4FD3-870F-9CD019F0D445}">
      <dgm:prSet/>
      <dgm:spPr/>
      <dgm:t>
        <a:bodyPr/>
        <a:lstStyle/>
        <a:p>
          <a:endParaRPr lang="ru-RU"/>
        </a:p>
      </dgm:t>
    </dgm:pt>
    <dgm:pt modelId="{376B6C5A-754A-4D21-AD6F-DA918E27E82D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Искусство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713BA0-CE9A-4DFD-8E75-B336C2BCD725}" type="parTrans" cxnId="{1FF87932-9636-4B2A-B149-9AB3ACB75281}">
      <dgm:prSet/>
      <dgm:spPr/>
      <dgm:t>
        <a:bodyPr/>
        <a:lstStyle/>
        <a:p>
          <a:endParaRPr lang="ru-RU"/>
        </a:p>
      </dgm:t>
    </dgm:pt>
    <dgm:pt modelId="{60C34326-4906-48FC-B12D-224DFFEEE10D}" type="sibTrans" cxnId="{1FF87932-9636-4B2A-B149-9AB3ACB75281}">
      <dgm:prSet/>
      <dgm:spPr/>
      <dgm:t>
        <a:bodyPr/>
        <a:lstStyle/>
        <a:p>
          <a:endParaRPr lang="ru-RU"/>
        </a:p>
      </dgm:t>
    </dgm:pt>
    <dgm:pt modelId="{57F4CB4C-7C98-4953-B554-4917D8A3DB05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География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C7C3A93-5A73-44F0-992C-86488B09E534}" type="parTrans" cxnId="{4FE83210-5537-426E-9233-2A8DCD0D7A20}">
      <dgm:prSet/>
      <dgm:spPr/>
      <dgm:t>
        <a:bodyPr/>
        <a:lstStyle/>
        <a:p>
          <a:endParaRPr lang="ru-RU"/>
        </a:p>
      </dgm:t>
    </dgm:pt>
    <dgm:pt modelId="{F041753B-73C4-4BC2-8A2E-C47886ED2207}" type="sibTrans" cxnId="{4FE83210-5537-426E-9233-2A8DCD0D7A20}">
      <dgm:prSet/>
      <dgm:spPr/>
      <dgm:t>
        <a:bodyPr/>
        <a:lstStyle/>
        <a:p>
          <a:endParaRPr lang="ru-RU"/>
        </a:p>
      </dgm:t>
    </dgm:pt>
    <dgm:pt modelId="{8C79C354-2EF8-478E-8AD7-BFB547B0945E}">
      <dgm:prSet phldrT="[Текст]" custT="1"/>
      <dgm:spPr>
        <a:solidFill>
          <a:schemeClr val="accent3">
            <a:lumMod val="75000"/>
          </a:schemeClr>
        </a:solidFill>
        <a:ln w="44450">
          <a:solidFill>
            <a:schemeClr val="tx1">
              <a:lumMod val="65000"/>
            </a:schemeClr>
          </a:solidFill>
        </a:ln>
      </dgm:spPr>
      <dgm:t>
        <a:bodyPr/>
        <a:lstStyle/>
        <a:p>
          <a:r>
            <a:rPr lang="ru-RU" sz="4800" b="1" dirty="0" smtClean="0">
              <a:solidFill>
                <a:schemeClr val="tx1">
                  <a:lumMod val="85000"/>
                </a:schemeClr>
              </a:solidFill>
            </a:rPr>
            <a:t>      2017</a:t>
          </a:r>
          <a:endParaRPr lang="ru-RU" sz="4800" b="1" dirty="0">
            <a:solidFill>
              <a:schemeClr val="tx1">
                <a:lumMod val="85000"/>
              </a:schemeClr>
            </a:solidFill>
          </a:endParaRPr>
        </a:p>
      </dgm:t>
    </dgm:pt>
    <dgm:pt modelId="{E47BCD34-9C43-4836-81EA-5376AFDBA293}" type="sibTrans" cxnId="{2F34A905-8F90-44D8-904F-16BC1916FEFB}">
      <dgm:prSet/>
      <dgm:spPr/>
      <dgm:t>
        <a:bodyPr/>
        <a:lstStyle/>
        <a:p>
          <a:endParaRPr lang="ru-RU"/>
        </a:p>
      </dgm:t>
    </dgm:pt>
    <dgm:pt modelId="{DAF1B659-4452-46B5-B060-BF0BCCA4DA98}" type="parTrans" cxnId="{2F34A905-8F90-44D8-904F-16BC1916FEFB}">
      <dgm:prSet/>
      <dgm:spPr/>
      <dgm:t>
        <a:bodyPr/>
        <a:lstStyle/>
        <a:p>
          <a:endParaRPr lang="ru-RU"/>
        </a:p>
      </dgm:t>
    </dgm:pt>
    <dgm:pt modelId="{3CBF6B0F-070C-444D-B6E2-511D0A4B403F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Иностранный язык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AB4EB1-B116-4159-9951-6E5436BFC932}" type="parTrans" cxnId="{33ADE170-8A0C-47FB-A9BC-D919F3096EA4}">
      <dgm:prSet/>
      <dgm:spPr/>
      <dgm:t>
        <a:bodyPr/>
        <a:lstStyle/>
        <a:p>
          <a:endParaRPr lang="ru-RU"/>
        </a:p>
      </dgm:t>
    </dgm:pt>
    <dgm:pt modelId="{D8B81328-644A-495C-8FAC-8B94D9DDF5BA}" type="sibTrans" cxnId="{33ADE170-8A0C-47FB-A9BC-D919F3096EA4}">
      <dgm:prSet/>
      <dgm:spPr/>
      <dgm:t>
        <a:bodyPr/>
        <a:lstStyle/>
        <a:p>
          <a:endParaRPr lang="ru-RU"/>
        </a:p>
      </dgm:t>
    </dgm:pt>
    <dgm:pt modelId="{D0448DA8-FC4E-4EC5-957A-3DDE5B00EC85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Естественнонаучные учебные предметы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6598048-6F3E-4831-AF79-83EF04052C0A}" type="parTrans" cxnId="{34CC00B6-D02A-4070-8EE2-AAB216A3ABCC}">
      <dgm:prSet/>
      <dgm:spPr/>
      <dgm:t>
        <a:bodyPr/>
        <a:lstStyle/>
        <a:p>
          <a:endParaRPr lang="ru-RU"/>
        </a:p>
      </dgm:t>
    </dgm:pt>
    <dgm:pt modelId="{E11B25D3-D9BA-43AA-BB94-98F5BFD49E9D}" type="sibTrans" cxnId="{34CC00B6-D02A-4070-8EE2-AAB216A3ABCC}">
      <dgm:prSet/>
      <dgm:spPr/>
      <dgm:t>
        <a:bodyPr/>
        <a:lstStyle/>
        <a:p>
          <a:endParaRPr lang="ru-RU"/>
        </a:p>
      </dgm:t>
    </dgm:pt>
    <dgm:pt modelId="{A60EB79A-BAF0-41C8-9A86-C3E3AD5A4F35}">
      <dgm:prSet phldrT="[Текст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ru-RU" sz="1800" b="1" i="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ОБЖ</a:t>
          </a:r>
          <a:endParaRPr lang="ru-RU" sz="1800" b="1" i="0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C64FA77-274D-419F-9661-FECE71CBA4BA}" type="parTrans" cxnId="{CCD48506-F889-4929-AA33-79ABB121C1CA}">
      <dgm:prSet/>
      <dgm:spPr/>
      <dgm:t>
        <a:bodyPr/>
        <a:lstStyle/>
        <a:p>
          <a:endParaRPr lang="ru-RU"/>
        </a:p>
      </dgm:t>
    </dgm:pt>
    <dgm:pt modelId="{28FFA5B1-B730-491D-B769-B2BD708C40CE}" type="sibTrans" cxnId="{CCD48506-F889-4929-AA33-79ABB121C1CA}">
      <dgm:prSet/>
      <dgm:spPr/>
      <dgm:t>
        <a:bodyPr/>
        <a:lstStyle/>
        <a:p>
          <a:endParaRPr lang="ru-RU"/>
        </a:p>
      </dgm:t>
    </dgm:pt>
    <dgm:pt modelId="{83D073EF-36DE-48E0-8F28-A964A2E8E5B5}" type="pres">
      <dgm:prSet presAssocID="{46024710-D815-4423-A6F7-17B02BD9A6F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EA1B09-5FA7-4F85-A3EB-654835D2E5D2}" type="pres">
      <dgm:prSet presAssocID="{8C79C354-2EF8-478E-8AD7-BFB547B0945E}" presName="parentLin" presStyleCnt="0"/>
      <dgm:spPr/>
    </dgm:pt>
    <dgm:pt modelId="{61CF3C97-6D50-42D8-8B21-3B951270FFF0}" type="pres">
      <dgm:prSet presAssocID="{8C79C354-2EF8-478E-8AD7-BFB547B0945E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4B2EFD6C-F209-41B2-93A4-E4611BA65034}" type="pres">
      <dgm:prSet presAssocID="{8C79C354-2EF8-478E-8AD7-BFB547B0945E}" presName="parentText" presStyleLbl="node1" presStyleIdx="0" presStyleCnt="1" custScaleX="118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1A51F-66B7-4A66-940D-F31D5585BF19}" type="pres">
      <dgm:prSet presAssocID="{8C79C354-2EF8-478E-8AD7-BFB547B0945E}" presName="negativeSpace" presStyleCnt="0"/>
      <dgm:spPr/>
    </dgm:pt>
    <dgm:pt modelId="{23621CD9-3B3E-4A6F-8471-B9DDCD364FBA}" type="pres">
      <dgm:prSet presAssocID="{8C79C354-2EF8-478E-8AD7-BFB547B0945E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1F77A-0E8E-4382-B31B-C86F5934F812}" type="presOf" srcId="{D0448DA8-FC4E-4EC5-957A-3DDE5B00EC85}" destId="{23621CD9-3B3E-4A6F-8471-B9DDCD364FBA}" srcOrd="0" destOrd="6" presId="urn:microsoft.com/office/officeart/2005/8/layout/list1"/>
    <dgm:cxn modelId="{F2AD4B6E-F63F-48FD-8C6A-2F36550B3EA2}" type="presOf" srcId="{8F34CA77-DFCF-4F82-A544-B263D7C43555}" destId="{23621CD9-3B3E-4A6F-8471-B9DDCD364FBA}" srcOrd="0" destOrd="0" presId="urn:microsoft.com/office/officeart/2005/8/layout/list1"/>
    <dgm:cxn modelId="{752C55FD-8B4D-410D-B8C4-8C1FB2E5AEF7}" type="presOf" srcId="{8C79C354-2EF8-478E-8AD7-BFB547B0945E}" destId="{4B2EFD6C-F209-41B2-93A4-E4611BA65034}" srcOrd="1" destOrd="0" presId="urn:microsoft.com/office/officeart/2005/8/layout/list1"/>
    <dgm:cxn modelId="{4C5194CD-7EAC-4974-9E04-A2D8F01D1DF7}" srcId="{8C79C354-2EF8-478E-8AD7-BFB547B0945E}" destId="{8F34CA77-DFCF-4F82-A544-B263D7C43555}" srcOrd="0" destOrd="0" parTransId="{E77ED529-BD0E-4E03-9CE8-68F6C93E82BF}" sibTransId="{8EC97600-7711-497F-8841-DB6EC0065288}"/>
    <dgm:cxn modelId="{ECC795C7-4FFB-4962-8CE7-56D8E1A367F3}" type="presOf" srcId="{8C79C354-2EF8-478E-8AD7-BFB547B0945E}" destId="{61CF3C97-6D50-42D8-8B21-3B951270FFF0}" srcOrd="0" destOrd="0" presId="urn:microsoft.com/office/officeart/2005/8/layout/list1"/>
    <dgm:cxn modelId="{2F34A905-8F90-44D8-904F-16BC1916FEFB}" srcId="{46024710-D815-4423-A6F7-17B02BD9A6F3}" destId="{8C79C354-2EF8-478E-8AD7-BFB547B0945E}" srcOrd="0" destOrd="0" parTransId="{DAF1B659-4452-46B5-B060-BF0BCCA4DA98}" sibTransId="{E47BCD34-9C43-4836-81EA-5376AFDBA293}"/>
    <dgm:cxn modelId="{B227B612-6C9F-469E-A45C-7C50AB9E24ED}" type="presOf" srcId="{A60EB79A-BAF0-41C8-9A86-C3E3AD5A4F35}" destId="{23621CD9-3B3E-4A6F-8471-B9DDCD364FBA}" srcOrd="0" destOrd="7" presId="urn:microsoft.com/office/officeart/2005/8/layout/list1"/>
    <dgm:cxn modelId="{FBE0F041-7196-460B-AA24-5A2942EB2F5B}" type="presOf" srcId="{57F4CB4C-7C98-4953-B554-4917D8A3DB05}" destId="{23621CD9-3B3E-4A6F-8471-B9DDCD364FBA}" srcOrd="0" destOrd="2" presId="urn:microsoft.com/office/officeart/2005/8/layout/list1"/>
    <dgm:cxn modelId="{132966AA-9EE1-4DBF-9773-9BCF4777F30F}" type="presOf" srcId="{376B6C5A-754A-4D21-AD6F-DA918E27E82D}" destId="{23621CD9-3B3E-4A6F-8471-B9DDCD364FBA}" srcOrd="0" destOrd="1" presId="urn:microsoft.com/office/officeart/2005/8/layout/list1"/>
    <dgm:cxn modelId="{85EE1C67-18D7-4CD2-B08B-4896D2C09F46}" type="presOf" srcId="{A49A4EB7-CA41-418C-B9E5-9B114A148B46}" destId="{23621CD9-3B3E-4A6F-8471-B9DDCD364FBA}" srcOrd="0" destOrd="4" presId="urn:microsoft.com/office/officeart/2005/8/layout/list1"/>
    <dgm:cxn modelId="{8950C4C9-4242-47ED-8EF8-93267C3B961F}" srcId="{8C79C354-2EF8-478E-8AD7-BFB547B0945E}" destId="{76172C44-82E5-41E8-8A3C-531232C71453}" srcOrd="3" destOrd="0" parTransId="{2BBB2D62-6023-4348-92C6-25D968C21915}" sibTransId="{11AB30C0-3DCA-4665-A083-633EE9EEABC6}"/>
    <dgm:cxn modelId="{34CC00B6-D02A-4070-8EE2-AAB216A3ABCC}" srcId="{8C79C354-2EF8-478E-8AD7-BFB547B0945E}" destId="{D0448DA8-FC4E-4EC5-957A-3DDE5B00EC85}" srcOrd="6" destOrd="0" parTransId="{26598048-6F3E-4831-AF79-83EF04052C0A}" sibTransId="{E11B25D3-D9BA-43AA-BB94-98F5BFD49E9D}"/>
    <dgm:cxn modelId="{CCD48506-F889-4929-AA33-79ABB121C1CA}" srcId="{8C79C354-2EF8-478E-8AD7-BFB547B0945E}" destId="{A60EB79A-BAF0-41C8-9A86-C3E3AD5A4F35}" srcOrd="7" destOrd="0" parTransId="{9C64FA77-274D-419F-9661-FECE71CBA4BA}" sibTransId="{28FFA5B1-B730-491D-B769-B2BD708C40CE}"/>
    <dgm:cxn modelId="{33ADE170-8A0C-47FB-A9BC-D919F3096EA4}" srcId="{8C79C354-2EF8-478E-8AD7-BFB547B0945E}" destId="{3CBF6B0F-070C-444D-B6E2-511D0A4B403F}" srcOrd="5" destOrd="0" parTransId="{8BAB4EB1-B116-4159-9951-6E5436BFC932}" sibTransId="{D8B81328-644A-495C-8FAC-8B94D9DDF5BA}"/>
    <dgm:cxn modelId="{349C5072-507C-4FD3-870F-9CD019F0D445}" srcId="{8C79C354-2EF8-478E-8AD7-BFB547B0945E}" destId="{A49A4EB7-CA41-418C-B9E5-9B114A148B46}" srcOrd="4" destOrd="0" parTransId="{9A7B2EC1-A3B5-4ABF-A60C-84A356666DE7}" sibTransId="{F5B1F805-A8A6-4098-A51F-5BEB51E29793}"/>
    <dgm:cxn modelId="{905A72C1-C999-43D1-9815-F521816EE25F}" type="presOf" srcId="{76172C44-82E5-41E8-8A3C-531232C71453}" destId="{23621CD9-3B3E-4A6F-8471-B9DDCD364FBA}" srcOrd="0" destOrd="3" presId="urn:microsoft.com/office/officeart/2005/8/layout/list1"/>
    <dgm:cxn modelId="{1FF87932-9636-4B2A-B149-9AB3ACB75281}" srcId="{8C79C354-2EF8-478E-8AD7-BFB547B0945E}" destId="{376B6C5A-754A-4D21-AD6F-DA918E27E82D}" srcOrd="1" destOrd="0" parTransId="{34713BA0-CE9A-4DFD-8E75-B336C2BCD725}" sibTransId="{60C34326-4906-48FC-B12D-224DFFEEE10D}"/>
    <dgm:cxn modelId="{73757E8A-B7F2-46D1-9A55-6D476CE82A3E}" type="presOf" srcId="{3CBF6B0F-070C-444D-B6E2-511D0A4B403F}" destId="{23621CD9-3B3E-4A6F-8471-B9DDCD364FBA}" srcOrd="0" destOrd="5" presId="urn:microsoft.com/office/officeart/2005/8/layout/list1"/>
    <dgm:cxn modelId="{4FE83210-5537-426E-9233-2A8DCD0D7A20}" srcId="{8C79C354-2EF8-478E-8AD7-BFB547B0945E}" destId="{57F4CB4C-7C98-4953-B554-4917D8A3DB05}" srcOrd="2" destOrd="0" parTransId="{CC7C3A93-5A73-44F0-992C-86488B09E534}" sibTransId="{F041753B-73C4-4BC2-8A2E-C47886ED2207}"/>
    <dgm:cxn modelId="{13502AAD-2CF4-4E95-ADFF-BA568D9CB43B}" type="presOf" srcId="{46024710-D815-4423-A6F7-17B02BD9A6F3}" destId="{83D073EF-36DE-48E0-8F28-A964A2E8E5B5}" srcOrd="0" destOrd="0" presId="urn:microsoft.com/office/officeart/2005/8/layout/list1"/>
    <dgm:cxn modelId="{10629FDA-BBD0-489C-9425-97F3ED93AC5A}" type="presParOf" srcId="{83D073EF-36DE-48E0-8F28-A964A2E8E5B5}" destId="{6AEA1B09-5FA7-4F85-A3EB-654835D2E5D2}" srcOrd="0" destOrd="0" presId="urn:microsoft.com/office/officeart/2005/8/layout/list1"/>
    <dgm:cxn modelId="{64DB2964-73D6-4E5A-B9E5-0B8316DCDEFC}" type="presParOf" srcId="{6AEA1B09-5FA7-4F85-A3EB-654835D2E5D2}" destId="{61CF3C97-6D50-42D8-8B21-3B951270FFF0}" srcOrd="0" destOrd="0" presId="urn:microsoft.com/office/officeart/2005/8/layout/list1"/>
    <dgm:cxn modelId="{2B11A2D0-D1DE-4A95-AA3B-EEE8D6544CCD}" type="presParOf" srcId="{6AEA1B09-5FA7-4F85-A3EB-654835D2E5D2}" destId="{4B2EFD6C-F209-41B2-93A4-E4611BA65034}" srcOrd="1" destOrd="0" presId="urn:microsoft.com/office/officeart/2005/8/layout/list1"/>
    <dgm:cxn modelId="{7524FD4B-B5DA-43A3-924A-1D317F0B4009}" type="presParOf" srcId="{83D073EF-36DE-48E0-8F28-A964A2E8E5B5}" destId="{3961A51F-66B7-4A66-940D-F31D5585BF19}" srcOrd="1" destOrd="0" presId="urn:microsoft.com/office/officeart/2005/8/layout/list1"/>
    <dgm:cxn modelId="{F4946DB9-A212-47FC-AA70-78F5AF1F85EF}" type="presParOf" srcId="{83D073EF-36DE-48E0-8F28-A964A2E8E5B5}" destId="{23621CD9-3B3E-4A6F-8471-B9DDCD364FBA}" srcOrd="2" destOrd="0" presId="urn:microsoft.com/office/officeart/2005/8/layout/list1"/>
  </dgm:cxnLst>
  <dgm:bg>
    <a:solidFill>
      <a:srgbClr val="FFC000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8D09B6-D770-4804-896C-CE809EF4DD18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B8230-5CE5-4D39-A458-08E45A1CDCCA}">
      <dgm:prSet phldrT="[Текст]" custT="1"/>
      <dgm:spPr>
        <a:solidFill>
          <a:srgbClr val="FFC000"/>
        </a:solidFill>
        <a:ln>
          <a:solidFill>
            <a:schemeClr val="tx1">
              <a:lumMod val="75000"/>
            </a:schemeClr>
          </a:solidFill>
        </a:ln>
      </dgm:spPr>
      <dgm:t>
        <a:bodyPr bIns="180000" anchor="ctr" anchorCtr="1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СТРАТЕГИИ</a:t>
          </a:r>
          <a:endParaRPr lang="ru-RU" sz="3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357E729-79B8-48DD-AA80-24D23DEC5B5D}" type="parTrans" cxnId="{CEC658F8-C567-497E-9CDD-8AA956B506BD}">
      <dgm:prSet/>
      <dgm:spPr/>
      <dgm:t>
        <a:bodyPr/>
        <a:lstStyle/>
        <a:p>
          <a:endParaRPr lang="ru-RU"/>
        </a:p>
      </dgm:t>
    </dgm:pt>
    <dgm:pt modelId="{B540EC80-87D7-4540-B156-17E725475A4D}" type="sibTrans" cxnId="{CEC658F8-C567-497E-9CDD-8AA956B506BD}">
      <dgm:prSet/>
      <dgm:spPr/>
      <dgm:t>
        <a:bodyPr/>
        <a:lstStyle/>
        <a:p>
          <a:endParaRPr lang="ru-RU"/>
        </a:p>
      </dgm:t>
    </dgm:pt>
    <dgm:pt modelId="{9C66CEBF-E838-49F1-9610-CA03394BF83D}">
      <dgm:prSet phldrT="[Текст]" custT="1"/>
      <dgm:spPr>
        <a:gradFill rotWithShape="0">
          <a:gsLst>
            <a:gs pos="0">
              <a:schemeClr val="accent1">
                <a:lumMod val="75000"/>
              </a:schemeClr>
            </a:gs>
            <a:gs pos="64000">
              <a:schemeClr val="accent3">
                <a:lumMod val="50000"/>
              </a:schemeClr>
            </a:gs>
            <a:gs pos="27000">
              <a:schemeClr val="accent1">
                <a:lumMod val="75000"/>
              </a:schemeClr>
            </a:gs>
            <a:gs pos="100000">
              <a:schemeClr val="tx2">
                <a:lumMod val="25000"/>
              </a:schemeClr>
            </a:gs>
          </a:gsLst>
          <a:lin ang="2700000" scaled="0"/>
        </a:gra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endParaRPr lang="ru-RU" sz="2000" b="1" dirty="0" smtClean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Стратегия инновационного развития Российской Федерации на период </a:t>
          </a:r>
          <a:b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до 2020 года</a:t>
          </a:r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(распоряжение Правительства Российской Федерации</a:t>
          </a:r>
          <a:b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от 8 декабря 2011 г. </a:t>
          </a:r>
          <a:b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№ 2227-р)</a:t>
          </a:r>
          <a:endParaRPr lang="ru-RU" sz="20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97CE9C-6813-4F31-AF9D-4A84084AD28A}" type="parTrans" cxnId="{3AF12BE5-482C-44A9-AFD4-DE87F183962D}">
      <dgm:prSet/>
      <dgm:spPr/>
      <dgm:t>
        <a:bodyPr/>
        <a:lstStyle/>
        <a:p>
          <a:endParaRPr lang="ru-RU"/>
        </a:p>
      </dgm:t>
    </dgm:pt>
    <dgm:pt modelId="{BAAB4718-B74A-49CE-8718-2D91EC4E881E}" type="sibTrans" cxnId="{3AF12BE5-482C-44A9-AFD4-DE87F183962D}">
      <dgm:prSet/>
      <dgm:spPr/>
      <dgm:t>
        <a:bodyPr/>
        <a:lstStyle/>
        <a:p>
          <a:endParaRPr lang="ru-RU"/>
        </a:p>
      </dgm:t>
    </dgm:pt>
    <dgm:pt modelId="{85605D76-BEFC-4C2A-A75E-E42E7859A35E}">
      <dgm:prSet phldrT="[Текст]"/>
      <dgm:spPr/>
      <dgm:t>
        <a:bodyPr/>
        <a:lstStyle/>
        <a:p>
          <a:endParaRPr lang="ru-RU"/>
        </a:p>
      </dgm:t>
    </dgm:pt>
    <dgm:pt modelId="{06AC30E8-AB88-41BF-96C9-19FB12423E53}" type="parTrans" cxnId="{4C2DAC67-D181-490D-8FCA-2FF6D3AA240A}">
      <dgm:prSet/>
      <dgm:spPr/>
      <dgm:t>
        <a:bodyPr/>
        <a:lstStyle/>
        <a:p>
          <a:endParaRPr lang="ru-RU"/>
        </a:p>
      </dgm:t>
    </dgm:pt>
    <dgm:pt modelId="{1ABD651F-5636-46A4-8E23-88B4D6266B14}" type="sibTrans" cxnId="{4C2DAC67-D181-490D-8FCA-2FF6D3AA240A}">
      <dgm:prSet/>
      <dgm:spPr/>
      <dgm:t>
        <a:bodyPr/>
        <a:lstStyle/>
        <a:p>
          <a:endParaRPr lang="ru-RU"/>
        </a:p>
      </dgm:t>
    </dgm:pt>
    <dgm:pt modelId="{F053AE39-7FCD-41BB-A1C9-06F27D4AB19D}">
      <dgm:prSet phldrT="[Текст]" phldr="1"/>
      <dgm:spPr/>
      <dgm:t>
        <a:bodyPr/>
        <a:lstStyle/>
        <a:p>
          <a:endParaRPr lang="ru-RU" dirty="0"/>
        </a:p>
      </dgm:t>
    </dgm:pt>
    <dgm:pt modelId="{0E1EFA24-64D7-42AF-BC13-94EA7A5A3CAA}" type="parTrans" cxnId="{8BEBADFB-E197-4FF1-B46F-FFCC72AFEFB5}">
      <dgm:prSet/>
      <dgm:spPr/>
      <dgm:t>
        <a:bodyPr/>
        <a:lstStyle/>
        <a:p>
          <a:endParaRPr lang="ru-RU"/>
        </a:p>
      </dgm:t>
    </dgm:pt>
    <dgm:pt modelId="{95418AA2-66C8-4A31-BC3D-F91B63928AE5}" type="sibTrans" cxnId="{8BEBADFB-E197-4FF1-B46F-FFCC72AFEFB5}">
      <dgm:prSet/>
      <dgm:spPr/>
      <dgm:t>
        <a:bodyPr/>
        <a:lstStyle/>
        <a:p>
          <a:endParaRPr lang="ru-RU"/>
        </a:p>
      </dgm:t>
    </dgm:pt>
    <dgm:pt modelId="{E4FF9EE1-4100-4355-8263-8B2A95197520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64000">
              <a:schemeClr val="accent3">
                <a:lumMod val="50000"/>
              </a:schemeClr>
            </a:gs>
            <a:gs pos="27000">
              <a:schemeClr val="accent1">
                <a:lumMod val="75000"/>
              </a:schemeClr>
            </a:gs>
            <a:gs pos="100000">
              <a:schemeClr val="tx2">
                <a:lumMod val="25000"/>
              </a:schemeClr>
            </a:gs>
          </a:gsLst>
          <a:lin ang="2700000" scaled="0"/>
        </a:gra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ru-RU" sz="2000" b="1" dirty="0" smtClean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Стратегия развития воспитания </a:t>
          </a:r>
          <a:b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в Российской Федерации на период до 2025 года </a:t>
          </a:r>
        </a:p>
        <a:p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(распоряжение Правительства Российской Федерации </a:t>
          </a:r>
          <a:b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</a:br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от  29 мая 2015 г. № 996-р)</a:t>
          </a:r>
          <a:endParaRPr lang="ru-RU" sz="2000" dirty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32A3879-49EA-495B-AB61-7D664F4364E9}" type="parTrans" cxnId="{23E1E355-FF8B-4AA2-BDF2-3983CFE698E2}">
      <dgm:prSet/>
      <dgm:spPr/>
      <dgm:t>
        <a:bodyPr/>
        <a:lstStyle/>
        <a:p>
          <a:endParaRPr lang="ru-RU"/>
        </a:p>
      </dgm:t>
    </dgm:pt>
    <dgm:pt modelId="{5F8E20B5-7F3A-49EB-A835-3710E2084152}" type="sibTrans" cxnId="{23E1E355-FF8B-4AA2-BDF2-3983CFE698E2}">
      <dgm:prSet/>
      <dgm:spPr/>
      <dgm:t>
        <a:bodyPr/>
        <a:lstStyle/>
        <a:p>
          <a:endParaRPr lang="ru-RU"/>
        </a:p>
      </dgm:t>
    </dgm:pt>
    <dgm:pt modelId="{6535CD31-194A-4717-A70E-9921D28E5043}">
      <dgm:prSet/>
      <dgm:spPr/>
      <dgm:t>
        <a:bodyPr/>
        <a:lstStyle/>
        <a:p>
          <a:endParaRPr lang="ru-RU" dirty="0"/>
        </a:p>
      </dgm:t>
    </dgm:pt>
    <dgm:pt modelId="{0916B104-F4AC-4797-A527-ED9C6547A081}" type="parTrans" cxnId="{CA85C54D-9DD7-4C91-9BCE-B6E5DDE73272}">
      <dgm:prSet/>
      <dgm:spPr/>
      <dgm:t>
        <a:bodyPr/>
        <a:lstStyle/>
        <a:p>
          <a:endParaRPr lang="ru-RU"/>
        </a:p>
      </dgm:t>
    </dgm:pt>
    <dgm:pt modelId="{2A8218CD-439E-44F3-9A91-939A438A4DA7}" type="sibTrans" cxnId="{CA85C54D-9DD7-4C91-9BCE-B6E5DDE73272}">
      <dgm:prSet/>
      <dgm:spPr/>
      <dgm:t>
        <a:bodyPr/>
        <a:lstStyle/>
        <a:p>
          <a:endParaRPr lang="ru-RU"/>
        </a:p>
      </dgm:t>
    </dgm:pt>
    <dgm:pt modelId="{C2E410A1-2CDB-437D-AFED-2A254B7FADA6}">
      <dgm:prSet/>
      <dgm:spPr/>
      <dgm:t>
        <a:bodyPr/>
        <a:lstStyle/>
        <a:p>
          <a:endParaRPr lang="ru-RU" dirty="0"/>
        </a:p>
      </dgm:t>
    </dgm:pt>
    <dgm:pt modelId="{3143F17F-E18D-440E-ABCF-1632431A5600}" type="parTrans" cxnId="{CFE7F436-FB46-4796-9B0A-EEF11E053DFE}">
      <dgm:prSet/>
      <dgm:spPr/>
      <dgm:t>
        <a:bodyPr/>
        <a:lstStyle/>
        <a:p>
          <a:endParaRPr lang="ru-RU"/>
        </a:p>
      </dgm:t>
    </dgm:pt>
    <dgm:pt modelId="{508955EF-1370-4E6F-A26B-AC98370F6D32}" type="sibTrans" cxnId="{CFE7F436-FB46-4796-9B0A-EEF11E053DFE}">
      <dgm:prSet/>
      <dgm:spPr/>
      <dgm:t>
        <a:bodyPr/>
        <a:lstStyle/>
        <a:p>
          <a:endParaRPr lang="ru-RU"/>
        </a:p>
      </dgm:t>
    </dgm:pt>
    <dgm:pt modelId="{5294860D-3FB2-4501-8660-5627C3338230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64000">
              <a:schemeClr val="accent3">
                <a:lumMod val="50000"/>
              </a:schemeClr>
            </a:gs>
            <a:gs pos="27000">
              <a:schemeClr val="accent1">
                <a:lumMod val="75000"/>
              </a:schemeClr>
            </a:gs>
            <a:gs pos="100000">
              <a:schemeClr val="tx2">
                <a:lumMod val="25000"/>
              </a:schemeClr>
            </a:gs>
          </a:gsLst>
          <a:lin ang="2700000" scaled="0"/>
        </a:gra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Стратегия научно-технологического развития Российской Федерации </a:t>
          </a:r>
        </a:p>
        <a:p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(Указ Президента Российской Федерации от 1 декабря 2016 г.      № 642)</a:t>
          </a:r>
        </a:p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587FB3EC-D736-43A0-9DFC-131563A485BA}" type="parTrans" cxnId="{D64E6C7C-6EBB-40D6-9733-EEBCC58FE3AC}">
      <dgm:prSet/>
      <dgm:spPr/>
      <dgm:t>
        <a:bodyPr/>
        <a:lstStyle/>
        <a:p>
          <a:endParaRPr lang="ru-RU"/>
        </a:p>
      </dgm:t>
    </dgm:pt>
    <dgm:pt modelId="{DEE252C3-79F7-43A9-AC77-B414FC4CCA9A}" type="sibTrans" cxnId="{D64E6C7C-6EBB-40D6-9733-EEBCC58FE3AC}">
      <dgm:prSet/>
      <dgm:spPr/>
      <dgm:t>
        <a:bodyPr/>
        <a:lstStyle/>
        <a:p>
          <a:endParaRPr lang="ru-RU"/>
        </a:p>
      </dgm:t>
    </dgm:pt>
    <dgm:pt modelId="{52DB3C08-B973-44BF-8F9E-90F59FB31B42}">
      <dgm:prSet/>
      <dgm:spPr/>
      <dgm:t>
        <a:bodyPr/>
        <a:lstStyle/>
        <a:p>
          <a:endParaRPr lang="ru-RU" dirty="0"/>
        </a:p>
      </dgm:t>
    </dgm:pt>
    <dgm:pt modelId="{56DE629D-7D0B-46ED-AD4C-04683B722615}" type="parTrans" cxnId="{90F896C5-F38E-48C4-9580-86DFFA4F56A4}">
      <dgm:prSet/>
      <dgm:spPr/>
      <dgm:t>
        <a:bodyPr/>
        <a:lstStyle/>
        <a:p>
          <a:endParaRPr lang="ru-RU"/>
        </a:p>
      </dgm:t>
    </dgm:pt>
    <dgm:pt modelId="{C0AA7FAA-C8AB-4C6D-9A03-46A39DB5D760}" type="sibTrans" cxnId="{90F896C5-F38E-48C4-9580-86DFFA4F56A4}">
      <dgm:prSet/>
      <dgm:spPr/>
      <dgm:t>
        <a:bodyPr/>
        <a:lstStyle/>
        <a:p>
          <a:endParaRPr lang="ru-RU"/>
        </a:p>
      </dgm:t>
    </dgm:pt>
    <dgm:pt modelId="{2422C9B3-D473-440C-810C-64851467298B}">
      <dgm:prSet custT="1"/>
      <dgm:spPr>
        <a:gradFill rotWithShape="0">
          <a:gsLst>
            <a:gs pos="0">
              <a:schemeClr val="accent1">
                <a:lumMod val="75000"/>
              </a:schemeClr>
            </a:gs>
            <a:gs pos="64000">
              <a:schemeClr val="accent3">
                <a:lumMod val="50000"/>
              </a:schemeClr>
            </a:gs>
            <a:gs pos="27000">
              <a:schemeClr val="accent1">
                <a:lumMod val="75000"/>
              </a:schemeClr>
            </a:gs>
            <a:gs pos="100000">
              <a:schemeClr val="tx2">
                <a:lumMod val="25000"/>
              </a:schemeClr>
            </a:gs>
          </a:gsLst>
          <a:lin ang="2700000" scaled="0"/>
        </a:gradFill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Стратегии развития информационного общества в Российской Федерации на 2017–2030 годы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rPr>
            <a:t>(Указ Президента Российской Федерации от 9 мая 2017 г. № 203)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dirty="0" smtClean="0">
            <a:solidFill>
              <a:schemeClr val="accent3">
                <a:lumMod val="60000"/>
                <a:lumOff val="4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6861342-4679-496E-8A8E-0C36F70871DD}" type="parTrans" cxnId="{D3D73D3A-E346-4455-AF94-83ABB2A860AE}">
      <dgm:prSet/>
      <dgm:spPr/>
      <dgm:t>
        <a:bodyPr/>
        <a:lstStyle/>
        <a:p>
          <a:endParaRPr lang="ru-RU"/>
        </a:p>
      </dgm:t>
    </dgm:pt>
    <dgm:pt modelId="{B5869DE8-18AD-4A42-A1FD-63823685CFB0}" type="sibTrans" cxnId="{D3D73D3A-E346-4455-AF94-83ABB2A860AE}">
      <dgm:prSet/>
      <dgm:spPr/>
      <dgm:t>
        <a:bodyPr/>
        <a:lstStyle/>
        <a:p>
          <a:endParaRPr lang="ru-RU"/>
        </a:p>
      </dgm:t>
    </dgm:pt>
    <dgm:pt modelId="{1FC64F0F-5DC9-4955-A040-EE9D1066D7B3}">
      <dgm:prSet/>
      <dgm:spPr/>
      <dgm:t>
        <a:bodyPr/>
        <a:lstStyle/>
        <a:p>
          <a:endParaRPr lang="ru-RU"/>
        </a:p>
      </dgm:t>
    </dgm:pt>
    <dgm:pt modelId="{CCD010B1-1595-418B-B78B-9CC93E11A237}" type="parTrans" cxnId="{F8C5D43A-DA1F-45CE-B64E-2B93984AD455}">
      <dgm:prSet/>
      <dgm:spPr/>
      <dgm:t>
        <a:bodyPr/>
        <a:lstStyle/>
        <a:p>
          <a:endParaRPr lang="ru-RU"/>
        </a:p>
      </dgm:t>
    </dgm:pt>
    <dgm:pt modelId="{CB8934E7-45AA-4906-ABE0-081A806E5FD9}" type="sibTrans" cxnId="{F8C5D43A-DA1F-45CE-B64E-2B93984AD455}">
      <dgm:prSet/>
      <dgm:spPr/>
      <dgm:t>
        <a:bodyPr/>
        <a:lstStyle/>
        <a:p>
          <a:endParaRPr lang="ru-RU"/>
        </a:p>
      </dgm:t>
    </dgm:pt>
    <dgm:pt modelId="{CA6F2AD0-6B8A-4337-B0B5-47A204647E9D}" type="pres">
      <dgm:prSet presAssocID="{C78D09B6-D770-4804-896C-CE809EF4DD1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EEFFC0-4C45-423F-B05E-41799259283A}" type="pres">
      <dgm:prSet presAssocID="{C78D09B6-D770-4804-896C-CE809EF4DD18}" presName="matrix" presStyleCnt="0"/>
      <dgm:spPr/>
    </dgm:pt>
    <dgm:pt modelId="{9F6C3FF6-5544-4791-AD94-A5B99D340DCC}" type="pres">
      <dgm:prSet presAssocID="{C78D09B6-D770-4804-896C-CE809EF4DD18}" presName="tile1" presStyleLbl="node1" presStyleIdx="0" presStyleCnt="4"/>
      <dgm:spPr/>
      <dgm:t>
        <a:bodyPr/>
        <a:lstStyle/>
        <a:p>
          <a:endParaRPr lang="ru-RU"/>
        </a:p>
      </dgm:t>
    </dgm:pt>
    <dgm:pt modelId="{D21599C6-8715-48B9-8221-F345E7E64993}" type="pres">
      <dgm:prSet presAssocID="{C78D09B6-D770-4804-896C-CE809EF4DD1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D80776-DFEE-499F-8A68-5CE7FB435454}" type="pres">
      <dgm:prSet presAssocID="{C78D09B6-D770-4804-896C-CE809EF4DD18}" presName="tile2" presStyleLbl="node1" presStyleIdx="1" presStyleCnt="4"/>
      <dgm:spPr/>
      <dgm:t>
        <a:bodyPr/>
        <a:lstStyle/>
        <a:p>
          <a:endParaRPr lang="ru-RU"/>
        </a:p>
      </dgm:t>
    </dgm:pt>
    <dgm:pt modelId="{C8BA16FF-5F2E-46B3-947B-D82C92700763}" type="pres">
      <dgm:prSet presAssocID="{C78D09B6-D770-4804-896C-CE809EF4DD1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2E6F4-C503-4EB8-9395-A7930A07D2F3}" type="pres">
      <dgm:prSet presAssocID="{C78D09B6-D770-4804-896C-CE809EF4DD18}" presName="tile3" presStyleLbl="node1" presStyleIdx="2" presStyleCnt="4"/>
      <dgm:spPr/>
      <dgm:t>
        <a:bodyPr/>
        <a:lstStyle/>
        <a:p>
          <a:endParaRPr lang="ru-RU"/>
        </a:p>
      </dgm:t>
    </dgm:pt>
    <dgm:pt modelId="{C5D09B64-0DDB-48B9-84C2-26CD0AF3B1B8}" type="pres">
      <dgm:prSet presAssocID="{C78D09B6-D770-4804-896C-CE809EF4DD1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4F12A8-E5D9-4C99-A761-C7D0409ED5C5}" type="pres">
      <dgm:prSet presAssocID="{C78D09B6-D770-4804-896C-CE809EF4DD18}" presName="tile4" presStyleLbl="node1" presStyleIdx="3" presStyleCnt="4" custLinFactNeighborX="-278" custLinFactNeighborY="1056"/>
      <dgm:spPr/>
      <dgm:t>
        <a:bodyPr/>
        <a:lstStyle/>
        <a:p>
          <a:endParaRPr lang="ru-RU"/>
        </a:p>
      </dgm:t>
    </dgm:pt>
    <dgm:pt modelId="{71895CFF-2A47-43B5-9585-749951E1C275}" type="pres">
      <dgm:prSet presAssocID="{C78D09B6-D770-4804-896C-CE809EF4DD1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77E468-E503-48EF-8855-CE064BE0E934}" type="pres">
      <dgm:prSet presAssocID="{C78D09B6-D770-4804-896C-CE809EF4DD18}" presName="centerTile" presStyleLbl="fgShp" presStyleIdx="0" presStyleCnt="1" custScaleX="113606" custScaleY="53524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D45407AA-A16C-497C-9ED4-9604FADEBEB6}" type="presOf" srcId="{9C66CEBF-E838-49F1-9610-CA03394BF83D}" destId="{9F6C3FF6-5544-4791-AD94-A5B99D340DCC}" srcOrd="0" destOrd="0" presId="urn:microsoft.com/office/officeart/2005/8/layout/matrix1"/>
    <dgm:cxn modelId="{E5B8E22F-9ECA-427D-A80C-2BF5DE694319}" type="presOf" srcId="{E4FF9EE1-4100-4355-8263-8B2A95197520}" destId="{23D80776-DFEE-499F-8A68-5CE7FB435454}" srcOrd="0" destOrd="0" presId="urn:microsoft.com/office/officeart/2005/8/layout/matrix1"/>
    <dgm:cxn modelId="{7FC07816-75F3-4696-AC8D-E129BC72936D}" type="presOf" srcId="{6D1B8230-5CE5-4D39-A458-08E45A1CDCCA}" destId="{6E77E468-E503-48EF-8855-CE064BE0E934}" srcOrd="0" destOrd="0" presId="urn:microsoft.com/office/officeart/2005/8/layout/matrix1"/>
    <dgm:cxn modelId="{D3D73D3A-E346-4455-AF94-83ABB2A860AE}" srcId="{6D1B8230-5CE5-4D39-A458-08E45A1CDCCA}" destId="{2422C9B3-D473-440C-810C-64851467298B}" srcOrd="3" destOrd="0" parTransId="{16861342-4679-496E-8A8E-0C36F70871DD}" sibTransId="{B5869DE8-18AD-4A42-A1FD-63823685CFB0}"/>
    <dgm:cxn modelId="{D64E6C7C-6EBB-40D6-9733-EEBCC58FE3AC}" srcId="{6D1B8230-5CE5-4D39-A458-08E45A1CDCCA}" destId="{5294860D-3FB2-4501-8660-5627C3338230}" srcOrd="2" destOrd="0" parTransId="{587FB3EC-D736-43A0-9DFC-131563A485BA}" sibTransId="{DEE252C3-79F7-43A9-AC77-B414FC4CCA9A}"/>
    <dgm:cxn modelId="{128D7A61-D5FF-49B6-BA0E-F2E8FE1C45FB}" type="presOf" srcId="{E4FF9EE1-4100-4355-8263-8B2A95197520}" destId="{C8BA16FF-5F2E-46B3-947B-D82C92700763}" srcOrd="1" destOrd="0" presId="urn:microsoft.com/office/officeart/2005/8/layout/matrix1"/>
    <dgm:cxn modelId="{CA85C54D-9DD7-4C91-9BCE-B6E5DDE73272}" srcId="{6D1B8230-5CE5-4D39-A458-08E45A1CDCCA}" destId="{6535CD31-194A-4717-A70E-9921D28E5043}" srcOrd="6" destOrd="0" parTransId="{0916B104-F4AC-4797-A527-ED9C6547A081}" sibTransId="{2A8218CD-439E-44F3-9A91-939A438A4DA7}"/>
    <dgm:cxn modelId="{4C2DAC67-D181-490D-8FCA-2FF6D3AA240A}" srcId="{6D1B8230-5CE5-4D39-A458-08E45A1CDCCA}" destId="{85605D76-BEFC-4C2A-A75E-E42E7859A35E}" srcOrd="7" destOrd="0" parTransId="{06AC30E8-AB88-41BF-96C9-19FB12423E53}" sibTransId="{1ABD651F-5636-46A4-8E23-88B4D6266B14}"/>
    <dgm:cxn modelId="{E3DD990E-91D4-4C07-8FAD-4D7412DD4065}" type="presOf" srcId="{9C66CEBF-E838-49F1-9610-CA03394BF83D}" destId="{D21599C6-8715-48B9-8221-F345E7E64993}" srcOrd="1" destOrd="0" presId="urn:microsoft.com/office/officeart/2005/8/layout/matrix1"/>
    <dgm:cxn modelId="{8ACD9ABB-6B01-4372-81F3-5A5C98CB87FC}" type="presOf" srcId="{2422C9B3-D473-440C-810C-64851467298B}" destId="{71895CFF-2A47-43B5-9585-749951E1C275}" srcOrd="1" destOrd="0" presId="urn:microsoft.com/office/officeart/2005/8/layout/matrix1"/>
    <dgm:cxn modelId="{F8C5D43A-DA1F-45CE-B64E-2B93984AD455}" srcId="{6D1B8230-5CE5-4D39-A458-08E45A1CDCCA}" destId="{1FC64F0F-5DC9-4955-A040-EE9D1066D7B3}" srcOrd="4" destOrd="0" parTransId="{CCD010B1-1595-418B-B78B-9CC93E11A237}" sibTransId="{CB8934E7-45AA-4906-ABE0-081A806E5FD9}"/>
    <dgm:cxn modelId="{CEC658F8-C567-497E-9CDD-8AA956B506BD}" srcId="{C78D09B6-D770-4804-896C-CE809EF4DD18}" destId="{6D1B8230-5CE5-4D39-A458-08E45A1CDCCA}" srcOrd="0" destOrd="0" parTransId="{B357E729-79B8-48DD-AA80-24D23DEC5B5D}" sibTransId="{B540EC80-87D7-4540-B156-17E725475A4D}"/>
    <dgm:cxn modelId="{8BEBADFB-E197-4FF1-B46F-FFCC72AFEFB5}" srcId="{6D1B8230-5CE5-4D39-A458-08E45A1CDCCA}" destId="{F053AE39-7FCD-41BB-A1C9-06F27D4AB19D}" srcOrd="9" destOrd="0" parTransId="{0E1EFA24-64D7-42AF-BC13-94EA7A5A3CAA}" sibTransId="{95418AA2-66C8-4A31-BC3D-F91B63928AE5}"/>
    <dgm:cxn modelId="{23E1E355-FF8B-4AA2-BDF2-3983CFE698E2}" srcId="{6D1B8230-5CE5-4D39-A458-08E45A1CDCCA}" destId="{E4FF9EE1-4100-4355-8263-8B2A95197520}" srcOrd="1" destOrd="0" parTransId="{732A3879-49EA-495B-AB61-7D664F4364E9}" sibTransId="{5F8E20B5-7F3A-49EB-A835-3710E2084152}"/>
    <dgm:cxn modelId="{90F896C5-F38E-48C4-9580-86DFFA4F56A4}" srcId="{6D1B8230-5CE5-4D39-A458-08E45A1CDCCA}" destId="{52DB3C08-B973-44BF-8F9E-90F59FB31B42}" srcOrd="5" destOrd="0" parTransId="{56DE629D-7D0B-46ED-AD4C-04683B722615}" sibTransId="{C0AA7FAA-C8AB-4C6D-9A03-46A39DB5D760}"/>
    <dgm:cxn modelId="{B2A61D27-553B-45B0-A28B-85307707EC1D}" type="presOf" srcId="{5294860D-3FB2-4501-8660-5627C3338230}" destId="{C5D09B64-0DDB-48B9-84C2-26CD0AF3B1B8}" srcOrd="1" destOrd="0" presId="urn:microsoft.com/office/officeart/2005/8/layout/matrix1"/>
    <dgm:cxn modelId="{CFE7F436-FB46-4796-9B0A-EEF11E053DFE}" srcId="{6D1B8230-5CE5-4D39-A458-08E45A1CDCCA}" destId="{C2E410A1-2CDB-437D-AFED-2A254B7FADA6}" srcOrd="8" destOrd="0" parTransId="{3143F17F-E18D-440E-ABCF-1632431A5600}" sibTransId="{508955EF-1370-4E6F-A26B-AC98370F6D32}"/>
    <dgm:cxn modelId="{8D4CEEDC-7CEF-45B0-B328-A76B3A7AC8AA}" type="presOf" srcId="{5294860D-3FB2-4501-8660-5627C3338230}" destId="{35D2E6F4-C503-4EB8-9395-A7930A07D2F3}" srcOrd="0" destOrd="0" presId="urn:microsoft.com/office/officeart/2005/8/layout/matrix1"/>
    <dgm:cxn modelId="{99CB90E0-597D-4FD9-AE09-C590E06A424B}" type="presOf" srcId="{C78D09B6-D770-4804-896C-CE809EF4DD18}" destId="{CA6F2AD0-6B8A-4337-B0B5-47A204647E9D}" srcOrd="0" destOrd="0" presId="urn:microsoft.com/office/officeart/2005/8/layout/matrix1"/>
    <dgm:cxn modelId="{4097BC98-7C38-48D8-B086-6D4459683FE4}" type="presOf" srcId="{2422C9B3-D473-440C-810C-64851467298B}" destId="{574F12A8-E5D9-4C99-A761-C7D0409ED5C5}" srcOrd="0" destOrd="0" presId="urn:microsoft.com/office/officeart/2005/8/layout/matrix1"/>
    <dgm:cxn modelId="{3AF12BE5-482C-44A9-AFD4-DE87F183962D}" srcId="{6D1B8230-5CE5-4D39-A458-08E45A1CDCCA}" destId="{9C66CEBF-E838-49F1-9610-CA03394BF83D}" srcOrd="0" destOrd="0" parTransId="{8E97CE9C-6813-4F31-AF9D-4A84084AD28A}" sibTransId="{BAAB4718-B74A-49CE-8718-2D91EC4E881E}"/>
    <dgm:cxn modelId="{EC04FF3D-BA14-4BB5-92B6-7370382A2234}" type="presParOf" srcId="{CA6F2AD0-6B8A-4337-B0B5-47A204647E9D}" destId="{8AEEFFC0-4C45-423F-B05E-41799259283A}" srcOrd="0" destOrd="0" presId="urn:microsoft.com/office/officeart/2005/8/layout/matrix1"/>
    <dgm:cxn modelId="{16DF432D-9034-4379-9F45-2A082F81702D}" type="presParOf" srcId="{8AEEFFC0-4C45-423F-B05E-41799259283A}" destId="{9F6C3FF6-5544-4791-AD94-A5B99D340DCC}" srcOrd="0" destOrd="0" presId="urn:microsoft.com/office/officeart/2005/8/layout/matrix1"/>
    <dgm:cxn modelId="{BC7D0CC8-C97C-4ED1-88B7-7B485E26F45C}" type="presParOf" srcId="{8AEEFFC0-4C45-423F-B05E-41799259283A}" destId="{D21599C6-8715-48B9-8221-F345E7E64993}" srcOrd="1" destOrd="0" presId="urn:microsoft.com/office/officeart/2005/8/layout/matrix1"/>
    <dgm:cxn modelId="{ECF3FC25-7EE8-4FB7-B290-8FD64EF3078A}" type="presParOf" srcId="{8AEEFFC0-4C45-423F-B05E-41799259283A}" destId="{23D80776-DFEE-499F-8A68-5CE7FB435454}" srcOrd="2" destOrd="0" presId="urn:microsoft.com/office/officeart/2005/8/layout/matrix1"/>
    <dgm:cxn modelId="{C95A31B5-BF28-457B-BAAB-37C869BFCCE8}" type="presParOf" srcId="{8AEEFFC0-4C45-423F-B05E-41799259283A}" destId="{C8BA16FF-5F2E-46B3-947B-D82C92700763}" srcOrd="3" destOrd="0" presId="urn:microsoft.com/office/officeart/2005/8/layout/matrix1"/>
    <dgm:cxn modelId="{57D1DCFE-2918-426A-BAE1-E4565552E51A}" type="presParOf" srcId="{8AEEFFC0-4C45-423F-B05E-41799259283A}" destId="{35D2E6F4-C503-4EB8-9395-A7930A07D2F3}" srcOrd="4" destOrd="0" presId="urn:microsoft.com/office/officeart/2005/8/layout/matrix1"/>
    <dgm:cxn modelId="{8749FEDF-DF3C-4680-AE6F-4B690707527B}" type="presParOf" srcId="{8AEEFFC0-4C45-423F-B05E-41799259283A}" destId="{C5D09B64-0DDB-48B9-84C2-26CD0AF3B1B8}" srcOrd="5" destOrd="0" presId="urn:microsoft.com/office/officeart/2005/8/layout/matrix1"/>
    <dgm:cxn modelId="{F0F26479-90CE-421E-9D72-C2535521721F}" type="presParOf" srcId="{8AEEFFC0-4C45-423F-B05E-41799259283A}" destId="{574F12A8-E5D9-4C99-A761-C7D0409ED5C5}" srcOrd="6" destOrd="0" presId="urn:microsoft.com/office/officeart/2005/8/layout/matrix1"/>
    <dgm:cxn modelId="{3C216F04-0DFC-4855-A95E-896DBFAC3349}" type="presParOf" srcId="{8AEEFFC0-4C45-423F-B05E-41799259283A}" destId="{71895CFF-2A47-43B5-9585-749951E1C275}" srcOrd="7" destOrd="0" presId="urn:microsoft.com/office/officeart/2005/8/layout/matrix1"/>
    <dgm:cxn modelId="{6D498DA5-37CB-4553-B38D-702AEF0A9950}" type="presParOf" srcId="{CA6F2AD0-6B8A-4337-B0B5-47A204647E9D}" destId="{6E77E468-E503-48EF-8855-CE064BE0E93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F10932-6A65-47EF-9EA8-4A10E33F577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8846963B-749D-413B-8965-D78974253D12}">
      <dgm:prSet phldrT="[Текст]"/>
      <dgm:spPr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Русский язык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24590E-B496-4813-81D3-B0E9310AC189}" type="parTrans" cxnId="{2CC14789-9441-4592-B9F0-9184A74C9E25}">
      <dgm:prSet/>
      <dgm:spPr/>
      <dgm:t>
        <a:bodyPr/>
        <a:lstStyle/>
        <a:p>
          <a:endParaRPr lang="ru-RU"/>
        </a:p>
      </dgm:t>
    </dgm:pt>
    <dgm:pt modelId="{680871A7-27EF-4ECE-80EC-41135FBB0E97}" type="sibTrans" cxnId="{2CC14789-9441-4592-B9F0-9184A74C9E25}">
      <dgm:prSet/>
      <dgm:spPr/>
      <dgm:t>
        <a:bodyPr/>
        <a:lstStyle/>
        <a:p>
          <a:endParaRPr lang="ru-RU"/>
        </a:p>
      </dgm:t>
    </dgm:pt>
    <dgm:pt modelId="{E6582795-35CA-47D8-A146-92C72E722269}">
      <dgm:prSet phldrT="[Текст]"/>
      <dgm:spPr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Литература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0B20425-2598-475E-82A0-2C0566479A56}" type="parTrans" cxnId="{9B60B48D-9487-40B9-B677-0BF483BDB5C3}">
      <dgm:prSet/>
      <dgm:spPr/>
      <dgm:t>
        <a:bodyPr/>
        <a:lstStyle/>
        <a:p>
          <a:endParaRPr lang="ru-RU"/>
        </a:p>
      </dgm:t>
    </dgm:pt>
    <dgm:pt modelId="{0AB3E4E9-F30E-483D-94D4-A0B0BBBCAD63}" type="sibTrans" cxnId="{9B60B48D-9487-40B9-B677-0BF483BDB5C3}">
      <dgm:prSet/>
      <dgm:spPr/>
      <dgm:t>
        <a:bodyPr/>
        <a:lstStyle/>
        <a:p>
          <a:endParaRPr lang="ru-RU"/>
        </a:p>
      </dgm:t>
    </dgm:pt>
    <dgm:pt modelId="{B6A37A55-1872-422A-998C-3A6698FB5486}">
      <dgm:prSet phldrT="[Текст]"/>
      <dgm:spPr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Английский язык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7D394F-297F-4C20-9D21-05B7FDB1B251}" type="parTrans" cxnId="{4B723B71-EB83-49AB-BA98-C699B39C05BA}">
      <dgm:prSet/>
      <dgm:spPr/>
      <dgm:t>
        <a:bodyPr/>
        <a:lstStyle/>
        <a:p>
          <a:endParaRPr lang="ru-RU"/>
        </a:p>
      </dgm:t>
    </dgm:pt>
    <dgm:pt modelId="{1902FCEC-1A1F-4602-B77D-B4C50B58BF05}" type="sibTrans" cxnId="{4B723B71-EB83-49AB-BA98-C699B39C05BA}">
      <dgm:prSet/>
      <dgm:spPr/>
      <dgm:t>
        <a:bodyPr/>
        <a:lstStyle/>
        <a:p>
          <a:endParaRPr lang="ru-RU"/>
        </a:p>
      </dgm:t>
    </dgm:pt>
    <dgm:pt modelId="{DAF84084-98D8-464F-9C94-88621AAE484E}" type="pres">
      <dgm:prSet presAssocID="{39F10932-6A65-47EF-9EA8-4A10E33F577E}" presName="linearFlow" presStyleCnt="0">
        <dgm:presLayoutVars>
          <dgm:dir/>
          <dgm:resizeHandles val="exact"/>
        </dgm:presLayoutVars>
      </dgm:prSet>
      <dgm:spPr/>
    </dgm:pt>
    <dgm:pt modelId="{63C0AAC2-20B7-40BD-AFF7-84A455B056B8}" type="pres">
      <dgm:prSet presAssocID="{8846963B-749D-413B-8965-D78974253D12}" presName="composite" presStyleCnt="0"/>
      <dgm:spPr/>
    </dgm:pt>
    <dgm:pt modelId="{E0729093-E5C2-417E-AC7D-9EB72CB0E9A8}" type="pres">
      <dgm:prSet presAssocID="{8846963B-749D-413B-8965-D78974253D12}" presName="imgShp" presStyleLbl="fgImgPlace1" presStyleIdx="0" presStyleCnt="3"/>
      <dgm:spPr>
        <a:solidFill>
          <a:schemeClr val="tx1">
            <a:lumMod val="85000"/>
          </a:schemeClr>
        </a:solidFill>
        <a:ln>
          <a:solidFill>
            <a:schemeClr val="tx1">
              <a:lumMod val="85000"/>
            </a:schemeClr>
          </a:solidFill>
        </a:ln>
      </dgm:spPr>
    </dgm:pt>
    <dgm:pt modelId="{8BEA3B65-18A8-429D-B5A4-F4527EA5DEE6}" type="pres">
      <dgm:prSet presAssocID="{8846963B-749D-413B-8965-D78974253D1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8309-DF3C-426C-9464-11240BC0A15B}" type="pres">
      <dgm:prSet presAssocID="{680871A7-27EF-4ECE-80EC-41135FBB0E97}" presName="spacing" presStyleCnt="0"/>
      <dgm:spPr/>
    </dgm:pt>
    <dgm:pt modelId="{46FA1C42-29C1-4162-9ADD-3F8C6AC228EB}" type="pres">
      <dgm:prSet presAssocID="{E6582795-35CA-47D8-A146-92C72E722269}" presName="composite" presStyleCnt="0"/>
      <dgm:spPr/>
    </dgm:pt>
    <dgm:pt modelId="{2AB04F20-9CD3-4336-8275-FBF374A0C764}" type="pres">
      <dgm:prSet presAssocID="{E6582795-35CA-47D8-A146-92C72E722269}" presName="imgShp" presStyleLbl="fgImgPlace1" presStyleIdx="1" presStyleCnt="3"/>
      <dgm:spPr>
        <a:solidFill>
          <a:schemeClr val="tx1">
            <a:lumMod val="85000"/>
          </a:schemeClr>
        </a:solidFill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endParaRPr lang="ru-RU"/>
        </a:p>
      </dgm:t>
    </dgm:pt>
    <dgm:pt modelId="{942BCEA8-ECCF-4029-AEAB-51CFFFF14B64}" type="pres">
      <dgm:prSet presAssocID="{E6582795-35CA-47D8-A146-92C72E72226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9423C-D804-4487-BB99-BDB53BAC46DE}" type="pres">
      <dgm:prSet presAssocID="{0AB3E4E9-F30E-483D-94D4-A0B0BBBCAD63}" presName="spacing" presStyleCnt="0"/>
      <dgm:spPr/>
    </dgm:pt>
    <dgm:pt modelId="{831E0317-0185-4DB2-8A2A-991B8CE2EA42}" type="pres">
      <dgm:prSet presAssocID="{B6A37A55-1872-422A-998C-3A6698FB5486}" presName="composite" presStyleCnt="0"/>
      <dgm:spPr/>
    </dgm:pt>
    <dgm:pt modelId="{10069B82-B9B3-4B34-909F-D5D9172D322F}" type="pres">
      <dgm:prSet presAssocID="{B6A37A55-1872-422A-998C-3A6698FB5486}" presName="imgShp" presStyleLbl="fgImgPlace1" presStyleIdx="2" presStyleCnt="3"/>
      <dgm:spPr>
        <a:solidFill>
          <a:schemeClr val="tx1">
            <a:lumMod val="85000"/>
          </a:schemeClr>
        </a:solidFill>
        <a:ln>
          <a:solidFill>
            <a:schemeClr val="tx1">
              <a:lumMod val="85000"/>
            </a:schemeClr>
          </a:solidFill>
        </a:ln>
      </dgm:spPr>
    </dgm:pt>
    <dgm:pt modelId="{4118362F-2282-41F7-B30E-0F925AEA3675}" type="pres">
      <dgm:prSet presAssocID="{B6A37A55-1872-422A-998C-3A6698FB548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60B48D-9487-40B9-B677-0BF483BDB5C3}" srcId="{39F10932-6A65-47EF-9EA8-4A10E33F577E}" destId="{E6582795-35CA-47D8-A146-92C72E722269}" srcOrd="1" destOrd="0" parTransId="{30B20425-2598-475E-82A0-2C0566479A56}" sibTransId="{0AB3E4E9-F30E-483D-94D4-A0B0BBBCAD63}"/>
    <dgm:cxn modelId="{A91EB732-605C-403E-8652-2437409117AC}" type="presOf" srcId="{39F10932-6A65-47EF-9EA8-4A10E33F577E}" destId="{DAF84084-98D8-464F-9C94-88621AAE484E}" srcOrd="0" destOrd="0" presId="urn:microsoft.com/office/officeart/2005/8/layout/vList3#1"/>
    <dgm:cxn modelId="{A2266E7B-7043-467F-9E28-7F568465240C}" type="presOf" srcId="{B6A37A55-1872-422A-998C-3A6698FB5486}" destId="{4118362F-2282-41F7-B30E-0F925AEA3675}" srcOrd="0" destOrd="0" presId="urn:microsoft.com/office/officeart/2005/8/layout/vList3#1"/>
    <dgm:cxn modelId="{4E091A05-AA09-4CC1-95EC-F6044248C802}" type="presOf" srcId="{8846963B-749D-413B-8965-D78974253D12}" destId="{8BEA3B65-18A8-429D-B5A4-F4527EA5DEE6}" srcOrd="0" destOrd="0" presId="urn:microsoft.com/office/officeart/2005/8/layout/vList3#1"/>
    <dgm:cxn modelId="{4B723B71-EB83-49AB-BA98-C699B39C05BA}" srcId="{39F10932-6A65-47EF-9EA8-4A10E33F577E}" destId="{B6A37A55-1872-422A-998C-3A6698FB5486}" srcOrd="2" destOrd="0" parTransId="{D17D394F-297F-4C20-9D21-05B7FDB1B251}" sibTransId="{1902FCEC-1A1F-4602-B77D-B4C50B58BF05}"/>
    <dgm:cxn modelId="{D6ED38D4-FE56-4C69-AA28-427CCF83D361}" type="presOf" srcId="{E6582795-35CA-47D8-A146-92C72E722269}" destId="{942BCEA8-ECCF-4029-AEAB-51CFFFF14B64}" srcOrd="0" destOrd="0" presId="urn:microsoft.com/office/officeart/2005/8/layout/vList3#1"/>
    <dgm:cxn modelId="{2CC14789-9441-4592-B9F0-9184A74C9E25}" srcId="{39F10932-6A65-47EF-9EA8-4A10E33F577E}" destId="{8846963B-749D-413B-8965-D78974253D12}" srcOrd="0" destOrd="0" parTransId="{A824590E-B496-4813-81D3-B0E9310AC189}" sibTransId="{680871A7-27EF-4ECE-80EC-41135FBB0E97}"/>
    <dgm:cxn modelId="{B581E5B7-33F5-42FE-8C35-440485E32817}" type="presParOf" srcId="{DAF84084-98D8-464F-9C94-88621AAE484E}" destId="{63C0AAC2-20B7-40BD-AFF7-84A455B056B8}" srcOrd="0" destOrd="0" presId="urn:microsoft.com/office/officeart/2005/8/layout/vList3#1"/>
    <dgm:cxn modelId="{75726E49-B198-4AF7-A463-DAA8CDEF978F}" type="presParOf" srcId="{63C0AAC2-20B7-40BD-AFF7-84A455B056B8}" destId="{E0729093-E5C2-417E-AC7D-9EB72CB0E9A8}" srcOrd="0" destOrd="0" presId="urn:microsoft.com/office/officeart/2005/8/layout/vList3#1"/>
    <dgm:cxn modelId="{A5735F4C-A127-4F49-A0B2-C3DBD3650F81}" type="presParOf" srcId="{63C0AAC2-20B7-40BD-AFF7-84A455B056B8}" destId="{8BEA3B65-18A8-429D-B5A4-F4527EA5DEE6}" srcOrd="1" destOrd="0" presId="urn:microsoft.com/office/officeart/2005/8/layout/vList3#1"/>
    <dgm:cxn modelId="{B20A2C00-0845-44D3-AE40-F958AA6FDA10}" type="presParOf" srcId="{DAF84084-98D8-464F-9C94-88621AAE484E}" destId="{CD548309-DF3C-426C-9464-11240BC0A15B}" srcOrd="1" destOrd="0" presId="urn:microsoft.com/office/officeart/2005/8/layout/vList3#1"/>
    <dgm:cxn modelId="{AAADFDDF-F611-497C-BB85-3D59815F0293}" type="presParOf" srcId="{DAF84084-98D8-464F-9C94-88621AAE484E}" destId="{46FA1C42-29C1-4162-9ADD-3F8C6AC228EB}" srcOrd="2" destOrd="0" presId="urn:microsoft.com/office/officeart/2005/8/layout/vList3#1"/>
    <dgm:cxn modelId="{7E697A23-F7B5-4CC5-9625-4383B4D9B18F}" type="presParOf" srcId="{46FA1C42-29C1-4162-9ADD-3F8C6AC228EB}" destId="{2AB04F20-9CD3-4336-8275-FBF374A0C764}" srcOrd="0" destOrd="0" presId="urn:microsoft.com/office/officeart/2005/8/layout/vList3#1"/>
    <dgm:cxn modelId="{3177D9D3-61D9-4D4A-97C5-F7DEE32922CE}" type="presParOf" srcId="{46FA1C42-29C1-4162-9ADD-3F8C6AC228EB}" destId="{942BCEA8-ECCF-4029-AEAB-51CFFFF14B64}" srcOrd="1" destOrd="0" presId="urn:microsoft.com/office/officeart/2005/8/layout/vList3#1"/>
    <dgm:cxn modelId="{67278711-995F-4851-BA31-1A4FD5807AFD}" type="presParOf" srcId="{DAF84084-98D8-464F-9C94-88621AAE484E}" destId="{BDD9423C-D804-4487-BB99-BDB53BAC46DE}" srcOrd="3" destOrd="0" presId="urn:microsoft.com/office/officeart/2005/8/layout/vList3#1"/>
    <dgm:cxn modelId="{D2BE8BF9-5FB9-40C3-BF1D-57B40D4489B9}" type="presParOf" srcId="{DAF84084-98D8-464F-9C94-88621AAE484E}" destId="{831E0317-0185-4DB2-8A2A-991B8CE2EA42}" srcOrd="4" destOrd="0" presId="urn:microsoft.com/office/officeart/2005/8/layout/vList3#1"/>
    <dgm:cxn modelId="{ED2EE9E9-7727-42B9-AB3B-D3DC747FE1CB}" type="presParOf" srcId="{831E0317-0185-4DB2-8A2A-991B8CE2EA42}" destId="{10069B82-B9B3-4B34-909F-D5D9172D322F}" srcOrd="0" destOrd="0" presId="urn:microsoft.com/office/officeart/2005/8/layout/vList3#1"/>
    <dgm:cxn modelId="{486DD9D1-8088-4F5E-A182-2387B5CC485B}" type="presParOf" srcId="{831E0317-0185-4DB2-8A2A-991B8CE2EA42}" destId="{4118362F-2282-41F7-B30E-0F925AEA367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F10932-6A65-47EF-9EA8-4A10E33F577E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8846963B-749D-413B-8965-D78974253D12}">
      <dgm:prSet phldrT="[Текст]"/>
      <dgm:spPr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Биология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824590E-B496-4813-81D3-B0E9310AC189}" type="parTrans" cxnId="{2CC14789-9441-4592-B9F0-9184A74C9E25}">
      <dgm:prSet/>
      <dgm:spPr/>
      <dgm:t>
        <a:bodyPr/>
        <a:lstStyle/>
        <a:p>
          <a:endParaRPr lang="ru-RU"/>
        </a:p>
      </dgm:t>
    </dgm:pt>
    <dgm:pt modelId="{680871A7-27EF-4ECE-80EC-41135FBB0E97}" type="sibTrans" cxnId="{2CC14789-9441-4592-B9F0-9184A74C9E25}">
      <dgm:prSet/>
      <dgm:spPr/>
      <dgm:t>
        <a:bodyPr/>
        <a:lstStyle/>
        <a:p>
          <a:endParaRPr lang="ru-RU"/>
        </a:p>
      </dgm:t>
    </dgm:pt>
    <dgm:pt modelId="{E6582795-35CA-47D8-A146-92C72E722269}">
      <dgm:prSet phldrT="[Текст]"/>
      <dgm:spPr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Технология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0B20425-2598-475E-82A0-2C0566479A56}" type="parTrans" cxnId="{9B60B48D-9487-40B9-B677-0BF483BDB5C3}">
      <dgm:prSet/>
      <dgm:spPr/>
      <dgm:t>
        <a:bodyPr/>
        <a:lstStyle/>
        <a:p>
          <a:endParaRPr lang="ru-RU"/>
        </a:p>
      </dgm:t>
    </dgm:pt>
    <dgm:pt modelId="{0AB3E4E9-F30E-483D-94D4-A0B0BBBCAD63}" type="sibTrans" cxnId="{9B60B48D-9487-40B9-B677-0BF483BDB5C3}">
      <dgm:prSet/>
      <dgm:spPr/>
      <dgm:t>
        <a:bodyPr/>
        <a:lstStyle/>
        <a:p>
          <a:endParaRPr lang="ru-RU"/>
        </a:p>
      </dgm:t>
    </dgm:pt>
    <dgm:pt modelId="{B6A37A55-1872-422A-998C-3A6698FB5486}">
      <dgm:prSet phldrT="[Текст]"/>
      <dgm:spPr>
        <a:ln>
          <a:solidFill>
            <a:schemeClr val="tx1">
              <a:lumMod val="85000"/>
            </a:schemeClr>
          </a:solidFill>
        </a:ln>
      </dgm:spPr>
      <dgm:t>
        <a:bodyPr/>
        <a:lstStyle/>
        <a:p>
          <a:r>
            <a: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География</a:t>
          </a:r>
          <a:endParaRPr lang="ru-RU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7D394F-297F-4C20-9D21-05B7FDB1B251}" type="parTrans" cxnId="{4B723B71-EB83-49AB-BA98-C699B39C05BA}">
      <dgm:prSet/>
      <dgm:spPr/>
      <dgm:t>
        <a:bodyPr/>
        <a:lstStyle/>
        <a:p>
          <a:endParaRPr lang="ru-RU"/>
        </a:p>
      </dgm:t>
    </dgm:pt>
    <dgm:pt modelId="{1902FCEC-1A1F-4602-B77D-B4C50B58BF05}" type="sibTrans" cxnId="{4B723B71-EB83-49AB-BA98-C699B39C05BA}">
      <dgm:prSet/>
      <dgm:spPr/>
      <dgm:t>
        <a:bodyPr/>
        <a:lstStyle/>
        <a:p>
          <a:endParaRPr lang="ru-RU"/>
        </a:p>
      </dgm:t>
    </dgm:pt>
    <dgm:pt modelId="{DAF84084-98D8-464F-9C94-88621AAE484E}" type="pres">
      <dgm:prSet presAssocID="{39F10932-6A65-47EF-9EA8-4A10E33F577E}" presName="linearFlow" presStyleCnt="0">
        <dgm:presLayoutVars>
          <dgm:dir/>
          <dgm:resizeHandles val="exact"/>
        </dgm:presLayoutVars>
      </dgm:prSet>
      <dgm:spPr/>
    </dgm:pt>
    <dgm:pt modelId="{63C0AAC2-20B7-40BD-AFF7-84A455B056B8}" type="pres">
      <dgm:prSet presAssocID="{8846963B-749D-413B-8965-D78974253D12}" presName="composite" presStyleCnt="0"/>
      <dgm:spPr/>
    </dgm:pt>
    <dgm:pt modelId="{E0729093-E5C2-417E-AC7D-9EB72CB0E9A8}" type="pres">
      <dgm:prSet presAssocID="{8846963B-749D-413B-8965-D78974253D12}" presName="imgShp" presStyleLbl="fgImgPlace1" presStyleIdx="0" presStyleCnt="3"/>
      <dgm:spPr>
        <a:solidFill>
          <a:schemeClr val="tx1">
            <a:lumMod val="85000"/>
          </a:schemeClr>
        </a:solidFill>
        <a:ln>
          <a:solidFill>
            <a:schemeClr val="tx1">
              <a:lumMod val="85000"/>
            </a:schemeClr>
          </a:solidFill>
        </a:ln>
      </dgm:spPr>
    </dgm:pt>
    <dgm:pt modelId="{8BEA3B65-18A8-429D-B5A4-F4527EA5DEE6}" type="pres">
      <dgm:prSet presAssocID="{8846963B-749D-413B-8965-D78974253D12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48309-DF3C-426C-9464-11240BC0A15B}" type="pres">
      <dgm:prSet presAssocID="{680871A7-27EF-4ECE-80EC-41135FBB0E97}" presName="spacing" presStyleCnt="0"/>
      <dgm:spPr/>
    </dgm:pt>
    <dgm:pt modelId="{46FA1C42-29C1-4162-9ADD-3F8C6AC228EB}" type="pres">
      <dgm:prSet presAssocID="{E6582795-35CA-47D8-A146-92C72E722269}" presName="composite" presStyleCnt="0"/>
      <dgm:spPr/>
    </dgm:pt>
    <dgm:pt modelId="{2AB04F20-9CD3-4336-8275-FBF374A0C764}" type="pres">
      <dgm:prSet presAssocID="{E6582795-35CA-47D8-A146-92C72E722269}" presName="imgShp" presStyleLbl="fgImgPlace1" presStyleIdx="1" presStyleCnt="3"/>
      <dgm:spPr>
        <a:solidFill>
          <a:schemeClr val="tx1">
            <a:lumMod val="85000"/>
          </a:schemeClr>
        </a:solidFill>
        <a:ln>
          <a:solidFill>
            <a:schemeClr val="tx1">
              <a:lumMod val="85000"/>
            </a:schemeClr>
          </a:solidFill>
        </a:ln>
      </dgm:spPr>
    </dgm:pt>
    <dgm:pt modelId="{942BCEA8-ECCF-4029-AEAB-51CFFFF14B64}" type="pres">
      <dgm:prSet presAssocID="{E6582795-35CA-47D8-A146-92C72E72226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D9423C-D804-4487-BB99-BDB53BAC46DE}" type="pres">
      <dgm:prSet presAssocID="{0AB3E4E9-F30E-483D-94D4-A0B0BBBCAD63}" presName="spacing" presStyleCnt="0"/>
      <dgm:spPr/>
    </dgm:pt>
    <dgm:pt modelId="{831E0317-0185-4DB2-8A2A-991B8CE2EA42}" type="pres">
      <dgm:prSet presAssocID="{B6A37A55-1872-422A-998C-3A6698FB5486}" presName="composite" presStyleCnt="0"/>
      <dgm:spPr/>
    </dgm:pt>
    <dgm:pt modelId="{10069B82-B9B3-4B34-909F-D5D9172D322F}" type="pres">
      <dgm:prSet presAssocID="{B6A37A55-1872-422A-998C-3A6698FB5486}" presName="imgShp" presStyleLbl="fgImgPlace1" presStyleIdx="2" presStyleCnt="3" custScaleX="95143"/>
      <dgm:spPr>
        <a:solidFill>
          <a:schemeClr val="accent1">
            <a:lumMod val="40000"/>
            <a:lumOff val="60000"/>
          </a:schemeClr>
        </a:solidFill>
        <a:ln>
          <a:solidFill>
            <a:schemeClr val="tx1">
              <a:lumMod val="85000"/>
            </a:schemeClr>
          </a:solidFill>
        </a:ln>
      </dgm:spPr>
    </dgm:pt>
    <dgm:pt modelId="{4118362F-2282-41F7-B30E-0F925AEA3675}" type="pres">
      <dgm:prSet presAssocID="{B6A37A55-1872-422A-998C-3A6698FB5486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FA1FD-E058-4B96-BDDC-8BFF0D9235AB}" type="presOf" srcId="{B6A37A55-1872-422A-998C-3A6698FB5486}" destId="{4118362F-2282-41F7-B30E-0F925AEA3675}" srcOrd="0" destOrd="0" presId="urn:microsoft.com/office/officeart/2005/8/layout/vList3#2"/>
    <dgm:cxn modelId="{2CC14789-9441-4592-B9F0-9184A74C9E25}" srcId="{39F10932-6A65-47EF-9EA8-4A10E33F577E}" destId="{8846963B-749D-413B-8965-D78974253D12}" srcOrd="0" destOrd="0" parTransId="{A824590E-B496-4813-81D3-B0E9310AC189}" sibTransId="{680871A7-27EF-4ECE-80EC-41135FBB0E97}"/>
    <dgm:cxn modelId="{83F2D19C-A13D-4BAD-9916-2C58518A45FB}" type="presOf" srcId="{8846963B-749D-413B-8965-D78974253D12}" destId="{8BEA3B65-18A8-429D-B5A4-F4527EA5DEE6}" srcOrd="0" destOrd="0" presId="urn:microsoft.com/office/officeart/2005/8/layout/vList3#2"/>
    <dgm:cxn modelId="{9B60B48D-9487-40B9-B677-0BF483BDB5C3}" srcId="{39F10932-6A65-47EF-9EA8-4A10E33F577E}" destId="{E6582795-35CA-47D8-A146-92C72E722269}" srcOrd="1" destOrd="0" parTransId="{30B20425-2598-475E-82A0-2C0566479A56}" sibTransId="{0AB3E4E9-F30E-483D-94D4-A0B0BBBCAD63}"/>
    <dgm:cxn modelId="{A8385008-AAF5-4E11-BCFB-B8C2FBEC760F}" type="presOf" srcId="{E6582795-35CA-47D8-A146-92C72E722269}" destId="{942BCEA8-ECCF-4029-AEAB-51CFFFF14B64}" srcOrd="0" destOrd="0" presId="urn:microsoft.com/office/officeart/2005/8/layout/vList3#2"/>
    <dgm:cxn modelId="{4B723B71-EB83-49AB-BA98-C699B39C05BA}" srcId="{39F10932-6A65-47EF-9EA8-4A10E33F577E}" destId="{B6A37A55-1872-422A-998C-3A6698FB5486}" srcOrd="2" destOrd="0" parTransId="{D17D394F-297F-4C20-9D21-05B7FDB1B251}" sibTransId="{1902FCEC-1A1F-4602-B77D-B4C50B58BF05}"/>
    <dgm:cxn modelId="{8FBAED4D-FCFA-4ED4-B248-3FA719ABD62D}" type="presOf" srcId="{39F10932-6A65-47EF-9EA8-4A10E33F577E}" destId="{DAF84084-98D8-464F-9C94-88621AAE484E}" srcOrd="0" destOrd="0" presId="urn:microsoft.com/office/officeart/2005/8/layout/vList3#2"/>
    <dgm:cxn modelId="{1B691DFB-5873-4703-B2A9-028146F7B9D6}" type="presParOf" srcId="{DAF84084-98D8-464F-9C94-88621AAE484E}" destId="{63C0AAC2-20B7-40BD-AFF7-84A455B056B8}" srcOrd="0" destOrd="0" presId="urn:microsoft.com/office/officeart/2005/8/layout/vList3#2"/>
    <dgm:cxn modelId="{A33ED04B-2A4B-4220-91E9-F42C6C006A57}" type="presParOf" srcId="{63C0AAC2-20B7-40BD-AFF7-84A455B056B8}" destId="{E0729093-E5C2-417E-AC7D-9EB72CB0E9A8}" srcOrd="0" destOrd="0" presId="urn:microsoft.com/office/officeart/2005/8/layout/vList3#2"/>
    <dgm:cxn modelId="{246735DE-D567-4C46-B23D-311A3C8EED02}" type="presParOf" srcId="{63C0AAC2-20B7-40BD-AFF7-84A455B056B8}" destId="{8BEA3B65-18A8-429D-B5A4-F4527EA5DEE6}" srcOrd="1" destOrd="0" presId="urn:microsoft.com/office/officeart/2005/8/layout/vList3#2"/>
    <dgm:cxn modelId="{3BCC5C1E-3C4D-4BAE-BE4E-3B72F280ABDB}" type="presParOf" srcId="{DAF84084-98D8-464F-9C94-88621AAE484E}" destId="{CD548309-DF3C-426C-9464-11240BC0A15B}" srcOrd="1" destOrd="0" presId="urn:microsoft.com/office/officeart/2005/8/layout/vList3#2"/>
    <dgm:cxn modelId="{862FE347-676D-4F00-951F-68BFDE8B06AA}" type="presParOf" srcId="{DAF84084-98D8-464F-9C94-88621AAE484E}" destId="{46FA1C42-29C1-4162-9ADD-3F8C6AC228EB}" srcOrd="2" destOrd="0" presId="urn:microsoft.com/office/officeart/2005/8/layout/vList3#2"/>
    <dgm:cxn modelId="{2DFFEED9-E8F4-4AA5-A011-F5DF414910E0}" type="presParOf" srcId="{46FA1C42-29C1-4162-9ADD-3F8C6AC228EB}" destId="{2AB04F20-9CD3-4336-8275-FBF374A0C764}" srcOrd="0" destOrd="0" presId="urn:microsoft.com/office/officeart/2005/8/layout/vList3#2"/>
    <dgm:cxn modelId="{D9CDC020-6256-40B0-A8CB-22F44F6AC402}" type="presParOf" srcId="{46FA1C42-29C1-4162-9ADD-3F8C6AC228EB}" destId="{942BCEA8-ECCF-4029-AEAB-51CFFFF14B64}" srcOrd="1" destOrd="0" presId="urn:microsoft.com/office/officeart/2005/8/layout/vList3#2"/>
    <dgm:cxn modelId="{4BF8C32E-896A-45B4-B41D-A2DA2F3E6ACC}" type="presParOf" srcId="{DAF84084-98D8-464F-9C94-88621AAE484E}" destId="{BDD9423C-D804-4487-BB99-BDB53BAC46DE}" srcOrd="3" destOrd="0" presId="urn:microsoft.com/office/officeart/2005/8/layout/vList3#2"/>
    <dgm:cxn modelId="{58D9891B-23CB-4E07-A394-AE72BAB32070}" type="presParOf" srcId="{DAF84084-98D8-464F-9C94-88621AAE484E}" destId="{831E0317-0185-4DB2-8A2A-991B8CE2EA42}" srcOrd="4" destOrd="0" presId="urn:microsoft.com/office/officeart/2005/8/layout/vList3#2"/>
    <dgm:cxn modelId="{9DE0E48B-A0D4-44BD-8B15-715BAEE18C8D}" type="presParOf" srcId="{831E0317-0185-4DB2-8A2A-991B8CE2EA42}" destId="{10069B82-B9B3-4B34-909F-D5D9172D322F}" srcOrd="0" destOrd="0" presId="urn:microsoft.com/office/officeart/2005/8/layout/vList3#2"/>
    <dgm:cxn modelId="{44029D94-D07B-439B-AB9B-721E9C9E9960}" type="presParOf" srcId="{831E0317-0185-4DB2-8A2A-991B8CE2EA42}" destId="{4118362F-2282-41F7-B30E-0F925AEA3675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F606F-941A-47CE-AA47-ECD1408B7387}" type="datetimeFigureOut">
              <a:rPr lang="ru-RU" smtClean="0"/>
              <a:pPr/>
              <a:t>21.08.2017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B6D47-D55A-4246-BB36-FACD79152D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39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74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4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1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089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860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633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405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177" algn="l" defTabSz="91354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9157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329692F-1559-4192-8FFC-5BD1D032D5FA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1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3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632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82567C-2711-44CA-959F-6123AD3F3D7D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2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67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120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2359DAE-E443-4D93-B929-E3AC000C682F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3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70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632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282567C-2711-44CA-959F-6123AD3F3D7D}" type="slidenum">
              <a:rPr lang="ru-RU" altLang="ru-RU">
                <a:solidFill>
                  <a:prstClr val="black"/>
                </a:solidFill>
                <a:latin typeface="Calibri" pitchFamily="34" charset="0"/>
              </a:rPr>
              <a:pPr/>
              <a:t>5</a:t>
            </a:fld>
            <a:endParaRPr lang="ru-RU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67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B6D47-D55A-4246-BB36-FACD79152D4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22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defTabSz="456128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612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9677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455957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595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8191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defTabSz="455957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595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584257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455957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595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0859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455957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595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56986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defTabSz="455957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595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6626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128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612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5917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6128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612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0219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23628" y="3315824"/>
            <a:ext cx="6705801" cy="2945610"/>
          </a:xfrm>
        </p:spPr>
        <p:txBody>
          <a:bodyPr anchor="t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041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23649" y="3315824"/>
            <a:ext cx="6705801" cy="2945610"/>
          </a:xfrm>
        </p:spPr>
        <p:txBody>
          <a:bodyPr anchor="t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57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23628" y="3315824"/>
            <a:ext cx="6705801" cy="2945610"/>
          </a:xfrm>
        </p:spPr>
        <p:txBody>
          <a:bodyPr anchor="t">
            <a:normAutofit/>
          </a:bodyPr>
          <a:lstStyle>
            <a:lvl1pPr algn="l">
              <a:defRPr sz="3000" b="1" i="0" baseline="0">
                <a:solidFill>
                  <a:schemeClr val="bg1"/>
                </a:solidFill>
                <a:latin typeface="Myriad Pro"/>
                <a:cs typeface="Myriad Pro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47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E4DE8-71D0-4C4D-B135-4EF4AB406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6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C9AB91DD-DAB8-434A-B530-F921E6605F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200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D4B1226-90B9-4000-A0DB-BB6F291347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68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69492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5540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B29C0-AA43-44BD-A9BC-A3D6183812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044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B7933-DDBE-4B6D-A618-9E30989C6F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10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DA68AB8F-39BC-448F-92BC-BEFF2E2685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90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5957" fontAlgn="base">
              <a:spcBef>
                <a:spcPct val="0"/>
              </a:spcBef>
              <a:spcAft>
                <a:spcPct val="0"/>
              </a:spcAft>
              <a:defRPr/>
            </a:pPr>
            <a:fld id="{5C9CE506-2244-4560-939C-ECD78B50CB10}" type="slidenum">
              <a:rPr lang="ru-RU" smtClean="0"/>
              <a:pPr defTabSz="45595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6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61" r:id="rId12"/>
    <p:sldLayoutId id="2147484162" r:id="rId13"/>
    <p:sldLayoutId id="2147484163" r:id="rId14"/>
    <p:sldLayoutId id="2147484164" r:id="rId15"/>
    <p:sldLayoutId id="2147484165" r:id="rId16"/>
    <p:sldLayoutId id="2147484166" r:id="rId17"/>
    <p:sldLayoutId id="2147483802" r:id="rId18"/>
    <p:sldLayoutId id="2147483760" r:id="rId1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64000">
              <a:schemeClr val="accent3">
                <a:lumMod val="50000"/>
              </a:schemeClr>
            </a:gs>
            <a:gs pos="27000">
              <a:schemeClr val="accent1">
                <a:lumMod val="75000"/>
              </a:schemeClr>
            </a:gs>
            <a:gs pos="100000">
              <a:schemeClr val="tx2">
                <a:lumMod val="25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Название 1"/>
          <p:cNvSpPr>
            <a:spLocks noGrp="1"/>
          </p:cNvSpPr>
          <p:nvPr>
            <p:ph type="ctrTitle"/>
          </p:nvPr>
        </p:nvSpPr>
        <p:spPr>
          <a:xfrm>
            <a:off x="323528" y="2586219"/>
            <a:ext cx="8640960" cy="29461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alt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О совершенствовании качества образования</a:t>
            </a:r>
            <a:br>
              <a:rPr lang="ru-RU" alt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lang="ru-RU" altLang="ru-RU" sz="5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Российской Федерации</a:t>
            </a:r>
          </a:p>
        </p:txBody>
      </p:sp>
      <p:pic>
        <p:nvPicPr>
          <p:cNvPr id="6" name="Рисунок 5"/>
          <p:cNvPicPr preferRelativeResize="0"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3779912" y="439249"/>
            <a:ext cx="1728192" cy="1916983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615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9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7091296" cy="944028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Основания обновления содержания образования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10</a:t>
            </a:fld>
            <a:endParaRPr kumimoji="0"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7427"/>
            <a:ext cx="1347333" cy="156071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700809"/>
            <a:ext cx="8280920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6128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kumimoji="1"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Поручения Президента Российской Федерации</a:t>
            </a:r>
            <a:r>
              <a:rPr kumimoji="1"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kumimoji="1"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6128" eaLnBrk="0" fontAlgn="base" hangingPunct="0">
              <a:spcBef>
                <a:spcPct val="20000"/>
              </a:spcBef>
              <a:spcAft>
                <a:spcPct val="0"/>
              </a:spcAft>
            </a:pPr>
            <a:endParaRPr kumimoji="1"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612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28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Пр-2876 от 15 октября 2014 г.</a:t>
            </a:r>
          </a:p>
          <a:p>
            <a:pPr lvl="0" algn="ctr" defTabSz="45612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28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Пр-78 от 20 января 2016 г.</a:t>
            </a:r>
          </a:p>
          <a:p>
            <a:pPr lvl="0" algn="ctr" defTabSz="45612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28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Пр-209 </a:t>
            </a:r>
            <a:r>
              <a:rPr kumimoji="1" lang="ru-RU" sz="28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8 февраля 2017 г. </a:t>
            </a:r>
          </a:p>
          <a:p>
            <a:pPr lvl="0" algn="ctr" defTabSz="456128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ru-RU" sz="28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Пр-1180 22 </a:t>
            </a:r>
            <a:r>
              <a:rPr kumimoji="1" lang="ru-RU" sz="28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июня 2017 г. </a:t>
            </a:r>
            <a:r>
              <a:rPr kumimoji="1" lang="ru-RU" sz="32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1" lang="ru-RU" sz="3200" b="1" dirty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kumimoji="1" lang="ru-RU" sz="3200" b="1" dirty="0">
              <a:solidFill>
                <a:schemeClr val="tx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7019288" cy="93576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Механизм обновления содержания и технологий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11</a:t>
            </a:fld>
            <a:endParaRPr kumimoji="0" lang="en-US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95734" y="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526" y="1772817"/>
            <a:ext cx="6502315" cy="864095"/>
          </a:xfrm>
          <a:prstGeom prst="rect">
            <a:avLst/>
          </a:prstGeom>
        </p:spPr>
      </p:pic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539552" y="2590746"/>
            <a:ext cx="8424936" cy="33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123" tIns="20561" rIns="41123" bIns="20561" anchor="ctr">
            <a:spAutoFit/>
          </a:bodyPr>
          <a:lstStyle/>
          <a:p>
            <a:pPr marL="285750" indent="-285750" defTabSz="4562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br>
              <a:rPr lang="ru-RU" altLang="ru-RU" sz="24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 20.05.2015 № 481 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Федеральной целевой программе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«Русский язык» на 2016 - 2020 годы»</a:t>
            </a:r>
          </a:p>
          <a:p>
            <a:pPr marL="285750" indent="-285750" defTabSz="45621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Blip>
                <a:blip r:embed="rId4"/>
              </a:buBlip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24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br>
              <a:rPr lang="ru-RU" altLang="ru-RU" sz="24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23.05.2015 № 497 </a:t>
            </a:r>
            <a:r>
              <a:rPr lang="ru-RU" alt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Федеральной целевой программе    развития образования на 2016 - 2020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32346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B29C0-AA43-44BD-A9BC-A3D61838121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03648" y="313548"/>
            <a:ext cx="7740352" cy="117123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kumimoji="1"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Федеральное учебно-методическое объединение по общему образованию 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2420888"/>
            <a:ext cx="8784976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ru-RU" altLang="ru-RU" sz="2000" b="1" dirty="0" smtClean="0">
                <a:solidFill>
                  <a:srgbClr val="0033CC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	</a:t>
            </a:r>
          </a:p>
          <a:p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приказ Минобрнауки России от 15 октября 2014 г. № 1322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«Об утверждении Типового положения об учебно-методических объединениях в системе общего образования»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endParaRPr lang="ru-RU" altLang="ru-RU" sz="24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приказ Минобрнауки России от 25 марта 2015 г. № 277 </a:t>
            </a:r>
            <a:b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«О федеральном учебно-методическом объединении по общему образованию»</a:t>
            </a:r>
          </a:p>
          <a:p>
            <a:pPr marL="0" indent="0">
              <a:buFont typeface="Wingdings 3" charset="2"/>
              <a:buNone/>
            </a:pPr>
            <a:endParaRPr lang="ru-RU" altLang="ru-RU" sz="2000" i="1" dirty="0">
              <a:solidFill>
                <a:srgbClr val="0033CC"/>
              </a:solidFill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128937" y="7848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135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CE305F62-4A05-496C-AE40-B8D1795C66A7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90" y="3467919"/>
            <a:ext cx="1628820" cy="3445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5" name="TextBox 4"/>
          <p:cNvSpPr txBox="1"/>
          <p:nvPr/>
        </p:nvSpPr>
        <p:spPr>
          <a:xfrm>
            <a:off x="2699792" y="2636912"/>
            <a:ext cx="3629263" cy="1368152"/>
          </a:xfrm>
          <a:prstGeom prst="rect">
            <a:avLst/>
          </a:prstGeom>
          <a:solidFill>
            <a:srgbClr val="FFC000"/>
          </a:solidFill>
          <a:ln w="444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Autofit/>
          </a:bodyPr>
          <a:lstStyle>
            <a:lvl1pPr eaLnBrk="1" hangingPunct="1">
              <a:spcBef>
                <a:spcPts val="300"/>
              </a:spcBef>
              <a:spcAft>
                <a:spcPts val="300"/>
              </a:spcAft>
              <a:defRPr kumimoji="1" sz="2800" cap="all" spc="-60">
                <a:solidFill>
                  <a:srgbClr val="00B0F0"/>
                </a:solidFill>
                <a:latin typeface="Georgia" panose="02040502050405020303" pitchFamily="18" charset="0"/>
                <a:ea typeface="Arial" charset="0"/>
              </a:defRPr>
            </a:lvl1pPr>
            <a:lvl2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2pPr>
            <a:lvl3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3pPr>
            <a:lvl4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4pPr>
            <a:lvl5pPr eaLnBrk="0" hangingPunct="0">
              <a:defRPr kumimoji="1" sz="2000">
                <a:solidFill>
                  <a:srgbClr val="00B0F0"/>
                </a:solidFill>
                <a:latin typeface="Arial Black" pitchFamily="34" charset="0"/>
                <a:ea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00B0F0"/>
                </a:solidFill>
                <a:latin typeface="Arial Black" pitchFamily="34" charset="0"/>
              </a:defRPr>
            </a:lvl9pPr>
          </a:lstStyle>
          <a:p>
            <a:pPr algn="ctr" defTabSz="456128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Федеральное учебно-методическое объединение</a:t>
            </a:r>
            <a:endParaRPr lang="ru-RU" altLang="ru-RU" sz="20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1835432" y="3116879"/>
            <a:ext cx="864096" cy="144016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3631191" y="1826252"/>
            <a:ext cx="504056" cy="79208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4858776" y="1767990"/>
            <a:ext cx="749935" cy="77834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6332801" y="3188887"/>
            <a:ext cx="720080" cy="27903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304456" y="1898260"/>
            <a:ext cx="481734" cy="72008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306666" y="1898260"/>
            <a:ext cx="590078" cy="64807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1907440" y="2812743"/>
            <a:ext cx="792088" cy="144016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>
            <a:off x="6291790" y="2790325"/>
            <a:ext cx="761091" cy="32497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26040" y="2258300"/>
            <a:ext cx="1709392" cy="1674756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Институты Российской академии образования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681899" y="302046"/>
            <a:ext cx="2640673" cy="1465944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Академия повышения квалификации и профессиональной переподготовки работников образования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272388" y="302046"/>
            <a:ext cx="2112805" cy="1307911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Ассоциации учителей-предметников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052881" y="1767990"/>
            <a:ext cx="1983615" cy="2263791"/>
          </a:xfrm>
          <a:prstGeom prst="roundRect">
            <a:avLst/>
          </a:prstGeom>
          <a:solidFill>
            <a:srgbClr val="FFC000"/>
          </a:solidFill>
          <a:ln/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Региональное учебно-методическое объединение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трелка вниз 47"/>
          <p:cNvSpPr/>
          <p:nvPr/>
        </p:nvSpPr>
        <p:spPr>
          <a:xfrm rot="18281350">
            <a:off x="5244644" y="3889420"/>
            <a:ext cx="288032" cy="108644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низ 48"/>
          <p:cNvSpPr/>
          <p:nvPr/>
        </p:nvSpPr>
        <p:spPr>
          <a:xfrm rot="3189720">
            <a:off x="3580907" y="3902809"/>
            <a:ext cx="288032" cy="1086371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098584" y="4822625"/>
            <a:ext cx="3182261" cy="1872208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4716016" y="4797152"/>
            <a:ext cx="3312368" cy="1872208"/>
          </a:xfrm>
          <a:prstGeom prst="ellipse">
            <a:avLst/>
          </a:prstGeom>
          <a:solidFill>
            <a:srgbClr val="FFC000"/>
          </a:solidFill>
          <a:scene3d>
            <a:camera prst="orthographicFront"/>
            <a:lightRig rig="soft" dir="t">
              <a:rot lat="0" lon="0" rev="180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Начальное общее, основное общее, среднее общее образование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/>
          <p:cNvPicPr preferRelativeResize="0"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95734" y="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80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95734" y="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6128" fontAlgn="base">
              <a:spcBef>
                <a:spcPct val="0"/>
              </a:spcBef>
              <a:spcAft>
                <a:spcPct val="0"/>
              </a:spcAft>
            </a:pPr>
            <a:r>
              <a:rPr kumimoji="1" lang="ru-RU" altLang="ru-RU" sz="36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Федеральный перечень учебников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179512" y="1844824"/>
          <a:ext cx="43924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09629774"/>
              </p:ext>
            </p:extLst>
          </p:nvPr>
        </p:nvGraphicFramePr>
        <p:xfrm>
          <a:off x="4644008" y="1844824"/>
          <a:ext cx="4392488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2" name="Овал 11"/>
          <p:cNvSpPr/>
          <p:nvPr/>
        </p:nvSpPr>
        <p:spPr>
          <a:xfrm>
            <a:off x="755576" y="1844824"/>
            <a:ext cx="689718" cy="719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55576" y="2816556"/>
            <a:ext cx="689718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5576" y="3789040"/>
            <a:ext cx="689718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207016" y="1860174"/>
            <a:ext cx="733136" cy="7039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79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207016" y="2816556"/>
            <a:ext cx="720080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220072" y="3789040"/>
            <a:ext cx="720080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41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 preferRelativeResize="0"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248134" y="15240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76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ru-RU" alt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Федеральный перечень учебников</a:t>
            </a:r>
            <a:br>
              <a:rPr kumimoji="1" lang="ru-RU" altLang="ru-RU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/>
              <a:t>15</a:t>
            </a:fld>
            <a:endParaRPr kumimoji="0"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484784"/>
            <a:ext cx="7272808" cy="4180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приказ Минобрнауки России от 31 марта 2014 г. № 253       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altLang="ru-RU" sz="1600" b="1" dirty="0">
                <a:solidFill>
                  <a:prstClr val="black">
                    <a:lumMod val="95000"/>
                  </a:prst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«Об утверждении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</a:t>
            </a:r>
            <a:r>
              <a:rPr lang="ru-RU" altLang="ru-RU" sz="1600" i="1" dirty="0">
                <a:solidFill>
                  <a:prstClr val="black">
                    <a:lumMod val="95000"/>
                  </a:prst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(с изменениями и дополнениями от   8 июня, 28 декабря 2015 г., 26 января, 21 апреля 2016 г. )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endParaRPr lang="ru-RU" altLang="ru-RU" sz="1600" i="1" dirty="0">
              <a:solidFill>
                <a:prstClr val="black">
                  <a:lumMod val="95000"/>
                </a:prstClr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endParaRPr lang="ru-RU" altLang="ru-RU" sz="1600" i="1" dirty="0">
              <a:solidFill>
                <a:prstClr val="black">
                  <a:lumMod val="95000"/>
                </a:prstClr>
              </a:solidFill>
              <a:latin typeface="Times New Roman" pitchFamily="18" charset="0"/>
              <a:ea typeface="Times New Roman" pitchFamily="18" charset="0"/>
              <a:cs typeface="Arial" pitchFamily="34" charset="0"/>
            </a:endParaRPr>
          </a:p>
          <a:p>
            <a:pPr marL="342900" lvl="0" indent="-342900" algn="just" defTabSz="457200">
              <a:spcBef>
                <a:spcPts val="1000"/>
              </a:spcBef>
              <a:buClr>
                <a:srgbClr val="A53010"/>
              </a:buClr>
              <a:buFont typeface="Wingdings" panose="05000000000000000000" pitchFamily="2" charset="2"/>
              <a:buChar char="§"/>
            </a:pPr>
            <a:r>
              <a:rPr lang="ru-RU" altLang="ru-RU" sz="16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приказ Минобрнауки России от 18 июля 2016 г. № 870      </a:t>
            </a:r>
          </a:p>
          <a:p>
            <a:pPr lvl="0" algn="just" defTabSz="457200">
              <a:spcBef>
                <a:spcPts val="1000"/>
              </a:spcBef>
              <a:buClr>
                <a:srgbClr val="A53010"/>
              </a:buClr>
            </a:pPr>
            <a:r>
              <a:rPr lang="ru-RU" altLang="ru-RU" sz="1600" b="1" dirty="0">
                <a:solidFill>
                  <a:prstClr val="black">
                    <a:lumMod val="95000"/>
                  </a:prst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«Об утверждении порядка формирования федерального перечня учебников, рекомендуемых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</a:t>
            </a:r>
            <a:r>
              <a:rPr lang="ru-RU" altLang="ru-RU" sz="1600" i="1" dirty="0">
                <a:solidFill>
                  <a:prstClr val="black">
                    <a:lumMod val="95000"/>
                  </a:prstClr>
                </a:solidFill>
                <a:latin typeface="Times New Roman" pitchFamily="18" charset="0"/>
                <a:ea typeface="Times New Roman" pitchFamily="18" charset="0"/>
                <a:cs typeface="Arial" pitchFamily="34" charset="0"/>
              </a:rPr>
              <a:t>(зарегистрирован в Минюсте России 4 августа 2016 г., регистрационный номер       № 43111)</a:t>
            </a:r>
          </a:p>
        </p:txBody>
      </p:sp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248134" y="15240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141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B29C0-AA43-44BD-A9BC-A3D61838121F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779" y="1331794"/>
            <a:ext cx="3438442" cy="4194412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43608" y="5229200"/>
            <a:ext cx="7175743" cy="11015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defTabSz="456128" fontAlgn="base">
              <a:spcAft>
                <a:spcPct val="0"/>
              </a:spcAft>
              <a:defRPr/>
            </a:pPr>
            <a:r>
              <a:rPr kumimoji="1" lang="ru-RU" altLang="ru-RU" sz="5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kumimoji="1" lang="ru-RU" alt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азвание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635080" cy="787152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Качество образования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2458616" cy="41791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Федеральный закон</a:t>
            </a:r>
            <a:b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от 29 декабря 2012 г. № 273-ФЗ            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«Об образовании в Российской Федерации»</a:t>
            </a:r>
            <a:endParaRPr lang="ru-RU" sz="28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627784" y="1524000"/>
            <a:ext cx="6372200" cy="5334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Комплексная характеристика образовательной деятельности и подготовки обучающегося, выражающая степень их соответствия федеральным государственным образовательным стандартам, образовательным стандартам, федеральным государственным требованиям и (или) потребностям физического или юридического лица, в интересах которого осуществляется образовательная деятельность, в том числе степень достижения планируемых результатов образовательной программы </a:t>
            </a:r>
            <a:endParaRPr lang="ru-RU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789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E227B6-2570-4E4F-9F31-F30579AD4609}" type="slidenum">
              <a:rPr lang="ru-RU" altLang="ru-RU" smtClean="0">
                <a:latin typeface="Calibri" pitchFamily="34" charset="0"/>
                <a:cs typeface="Arial" pitchFamily="34" charset="0"/>
              </a:rPr>
              <a:pPr/>
              <a:t>2</a:t>
            </a:fld>
            <a:endParaRPr lang="ru-RU" alt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960195" y="1927699"/>
            <a:ext cx="7321487" cy="31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23" tIns="20561" rIns="41123" bIns="20561">
            <a:spAutoFit/>
          </a:bodyPr>
          <a:lstStyle/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2980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240049" y="1753119"/>
            <a:ext cx="8461718" cy="12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23" tIns="20561" rIns="41123" bIns="20561">
            <a:spAutoFit/>
          </a:bodyPr>
          <a:lstStyle/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2980B9"/>
              </a:solidFill>
              <a:latin typeface="Arial" pitchFamily="34" charset="0"/>
              <a:cs typeface="Arial" pitchFamily="34" charset="0"/>
            </a:endParaRPr>
          </a:p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2980B9"/>
              </a:solidFill>
              <a:latin typeface="Arial" pitchFamily="34" charset="0"/>
              <a:cs typeface="Arial" pitchFamily="34" charset="0"/>
            </a:endParaRPr>
          </a:p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 preferRelativeResize="0"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95734" y="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3120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45294" y="116632"/>
            <a:ext cx="7009281" cy="792088"/>
          </a:xfrm>
        </p:spPr>
        <p:txBody>
          <a:bodyPr>
            <a:noAutofit/>
          </a:bodyPr>
          <a:lstStyle/>
          <a:p>
            <a:pPr algn="ctr" defTabSz="456213">
              <a:defRPr/>
            </a:pPr>
            <a:r>
              <a:rPr lang="ru-RU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образования</a:t>
            </a:r>
            <a:r>
              <a:rPr lang="ru-RU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800" b="1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ru-RU" sz="2800" b="1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98158" y="1319597"/>
            <a:ext cx="2148293" cy="690657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spc="1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</a:rPr>
              <a:t>ФГОС</a:t>
            </a:r>
          </a:p>
        </p:txBody>
      </p:sp>
      <p:sp>
        <p:nvSpPr>
          <p:cNvPr id="3" name="Левая фигурная скобка 2"/>
          <p:cNvSpPr/>
          <p:nvPr/>
        </p:nvSpPr>
        <p:spPr>
          <a:xfrm>
            <a:off x="5711128" y="980728"/>
            <a:ext cx="272234" cy="1164471"/>
          </a:xfrm>
          <a:prstGeom prst="leftBrace">
            <a:avLst>
              <a:gd name="adj1" fmla="val 8333"/>
              <a:gd name="adj2" fmla="val 48697"/>
            </a:avLst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5875622" y="1121485"/>
            <a:ext cx="3210877" cy="9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lvl1pPr defTabSz="2032000" eaLnBrk="0" hangingPunct="0">
              <a:spcBef>
                <a:spcPct val="20000"/>
              </a:spcBef>
              <a:buFont typeface="Arial" pitchFamily="34" charset="0"/>
              <a:buChar char="•"/>
              <a:defRPr kumimoji="1" sz="7100">
                <a:solidFill>
                  <a:srgbClr val="2C3E50"/>
                </a:solidFill>
                <a:latin typeface="Myriad Pro"/>
                <a:ea typeface="Arial" pitchFamily="34" charset="0"/>
                <a:cs typeface="Myriad Pro"/>
              </a:defRPr>
            </a:lvl1pPr>
            <a:lvl2pPr marL="742950" indent="-285750" defTabSz="2032000" eaLnBrk="0" hangingPunct="0">
              <a:spcBef>
                <a:spcPct val="20000"/>
              </a:spcBef>
              <a:buFont typeface="Arial" pitchFamily="34" charset="0"/>
              <a:buChar char="–"/>
              <a:defRPr kumimoji="1" sz="62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2pPr>
            <a:lvl3pPr marL="1143000" indent="-228600" defTabSz="2032000" eaLnBrk="0" hangingPunct="0">
              <a:spcBef>
                <a:spcPct val="20000"/>
              </a:spcBef>
              <a:buFont typeface="Arial" pitchFamily="34" charset="0"/>
              <a:buChar char="•"/>
              <a:defRPr kumimoji="1" sz="53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3pPr>
            <a:lvl4pPr marL="1600200" indent="-228600" defTabSz="2032000" eaLnBrk="0" hangingPunct="0">
              <a:spcBef>
                <a:spcPct val="20000"/>
              </a:spcBef>
              <a:buFont typeface="Arial" pitchFamily="34" charset="0"/>
              <a:buChar char="–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4pPr>
            <a:lvl5pPr marL="2057400" indent="-228600" defTabSz="2032000" eaLnBrk="0" hangingPunct="0">
              <a:spcBef>
                <a:spcPct val="20000"/>
              </a:spcBef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5pPr>
            <a:lvl6pPr marL="25146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6pPr>
            <a:lvl7pPr marL="29718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7pPr>
            <a:lvl8pPr marL="34290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8pPr>
            <a:lvl9pPr marL="38862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Начального общего образования </a:t>
            </a:r>
            <a:r>
              <a:rPr kumimoji="0"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2011-2014)</a:t>
            </a:r>
            <a:br>
              <a:rPr kumimoji="0"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Основного общего образования </a:t>
            </a:r>
            <a:r>
              <a:rPr kumimoji="0"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1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2015-2019)</a:t>
            </a:r>
            <a:br>
              <a:rPr kumimoji="0"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altLang="ru-RU" sz="1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(2020-2021)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46451" y="2348881"/>
            <a:ext cx="1910387" cy="749882"/>
          </a:xfrm>
          <a:prstGeom prst="roundRect">
            <a:avLst>
              <a:gd name="adj" fmla="val 24966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chemeClr val="tx2">
                    <a:lumMod val="10000"/>
                  </a:schemeClr>
                </a:solidFill>
              </a:rPr>
              <a:t>к условиям </a:t>
            </a:r>
            <a:br>
              <a:rPr lang="ru-RU" sz="11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100" b="1" dirty="0">
                <a:solidFill>
                  <a:schemeClr val="tx2">
                    <a:lumMod val="10000"/>
                  </a:schemeClr>
                </a:solidFill>
              </a:rPr>
              <a:t>реализации образовательных программ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76481" y="2504076"/>
            <a:ext cx="1913246" cy="629235"/>
          </a:xfrm>
          <a:prstGeom prst="roundRect">
            <a:avLst>
              <a:gd name="adj" fmla="val 30797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chemeClr val="tx2">
                    <a:lumMod val="10000"/>
                  </a:schemeClr>
                </a:solidFill>
              </a:rPr>
              <a:t>к структуре образовательных программ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3419873" y="2046258"/>
            <a:ext cx="2563488" cy="432107"/>
          </a:xfrm>
          <a:prstGeom prst="downArrow">
            <a:avLst>
              <a:gd name="adj1" fmla="val 43661"/>
              <a:gd name="adj2" fmla="val 5825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chemeClr val="tx2">
                    <a:lumMod val="25000"/>
                  </a:schemeClr>
                </a:solidFill>
              </a:rPr>
              <a:t>Требования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7504" y="2293143"/>
            <a:ext cx="1217128" cy="29622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444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91372" tIns="45686" rIns="91372" bIns="45686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</a:t>
            </a:r>
            <a:br>
              <a:rPr lang="ru-RU" sz="20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spc="150" dirty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  <a:endParaRPr lang="ru-RU" sz="700" b="1" spc="150" dirty="0">
              <a:ln w="11430"/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598387" y="3269014"/>
            <a:ext cx="3997955" cy="6185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spc="1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Примерная основная образовательная программа</a:t>
            </a:r>
          </a:p>
        </p:txBody>
      </p:sp>
      <p:sp>
        <p:nvSpPr>
          <p:cNvPr id="29" name="Левая фигурная скобка 28"/>
          <p:cNvSpPr/>
          <p:nvPr/>
        </p:nvSpPr>
        <p:spPr>
          <a:xfrm>
            <a:off x="7619311" y="2293143"/>
            <a:ext cx="282915" cy="791068"/>
          </a:xfrm>
          <a:prstGeom prst="lef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2781" name="TextBox 29"/>
          <p:cNvSpPr txBox="1">
            <a:spLocks noChangeArrowheads="1"/>
          </p:cNvSpPr>
          <p:nvPr/>
        </p:nvSpPr>
        <p:spPr bwMode="auto">
          <a:xfrm>
            <a:off x="7729977" y="2365546"/>
            <a:ext cx="1414023" cy="6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lvl1pPr defTabSz="2032000" eaLnBrk="0" hangingPunct="0">
              <a:spcBef>
                <a:spcPct val="20000"/>
              </a:spcBef>
              <a:buFont typeface="Arial" pitchFamily="34" charset="0"/>
              <a:buChar char="•"/>
              <a:defRPr kumimoji="1" sz="7100">
                <a:solidFill>
                  <a:srgbClr val="2C3E50"/>
                </a:solidFill>
                <a:latin typeface="Myriad Pro"/>
                <a:ea typeface="Arial" pitchFamily="34" charset="0"/>
                <a:cs typeface="Myriad Pro"/>
              </a:defRPr>
            </a:lvl1pPr>
            <a:lvl2pPr marL="742950" indent="-285750" defTabSz="2032000" eaLnBrk="0" hangingPunct="0">
              <a:spcBef>
                <a:spcPct val="20000"/>
              </a:spcBef>
              <a:buFont typeface="Arial" pitchFamily="34" charset="0"/>
              <a:buChar char="–"/>
              <a:defRPr kumimoji="1" sz="62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2pPr>
            <a:lvl3pPr marL="1143000" indent="-228600" defTabSz="2032000" eaLnBrk="0" hangingPunct="0">
              <a:spcBef>
                <a:spcPct val="20000"/>
              </a:spcBef>
              <a:buFont typeface="Arial" pitchFamily="34" charset="0"/>
              <a:buChar char="•"/>
              <a:defRPr kumimoji="1" sz="53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3pPr>
            <a:lvl4pPr marL="1600200" indent="-228600" defTabSz="2032000" eaLnBrk="0" hangingPunct="0">
              <a:spcBef>
                <a:spcPct val="20000"/>
              </a:spcBef>
              <a:buFont typeface="Arial" pitchFamily="34" charset="0"/>
              <a:buChar char="–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4pPr>
            <a:lvl5pPr marL="2057400" indent="-228600" defTabSz="2032000" eaLnBrk="0" hangingPunct="0">
              <a:spcBef>
                <a:spcPct val="20000"/>
              </a:spcBef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5pPr>
            <a:lvl6pPr marL="25146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6pPr>
            <a:lvl7pPr marL="29718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7pPr>
            <a:lvl8pPr marL="34290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8pPr>
            <a:lvl9pPr marL="38862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предметным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1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метапредметным</a:t>
            </a:r>
            <a:endParaRPr kumimoji="0" lang="ru-RU" alt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личностным</a:t>
            </a:r>
          </a:p>
        </p:txBody>
      </p:sp>
      <p:sp>
        <p:nvSpPr>
          <p:cNvPr id="32" name="Стрелка вниз 31"/>
          <p:cNvSpPr/>
          <p:nvPr/>
        </p:nvSpPr>
        <p:spPr>
          <a:xfrm>
            <a:off x="3533577" y="3918244"/>
            <a:ext cx="2778693" cy="509207"/>
          </a:xfrm>
          <a:prstGeom prst="downArrow">
            <a:avLst>
              <a:gd name="adj1" fmla="val 47023"/>
              <a:gd name="adj2" fmla="val 69243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00" b="1" dirty="0">
                <a:solidFill>
                  <a:schemeClr val="tx2">
                    <a:lumMod val="25000"/>
                  </a:schemeClr>
                </a:solidFill>
              </a:rPr>
              <a:t>Содержание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86793" y="4404635"/>
            <a:ext cx="2065127" cy="74279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дидактические единицы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923928" y="4437112"/>
            <a:ext cx="2388342" cy="74279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Примерные условия обеспеченности 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372200" y="4437112"/>
            <a:ext cx="2662684" cy="74279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результатам по уровням </a:t>
            </a:r>
            <a:b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годам обучения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24003" y="5593457"/>
            <a:ext cx="6048398" cy="893508"/>
          </a:xfrm>
          <a:prstGeom prst="roundRect">
            <a:avLst>
              <a:gd name="adj" fmla="val 903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spc="150" dirty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Концепции преподавания </a:t>
            </a:r>
            <a:r>
              <a:rPr lang="ru-RU" sz="2400" b="1" spc="1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учебных предметов (предметных областей)</a:t>
            </a:r>
            <a:endParaRPr lang="ru-RU" sz="2400" b="1" spc="150" dirty="0">
              <a:ln w="11430"/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Левая фигурная скобка 36"/>
          <p:cNvSpPr/>
          <p:nvPr/>
        </p:nvSpPr>
        <p:spPr>
          <a:xfrm>
            <a:off x="6621345" y="3133312"/>
            <a:ext cx="398652" cy="1159784"/>
          </a:xfrm>
          <a:prstGeom prst="leftBrace">
            <a:avLst/>
          </a:prstGeom>
          <a:ln w="444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>
              <a:solidFill>
                <a:prstClr val="black"/>
              </a:solidFill>
            </a:endParaRPr>
          </a:p>
        </p:txBody>
      </p:sp>
      <p:sp>
        <p:nvSpPr>
          <p:cNvPr id="32788" name="TextBox 37"/>
          <p:cNvSpPr txBox="1">
            <a:spLocks noChangeArrowheads="1"/>
          </p:cNvSpPr>
          <p:nvPr/>
        </p:nvSpPr>
        <p:spPr bwMode="auto">
          <a:xfrm>
            <a:off x="6820671" y="3205407"/>
            <a:ext cx="2257437" cy="1015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2" tIns="45686" rIns="91372" bIns="45686">
            <a:spAutoFit/>
          </a:bodyPr>
          <a:lstStyle>
            <a:lvl1pPr defTabSz="2032000" eaLnBrk="0" hangingPunct="0">
              <a:spcBef>
                <a:spcPct val="20000"/>
              </a:spcBef>
              <a:buFont typeface="Arial" pitchFamily="34" charset="0"/>
              <a:buChar char="•"/>
              <a:defRPr kumimoji="1" sz="7100">
                <a:solidFill>
                  <a:srgbClr val="2C3E50"/>
                </a:solidFill>
                <a:latin typeface="Myriad Pro"/>
                <a:ea typeface="Arial" pitchFamily="34" charset="0"/>
                <a:cs typeface="Myriad Pro"/>
              </a:defRPr>
            </a:lvl1pPr>
            <a:lvl2pPr marL="742950" indent="-285750" defTabSz="2032000" eaLnBrk="0" hangingPunct="0">
              <a:spcBef>
                <a:spcPct val="20000"/>
              </a:spcBef>
              <a:buFont typeface="Arial" pitchFamily="34" charset="0"/>
              <a:buChar char="–"/>
              <a:defRPr kumimoji="1" sz="62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2pPr>
            <a:lvl3pPr marL="1143000" indent="-228600" defTabSz="2032000" eaLnBrk="0" hangingPunct="0">
              <a:spcBef>
                <a:spcPct val="20000"/>
              </a:spcBef>
              <a:buFont typeface="Arial" pitchFamily="34" charset="0"/>
              <a:buChar char="•"/>
              <a:defRPr kumimoji="1" sz="53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3pPr>
            <a:lvl4pPr marL="1600200" indent="-228600" defTabSz="2032000" eaLnBrk="0" hangingPunct="0">
              <a:spcBef>
                <a:spcPct val="20000"/>
              </a:spcBef>
              <a:buFont typeface="Arial" pitchFamily="34" charset="0"/>
              <a:buChar char="–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4pPr>
            <a:lvl5pPr marL="2057400" indent="-228600" defTabSz="2032000" eaLnBrk="0" hangingPunct="0">
              <a:spcBef>
                <a:spcPct val="20000"/>
              </a:spcBef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5pPr>
            <a:lvl6pPr marL="25146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6pPr>
            <a:lvl7pPr marL="29718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7pPr>
            <a:lvl8pPr marL="34290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8pPr>
            <a:lvl9pPr marL="3886200" indent="-228600" defTabSz="20320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4400">
                <a:solidFill>
                  <a:srgbClr val="2C3E50"/>
                </a:solidFill>
                <a:latin typeface="Myriad Pro"/>
                <a:ea typeface="Myriad Pro"/>
                <a:cs typeface="Myriad Pro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Начального </a:t>
            </a:r>
            <a:r>
              <a:rPr kumimoji="0" lang="ru-RU" alt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общего образования</a:t>
            </a:r>
            <a: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Основного общего </a:t>
            </a:r>
            <a:b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Среднего общего </a:t>
            </a:r>
            <a:br>
              <a:rPr kumimoji="0" lang="ru-RU" alt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kumimoji="0" lang="ru-RU" altLang="ru-RU" sz="1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образования</a:t>
            </a:r>
            <a:endParaRPr kumimoji="0" lang="ru-RU" alt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 flipH="1" flipV="1">
            <a:off x="7351493" y="5180997"/>
            <a:ext cx="0" cy="224981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4859558" y="5147430"/>
            <a:ext cx="0" cy="444963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2766276" y="5194568"/>
            <a:ext cx="0" cy="215696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 flipH="1">
            <a:off x="1657479" y="3732546"/>
            <a:ext cx="93304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859558" y="5189567"/>
            <a:ext cx="0" cy="13141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58418" y="5406692"/>
            <a:ext cx="4593075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2621146" y="905524"/>
            <a:ext cx="1867521" cy="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1657479" y="1619151"/>
            <a:ext cx="0" cy="19591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V="1">
            <a:off x="1657479" y="3578273"/>
            <a:ext cx="0" cy="24619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/>
          <p:nvPr/>
        </p:nvCxnSpPr>
        <p:spPr>
          <a:xfrm>
            <a:off x="1657480" y="6040211"/>
            <a:ext cx="46652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H="1">
            <a:off x="1324555" y="3732546"/>
            <a:ext cx="34149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 preferRelativeResize="0"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95734" y="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  <p:sp>
        <p:nvSpPr>
          <p:cNvPr id="39" name="Скругленный прямоугольник 38"/>
          <p:cNvSpPr/>
          <p:nvPr/>
        </p:nvSpPr>
        <p:spPr>
          <a:xfrm>
            <a:off x="1677961" y="2348881"/>
            <a:ext cx="2016124" cy="784431"/>
          </a:xfrm>
          <a:prstGeom prst="roundRect">
            <a:avLst>
              <a:gd name="adj" fmla="val 31791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6" rIns="91372" bIns="45686" anchor="ctr"/>
          <a:lstStyle/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schemeClr val="tx1"/>
                </a:solidFill>
              </a:rPr>
              <a:t>к результатам </a:t>
            </a:r>
            <a:br>
              <a:rPr lang="ru-RU" sz="1100" b="1" dirty="0">
                <a:solidFill>
                  <a:schemeClr val="tx1"/>
                </a:solidFill>
              </a:rPr>
            </a:br>
            <a:r>
              <a:rPr lang="ru-RU" sz="1100" b="1" dirty="0">
                <a:solidFill>
                  <a:schemeClr val="tx1"/>
                </a:solidFill>
              </a:rPr>
              <a:t>освоения образовательных программ</a:t>
            </a:r>
          </a:p>
          <a:p>
            <a:pPr algn="ctr" defTabSz="9138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5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7"/>
            <a:ext cx="6851151" cy="115212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регуляторы содержания образования </a:t>
            </a:r>
            <a:endParaRPr lang="ru-RU" sz="36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402136-C428-44A7-ABDE-A6A920F6301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347787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83568" y="1749153"/>
            <a:ext cx="7920880" cy="8157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444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62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29 декабря 2012 г. № 273-ФЗ  </a:t>
            </a:r>
            <a:endParaRPr lang="ru-RU" altLang="ru-RU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6213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образовании в Российской Федерации»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780928"/>
            <a:ext cx="4320480" cy="367240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едеральные государственные образовательные стандарты общего образования  </a:t>
            </a:r>
            <a:b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alt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6213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Минобрнауки России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 defTabSz="456213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defTabSz="456213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октября 2009 г.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373 «Об утверждении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введении в действие федерального государственного образовательного стандарта начального общего образования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6213" fontAlgn="base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17 декабря 2010 г. № 1897 «Об утверждении федерального государственного образовательного стандарта основного общего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marL="285750" lvl="0" indent="-285750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alt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 мая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№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413 </a:t>
            </a: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федерального государственного образовательного стандарта среднего общего образования» </a:t>
            </a: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95775" y="2829272"/>
            <a:ext cx="1191072" cy="367240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Концепции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преподавания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отдельных учебных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предметов (предметных областей)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2780928"/>
            <a:ext cx="2232248" cy="3672408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Примерные </a:t>
            </a:r>
            <a:r>
              <a:rPr lang="ru-RU" alt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образовательные </a:t>
            </a: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реестр примерных основных образовательных </a:t>
            </a:r>
            <a:r>
              <a:rPr lang="ru-RU" alt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программ:</a:t>
            </a: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 </a:t>
            </a: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основного общего</a:t>
            </a:r>
            <a:endParaRPr lang="ru-RU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образования</a:t>
            </a: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www.fgosreestr.ru</a:t>
            </a:r>
            <a:endParaRPr lang="ru-RU" alt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456213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32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азвание 1"/>
          <p:cNvSpPr>
            <a:spLocks noGrp="1"/>
          </p:cNvSpPr>
          <p:nvPr>
            <p:ph type="title"/>
          </p:nvPr>
        </p:nvSpPr>
        <p:spPr>
          <a:xfrm>
            <a:off x="1475656" y="152400"/>
            <a:ext cx="7211144" cy="12192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Обновление содержания образования</a:t>
            </a:r>
          </a:p>
        </p:txBody>
      </p:sp>
      <p:sp>
        <p:nvSpPr>
          <p:cNvPr id="3789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AE227B6-2570-4E4F-9F31-F30579AD4609}" type="slidenum">
              <a:rPr lang="ru-RU" altLang="ru-RU" smtClean="0">
                <a:latin typeface="Calibri" pitchFamily="34" charset="0"/>
                <a:cs typeface="Arial" pitchFamily="34" charset="0"/>
              </a:rPr>
              <a:pPr/>
              <a:t>5</a:t>
            </a:fld>
            <a:endParaRPr lang="ru-RU" altLang="ru-RU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37891" name="Прямоугольник 1"/>
          <p:cNvSpPr>
            <a:spLocks noChangeArrowheads="1"/>
          </p:cNvSpPr>
          <p:nvPr/>
        </p:nvSpPr>
        <p:spPr bwMode="auto">
          <a:xfrm>
            <a:off x="960195" y="1927699"/>
            <a:ext cx="7321487" cy="31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23" tIns="20561" rIns="41123" bIns="20561">
            <a:spAutoFit/>
          </a:bodyPr>
          <a:lstStyle/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2980B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Прямоугольник 2"/>
          <p:cNvSpPr>
            <a:spLocks noChangeArrowheads="1"/>
          </p:cNvSpPr>
          <p:nvPr/>
        </p:nvSpPr>
        <p:spPr bwMode="auto">
          <a:xfrm>
            <a:off x="240049" y="1753119"/>
            <a:ext cx="8461718" cy="120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123" tIns="20561" rIns="41123" bIns="20561">
            <a:spAutoFit/>
          </a:bodyPr>
          <a:lstStyle/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2980B9"/>
              </a:solidFill>
              <a:latin typeface="Arial" pitchFamily="34" charset="0"/>
              <a:cs typeface="Arial" pitchFamily="34" charset="0"/>
            </a:endParaRPr>
          </a:p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2980B9"/>
              </a:solidFill>
              <a:latin typeface="Arial" pitchFamily="34" charset="0"/>
              <a:cs typeface="Arial" pitchFamily="34" charset="0"/>
            </a:endParaRPr>
          </a:p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6213" fontAlgn="base">
              <a:spcBef>
                <a:spcPct val="0"/>
              </a:spcBef>
              <a:spcAft>
                <a:spcPct val="0"/>
              </a:spcAft>
            </a:pPr>
            <a:endParaRPr lang="ru-RU" altLang="ru-RU" sz="200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 preferRelativeResize="0"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111110" y="-106856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  <p:grpSp>
        <p:nvGrpSpPr>
          <p:cNvPr id="16" name="Группа 11"/>
          <p:cNvGrpSpPr/>
          <p:nvPr/>
        </p:nvGrpSpPr>
        <p:grpSpPr>
          <a:xfrm>
            <a:off x="5172759" y="1593320"/>
            <a:ext cx="3089651" cy="4841433"/>
            <a:chOff x="5172759" y="1593320"/>
            <a:chExt cx="3089651" cy="484143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172759" y="1593320"/>
              <a:ext cx="3089651" cy="4275475"/>
            </a:xfrm>
            <a:prstGeom prst="rect">
              <a:avLst/>
            </a:prstGeom>
            <a:solidFill>
              <a:srgbClr val="C2D3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875" y="1679890"/>
              <a:ext cx="2896360" cy="409694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220072" y="5911533"/>
              <a:ext cx="30243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ru-RU" sz="14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T Sans Narrow" panose="020B0506020203020204" pitchFamily="34" charset="-52"/>
                </a:rPr>
                <a:t>«Комплекс мер» размещен </a:t>
              </a:r>
              <a:r>
                <a:rPr lang="ru-RU" sz="14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T Sans Narrow" panose="020B0506020203020204" pitchFamily="34" charset="-52"/>
                </a:rPr>
                <a:t>на сайте </a:t>
              </a:r>
              <a:r>
                <a:rPr lang="ru-RU" sz="14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PT Sans Narrow" panose="020B0506020203020204" pitchFamily="34" charset="-52"/>
                </a:rPr>
                <a:t>минобрнауки.рф</a:t>
              </a:r>
              <a:endParaRPr lang="ru-RU" sz="14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22" name="Пятиугольник 21"/>
          <p:cNvSpPr/>
          <p:nvPr/>
        </p:nvSpPr>
        <p:spPr>
          <a:xfrm>
            <a:off x="683568" y="2348880"/>
            <a:ext cx="4320480" cy="3096344"/>
          </a:xfrm>
          <a:prstGeom prst="homePlate">
            <a:avLst>
              <a:gd name="adj" fmla="val 18711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spcBef>
                <a:spcPts val="1500"/>
              </a:spcBef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PT Sans Narrow" panose="020B0506020203020204" pitchFamily="34" charset="-52"/>
              </a:rPr>
              <a:t>В соответствии с подпунктом 1 «а» перечня поручений Президента Российской Федерации № 15-ГС по итогам заседания Государственного совета Российской Федерации по вопросам совершенствования системы общего образования 23 декабря 2015 г.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PT Sans Narrow" panose="020B0506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31203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6874590" y="3429000"/>
            <a:ext cx="2195442" cy="3096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/>
          <a:lstStyle/>
          <a:p>
            <a:pPr marL="285750" indent="-28575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endParaRPr lang="ru-RU" sz="16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Пересмотр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перечня</a:t>
            </a:r>
          </a:p>
          <a:p>
            <a:pPr marL="285750" indent="-28575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Экспертиза учебников</a:t>
            </a:r>
          </a:p>
          <a:p>
            <a:pPr marL="285750" indent="-28575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Font typeface="Courier New" panose="02070309020205020404" pitchFamily="49" charset="0"/>
              <a:buChar char="o"/>
            </a:pPr>
            <a:endParaRPr lang="ru-RU" sz="1400" dirty="0">
              <a:solidFill>
                <a:srgbClr val="376092"/>
              </a:solidFill>
              <a:latin typeface="PT Sans Narrow" panose="020B0506020203020204" pitchFamily="34" charset="-52"/>
            </a:endParaRPr>
          </a:p>
          <a:p>
            <a:pPr marL="285750" indent="-28575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Font typeface="Courier New" panose="02070309020205020404" pitchFamily="49" charset="0"/>
              <a:buChar char="o"/>
            </a:pPr>
            <a:endParaRPr lang="ru-RU" sz="1400" dirty="0">
              <a:solidFill>
                <a:srgbClr val="376092"/>
              </a:solidFill>
              <a:latin typeface="PT Sans Narrow" panose="020B0506020203020204" pitchFamily="34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02539" y="2240867"/>
            <a:ext cx="2987824" cy="12151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90000" bIns="90000" rtlCol="0" anchor="ctr"/>
          <a:lstStyle/>
          <a:p>
            <a:pPr algn="r" defTabSz="9144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учебников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707088" cy="1219200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Обновление содержания образования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400800"/>
            <a:ext cx="609600" cy="457200"/>
          </a:xfr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6</a:t>
            </a:fld>
            <a:endParaRPr kumimoji="0" lang="en-US" dirty="0"/>
          </a:p>
        </p:txBody>
      </p:sp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045" t="11931" r="6161" b="3968"/>
          <a:stretch/>
        </p:blipFill>
        <p:spPr>
          <a:xfrm>
            <a:off x="95734" y="0"/>
            <a:ext cx="1349560" cy="1559870"/>
          </a:xfrm>
          <a:prstGeom prst="rect">
            <a:avLst/>
          </a:prstGeom>
          <a:ln>
            <a:noFill/>
          </a:ln>
          <a:effectLst>
            <a:outerShdw sx="1000" sy="1000" algn="tl" rotWithShape="0">
              <a:schemeClr val="tx2">
                <a:lumMod val="20000"/>
                <a:lumOff val="80000"/>
              </a:scheme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43608" y="1772816"/>
            <a:ext cx="73451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КОНЦА 2017 г.: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3428999"/>
            <a:ext cx="2506362" cy="30963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/>
          <a:lstStyle/>
          <a:p>
            <a:pPr marL="342900" indent="-34290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Детализация требований к образовательным результатам </a:t>
            </a:r>
          </a:p>
          <a:p>
            <a:pPr marL="342900" indent="-34290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Кодификация результатов обучения и воспитания по годам </a:t>
            </a: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(предметных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личностных)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8279" y="3429000"/>
            <a:ext cx="2088232" cy="30963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/>
          <a:lstStyle/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endParaRPr lang="ru-RU" sz="14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Обществознание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Искусство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География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ОБЖ</a:t>
            </a:r>
          </a:p>
          <a:p>
            <a:pPr marL="285750" indent="-285750" defTabSz="914400"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Астрономия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7870" y="3356992"/>
            <a:ext cx="2106720" cy="31683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rtlCol="0" anchor="t"/>
          <a:lstStyle/>
          <a:p>
            <a:pPr marL="285750" indent="-28575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endParaRPr lang="ru-RU" sz="1600" b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defTabSz="914400">
              <a:spcBef>
                <a:spcPts val="1000"/>
              </a:spcBef>
              <a:buClr>
                <a:prstClr val="white">
                  <a:lumMod val="85000"/>
                </a:prstClr>
              </a:buClr>
              <a:buBlip>
                <a:blip r:embed="rId2"/>
              </a:buBlip>
            </a:pP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Доработка программ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изменениями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ФГОС</a:t>
            </a:r>
            <a:b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предметными концепциями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4716362" y="2240868"/>
            <a:ext cx="2375918" cy="1215135"/>
          </a:xfrm>
          <a:prstGeom prst="homePlate">
            <a:avLst>
              <a:gd name="adj" fmla="val 2241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defTabSz="9144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Доработка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примерных основных образовательных программ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757882" y="2240868"/>
            <a:ext cx="2232000" cy="1215135"/>
          </a:xfrm>
          <a:prstGeom prst="homePlate">
            <a:avLst>
              <a:gd name="adj" fmla="val 2241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defTabSz="9144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предметных концепций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251520" y="2240869"/>
            <a:ext cx="2779882" cy="1188132"/>
          </a:xfrm>
          <a:prstGeom prst="homePlate">
            <a:avLst>
              <a:gd name="adj" fmla="val 22415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540000" rtlCol="0" anchor="ctr"/>
          <a:lstStyle/>
          <a:p>
            <a:pPr defTabSz="914400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6102539" y="2996952"/>
            <a:ext cx="4571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73082029"/>
              </p:ext>
            </p:extLst>
          </p:nvPr>
        </p:nvGraphicFramePr>
        <p:xfrm>
          <a:off x="218075" y="2420888"/>
          <a:ext cx="4166228" cy="407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4660" y="1556792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УТВЕРЖДЕНЫ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178876" y="2060848"/>
            <a:ext cx="592924" cy="39197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37250" y="1524625"/>
            <a:ext cx="4176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РАЗРАБАТЫВАЮТСЯ</a:t>
            </a:r>
            <a:endParaRPr lang="ru-RU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481466" y="2060848"/>
            <a:ext cx="610813" cy="391978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4384303" y="3933056"/>
            <a:ext cx="562741" cy="648072"/>
          </a:xfrm>
          <a:prstGeom prst="mathPlus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973424084"/>
              </p:ext>
            </p:extLst>
          </p:nvPr>
        </p:nvGraphicFramePr>
        <p:xfrm>
          <a:off x="4860032" y="2452826"/>
          <a:ext cx="4149106" cy="4000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5" y="77132"/>
            <a:ext cx="1248920" cy="144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52399"/>
            <a:ext cx="7488832" cy="13722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Концепции преподавания </a:t>
            </a:r>
            <a:b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учебных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предметов </a:t>
            </a:r>
            <a:b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(предметных областей)</a:t>
            </a:r>
          </a:p>
        </p:txBody>
      </p:sp>
    </p:spTree>
    <p:extLst>
      <p:ext uri="{BB962C8B-B14F-4D97-AF65-F5344CB8AC3E}">
        <p14:creationId xmlns:p14="http://schemas.microsoft.com/office/powerpoint/2010/main" val="8415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B29C0-AA43-44BD-A9BC-A3D61838121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3026" y="2149"/>
            <a:ext cx="1347333" cy="156071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699099" y="123217"/>
            <a:ext cx="7121374" cy="121755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kumimoji="1"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Основания модернизации содержания образовани</a:t>
            </a:r>
            <a:r>
              <a:rPr kumimoji="1" lang="ru-RU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endParaRPr kumimoji="1"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1560" y="2204864"/>
            <a:ext cx="8352927" cy="3600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3" charset="2"/>
              <a:buBlip>
                <a:blip r:embed="rId3"/>
              </a:buBlip>
            </a:pPr>
            <a:r>
              <a:rPr lang="ru-RU" sz="2800" b="1" dirty="0" smtClean="0">
                <a:solidFill>
                  <a:srgbClr val="3333FF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Изменение федерального законодательства</a:t>
            </a:r>
          </a:p>
          <a:p>
            <a:pPr marL="0" indent="0">
              <a:buFont typeface="Wingdings 3" charset="2"/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Поручения Президента Российской Федерации</a:t>
            </a:r>
          </a:p>
          <a:p>
            <a:pPr marL="0" indent="0">
              <a:buFont typeface="Wingdings 3" charset="2"/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Поручения Правительства Российской Федерации</a:t>
            </a:r>
          </a:p>
          <a:p>
            <a:pPr marL="0" indent="0">
              <a:buFont typeface="Wingdings 3" charset="2"/>
              <a:buNone/>
            </a:pP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charset="2"/>
              <a:buBlip>
                <a:blip r:embed="rId3"/>
              </a:buBlip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Анализ правоприменительной практики</a:t>
            </a:r>
          </a:p>
          <a:p>
            <a:pPr marL="0" indent="0" algn="ctr">
              <a:buFont typeface="Wingdings 3" charset="2"/>
              <a:buNone/>
            </a:pPr>
            <a:endParaRPr lang="ru-RU" sz="2400" dirty="0" smtClean="0">
              <a:solidFill>
                <a:srgbClr val="3333FF"/>
              </a:solidFill>
            </a:endParaRPr>
          </a:p>
          <a:p>
            <a:pPr marL="0" indent="0">
              <a:buFont typeface="Wingdings 3" charset="2"/>
              <a:buNone/>
            </a:pPr>
            <a:endParaRPr lang="ru-RU" sz="2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0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9723"/>
            <a:ext cx="1152128" cy="13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109723"/>
            <a:ext cx="802838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Стратегические документы</a:t>
            </a:r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75991251"/>
              </p:ext>
            </p:extLst>
          </p:nvPr>
        </p:nvGraphicFramePr>
        <p:xfrm>
          <a:off x="323528" y="1484784"/>
          <a:ext cx="8520608" cy="5131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73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2558</TotalTime>
  <Words>496</Words>
  <Application>Microsoft Office PowerPoint</Application>
  <PresentationFormat>Экран (4:3)</PresentationFormat>
  <Paragraphs>173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Century Gothic</vt:lpstr>
      <vt:lpstr>Courier New</vt:lpstr>
      <vt:lpstr>Myriad Pro</vt:lpstr>
      <vt:lpstr>PT Sans Narrow</vt:lpstr>
      <vt:lpstr>Times New Roman</vt:lpstr>
      <vt:lpstr>Wingdings</vt:lpstr>
      <vt:lpstr>Wingdings 3</vt:lpstr>
      <vt:lpstr>Легкий дым</vt:lpstr>
      <vt:lpstr>О совершенствовании качества образования Российской Федерации</vt:lpstr>
      <vt:lpstr>Качество образования</vt:lpstr>
      <vt:lpstr>Содержание образования    </vt:lpstr>
      <vt:lpstr>Основные регуляторы содержания образования </vt:lpstr>
      <vt:lpstr>Обновление содержания образования</vt:lpstr>
      <vt:lpstr>Обновление содержания образования</vt:lpstr>
      <vt:lpstr>Концепции преподавания  учебных предметов  (предметных областей)</vt:lpstr>
      <vt:lpstr>Презентация PowerPoint</vt:lpstr>
      <vt:lpstr>Стратегические документы  </vt:lpstr>
      <vt:lpstr>Основания обновления содержания образования</vt:lpstr>
      <vt:lpstr>Механизм обновления содержания и технологий</vt:lpstr>
      <vt:lpstr>Презентация PowerPoint</vt:lpstr>
      <vt:lpstr>Презентация PowerPoint</vt:lpstr>
      <vt:lpstr>Презентация PowerPoint</vt:lpstr>
      <vt:lpstr>Федеральный перечень учебников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Модернизация технологий  и содержания в области преподавания  и изучения русского языка</dc:title>
  <dc:creator>Храпский</dc:creator>
  <cp:lastModifiedBy>bachurina</cp:lastModifiedBy>
  <cp:revision>142</cp:revision>
  <cp:lastPrinted>2017-08-17T11:34:57Z</cp:lastPrinted>
  <dcterms:created xsi:type="dcterms:W3CDTF">2016-06-10T09:26:23Z</dcterms:created>
  <dcterms:modified xsi:type="dcterms:W3CDTF">2017-08-21T06:31:11Z</dcterms:modified>
</cp:coreProperties>
</file>