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49C16-0B24-4E34-98A0-4CF6F6600B42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E84CED-BCE4-4094-A35F-D826AED5F04D}">
      <dgm:prSet phldrT="[Текст]" custT="1"/>
      <dgm:spPr/>
      <dgm:t>
        <a:bodyPr/>
        <a:lstStyle/>
        <a:p>
          <a:r>
            <a:rPr lang="ru-RU" sz="1800" dirty="0" smtClean="0"/>
            <a:t>Межрегиональная</a:t>
          </a:r>
        </a:p>
        <a:p>
          <a:r>
            <a:rPr lang="ru-RU" sz="1800" dirty="0" smtClean="0"/>
            <a:t>ассоциация</a:t>
          </a:r>
          <a:endParaRPr lang="ru-RU" sz="1800" dirty="0"/>
        </a:p>
      </dgm:t>
    </dgm:pt>
    <dgm:pt modelId="{6F7B9929-5389-4E01-8891-C6F3D203F292}" type="parTrans" cxnId="{4BC2D40D-0849-4ED7-B0CA-C3FC0CE38693}">
      <dgm:prSet/>
      <dgm:spPr/>
      <dgm:t>
        <a:bodyPr/>
        <a:lstStyle/>
        <a:p>
          <a:endParaRPr lang="ru-RU"/>
        </a:p>
      </dgm:t>
    </dgm:pt>
    <dgm:pt modelId="{56441112-C428-48AD-BD73-A68FEB7E1A2B}" type="sibTrans" cxnId="{4BC2D40D-0849-4ED7-B0CA-C3FC0CE38693}">
      <dgm:prSet/>
      <dgm:spPr/>
      <dgm:t>
        <a:bodyPr/>
        <a:lstStyle/>
        <a:p>
          <a:endParaRPr lang="ru-RU"/>
        </a:p>
      </dgm:t>
    </dgm:pt>
    <dgm:pt modelId="{13258682-28D3-45EB-9DBB-5FE2A59967DD}">
      <dgm:prSet phldrT="[Текст]"/>
      <dgm:spPr/>
      <dgm:t>
        <a:bodyPr/>
        <a:lstStyle/>
        <a:p>
          <a:r>
            <a:rPr lang="ru-RU" dirty="0" smtClean="0"/>
            <a:t>Москва</a:t>
          </a:r>
          <a:endParaRPr lang="ru-RU" dirty="0"/>
        </a:p>
      </dgm:t>
    </dgm:pt>
    <dgm:pt modelId="{2A6E60BE-4BE1-49C9-86BB-3C413935F513}" type="parTrans" cxnId="{44647FD9-5B65-4A8D-A0C9-45135CDF8A74}">
      <dgm:prSet/>
      <dgm:spPr/>
      <dgm:t>
        <a:bodyPr/>
        <a:lstStyle/>
        <a:p>
          <a:endParaRPr lang="ru-RU"/>
        </a:p>
      </dgm:t>
    </dgm:pt>
    <dgm:pt modelId="{C1EA3B82-FCEA-4295-9794-DD4B793339A7}" type="sibTrans" cxnId="{44647FD9-5B65-4A8D-A0C9-45135CDF8A74}">
      <dgm:prSet/>
      <dgm:spPr/>
      <dgm:t>
        <a:bodyPr/>
        <a:lstStyle/>
        <a:p>
          <a:endParaRPr lang="ru-RU"/>
        </a:p>
      </dgm:t>
    </dgm:pt>
    <dgm:pt modelId="{983E523C-EBF0-4067-BCCC-43B76137B8E9}">
      <dgm:prSet phldrT="[Текст]"/>
      <dgm:spPr/>
      <dgm:t>
        <a:bodyPr/>
        <a:lstStyle/>
        <a:p>
          <a:r>
            <a:rPr lang="ru-RU" dirty="0" smtClean="0"/>
            <a:t>Республика Марий Эл</a:t>
          </a:r>
          <a:endParaRPr lang="ru-RU" dirty="0"/>
        </a:p>
      </dgm:t>
    </dgm:pt>
    <dgm:pt modelId="{5D49D0F4-C7D6-42CB-8420-32EEE6F02FE9}" type="parTrans" cxnId="{C101DDA6-5392-40F1-9609-10FD0DD2C5A0}">
      <dgm:prSet/>
      <dgm:spPr/>
      <dgm:t>
        <a:bodyPr/>
        <a:lstStyle/>
        <a:p>
          <a:endParaRPr lang="ru-RU"/>
        </a:p>
      </dgm:t>
    </dgm:pt>
    <dgm:pt modelId="{8FA1B8EC-4350-4B0B-8D27-7C93779F1BDD}" type="sibTrans" cxnId="{C101DDA6-5392-40F1-9609-10FD0DD2C5A0}">
      <dgm:prSet/>
      <dgm:spPr/>
      <dgm:t>
        <a:bodyPr/>
        <a:lstStyle/>
        <a:p>
          <a:endParaRPr lang="ru-RU"/>
        </a:p>
      </dgm:t>
    </dgm:pt>
    <dgm:pt modelId="{E935168E-17D8-4BAE-A5AB-0A16635609FB}">
      <dgm:prSet phldrT="[Текст]"/>
      <dgm:spPr/>
      <dgm:t>
        <a:bodyPr/>
        <a:lstStyle/>
        <a:p>
          <a:r>
            <a:rPr lang="ru-RU" dirty="0" smtClean="0"/>
            <a:t>Нижегородская область</a:t>
          </a:r>
          <a:endParaRPr lang="ru-RU" dirty="0"/>
        </a:p>
      </dgm:t>
    </dgm:pt>
    <dgm:pt modelId="{A3305D99-DB98-4122-A9EE-5CDDF5EE897B}" type="parTrans" cxnId="{C438FA9E-4DC3-4892-BEA2-A80A1FD8FDFF}">
      <dgm:prSet/>
      <dgm:spPr/>
      <dgm:t>
        <a:bodyPr/>
        <a:lstStyle/>
        <a:p>
          <a:endParaRPr lang="ru-RU"/>
        </a:p>
      </dgm:t>
    </dgm:pt>
    <dgm:pt modelId="{59F1EEAD-8433-4CB9-ABC7-00C935FB02AF}" type="sibTrans" cxnId="{C438FA9E-4DC3-4892-BEA2-A80A1FD8FDFF}">
      <dgm:prSet/>
      <dgm:spPr/>
      <dgm:t>
        <a:bodyPr/>
        <a:lstStyle/>
        <a:p>
          <a:endParaRPr lang="ru-RU"/>
        </a:p>
      </dgm:t>
    </dgm:pt>
    <dgm:pt modelId="{686D7586-FFC1-48F6-8DDF-FEE828A4A775}">
      <dgm:prSet/>
      <dgm:spPr/>
      <dgm:t>
        <a:bodyPr/>
        <a:lstStyle/>
        <a:p>
          <a:r>
            <a:rPr lang="ru-RU" dirty="0" smtClean="0"/>
            <a:t>Иркутская область</a:t>
          </a:r>
          <a:endParaRPr lang="ru-RU" dirty="0"/>
        </a:p>
      </dgm:t>
    </dgm:pt>
    <dgm:pt modelId="{6C05B37B-9556-4719-AFA6-9021B7438004}" type="parTrans" cxnId="{F13BCE84-8946-4339-93FE-7E4F38FD5B8E}">
      <dgm:prSet/>
      <dgm:spPr/>
      <dgm:t>
        <a:bodyPr/>
        <a:lstStyle/>
        <a:p>
          <a:endParaRPr lang="ru-RU"/>
        </a:p>
      </dgm:t>
    </dgm:pt>
    <dgm:pt modelId="{A99909BB-8DF8-4923-8B58-03E3F1837AC1}" type="sibTrans" cxnId="{F13BCE84-8946-4339-93FE-7E4F38FD5B8E}">
      <dgm:prSet/>
      <dgm:spPr/>
      <dgm:t>
        <a:bodyPr/>
        <a:lstStyle/>
        <a:p>
          <a:endParaRPr lang="ru-RU"/>
        </a:p>
      </dgm:t>
    </dgm:pt>
    <dgm:pt modelId="{F30F9074-4795-4607-9984-F5BCFC189F15}">
      <dgm:prSet/>
      <dgm:spPr/>
      <dgm:t>
        <a:bodyPr/>
        <a:lstStyle/>
        <a:p>
          <a:r>
            <a:rPr lang="ru-RU" dirty="0" smtClean="0"/>
            <a:t>Московская область</a:t>
          </a:r>
          <a:endParaRPr lang="ru-RU" dirty="0"/>
        </a:p>
      </dgm:t>
    </dgm:pt>
    <dgm:pt modelId="{D3259E5A-8C2C-4CAE-B5C9-EACBA4B779E3}" type="parTrans" cxnId="{CAD4D9F8-746C-4937-AE3A-FB5DE08A3F69}">
      <dgm:prSet/>
      <dgm:spPr/>
      <dgm:t>
        <a:bodyPr/>
        <a:lstStyle/>
        <a:p>
          <a:endParaRPr lang="ru-RU"/>
        </a:p>
      </dgm:t>
    </dgm:pt>
    <dgm:pt modelId="{E83D6B8B-584A-466B-AD1F-E74377A32EB3}" type="sibTrans" cxnId="{CAD4D9F8-746C-4937-AE3A-FB5DE08A3F69}">
      <dgm:prSet/>
      <dgm:spPr/>
      <dgm:t>
        <a:bodyPr/>
        <a:lstStyle/>
        <a:p>
          <a:endParaRPr lang="ru-RU"/>
        </a:p>
      </dgm:t>
    </dgm:pt>
    <dgm:pt modelId="{4D092DCF-6D71-4126-82FF-AC8B3D17D24F}" type="pres">
      <dgm:prSet presAssocID="{28649C16-0B24-4E34-98A0-4CF6F6600B42}" presName="composite" presStyleCnt="0">
        <dgm:presLayoutVars>
          <dgm:chMax val="1"/>
          <dgm:dir/>
          <dgm:resizeHandles val="exact"/>
        </dgm:presLayoutVars>
      </dgm:prSet>
      <dgm:spPr/>
    </dgm:pt>
    <dgm:pt modelId="{C32F6208-E49C-47C4-BED0-7E798EEE5519}" type="pres">
      <dgm:prSet presAssocID="{28649C16-0B24-4E34-98A0-4CF6F6600B42}" presName="radial" presStyleCnt="0">
        <dgm:presLayoutVars>
          <dgm:animLvl val="ctr"/>
        </dgm:presLayoutVars>
      </dgm:prSet>
      <dgm:spPr/>
    </dgm:pt>
    <dgm:pt modelId="{BFDA6F6C-32B6-4A62-A891-A374495D110F}" type="pres">
      <dgm:prSet presAssocID="{28E84CED-BCE4-4094-A35F-D826AED5F04D}" presName="centerShape" presStyleLbl="vennNode1" presStyleIdx="0" presStyleCnt="6" custLinFactNeighborX="1836" custLinFactNeighborY="5316"/>
      <dgm:spPr/>
      <dgm:t>
        <a:bodyPr/>
        <a:lstStyle/>
        <a:p>
          <a:endParaRPr lang="ru-RU"/>
        </a:p>
      </dgm:t>
    </dgm:pt>
    <dgm:pt modelId="{332D1AA0-C58D-4842-A872-5469FCF736E5}" type="pres">
      <dgm:prSet presAssocID="{13258682-28D3-45EB-9DBB-5FE2A59967DD}" presName="node" presStyleLbl="vennNode1" presStyleIdx="1" presStyleCnt="6" custScaleX="144792" custScaleY="142242" custRadScaleRad="86451" custRadScaleInc="-3031">
        <dgm:presLayoutVars>
          <dgm:bulletEnabled val="1"/>
        </dgm:presLayoutVars>
      </dgm:prSet>
      <dgm:spPr/>
    </dgm:pt>
    <dgm:pt modelId="{DE39A0EB-AEC6-4B66-AF83-D4594EA0257D}" type="pres">
      <dgm:prSet presAssocID="{983E523C-EBF0-4067-BCCC-43B76137B8E9}" presName="node" presStyleLbl="vennNode1" presStyleIdx="2" presStyleCnt="6" custScaleX="142692" custScaleY="147551" custRadScaleRad="104846" custRadScaleInc="-1164">
        <dgm:presLayoutVars>
          <dgm:bulletEnabled val="1"/>
        </dgm:presLayoutVars>
      </dgm:prSet>
      <dgm:spPr/>
    </dgm:pt>
    <dgm:pt modelId="{CA91F4E0-4AA4-4ACB-9FAA-2E9FF01FED0A}" type="pres">
      <dgm:prSet presAssocID="{686D7586-FFC1-48F6-8DDF-FEE828A4A775}" presName="node" presStyleLbl="vennNode1" presStyleIdx="3" presStyleCnt="6" custScaleX="155812" custScaleY="148844">
        <dgm:presLayoutVars>
          <dgm:bulletEnabled val="1"/>
        </dgm:presLayoutVars>
      </dgm:prSet>
      <dgm:spPr/>
    </dgm:pt>
    <dgm:pt modelId="{0CA5E821-AC34-4440-B539-E2E5674BC693}" type="pres">
      <dgm:prSet presAssocID="{F30F9074-4795-4607-9984-F5BCFC189F15}" presName="node" presStyleLbl="vennNode1" presStyleIdx="4" presStyleCnt="6" custScaleX="146479" custScaleY="153280" custRadScaleRad="97804" custRadScaleInc="5927">
        <dgm:presLayoutVars>
          <dgm:bulletEnabled val="1"/>
        </dgm:presLayoutVars>
      </dgm:prSet>
      <dgm:spPr/>
    </dgm:pt>
    <dgm:pt modelId="{22070F13-56AD-4E98-A60D-569A3564B0FF}" type="pres">
      <dgm:prSet presAssocID="{E935168E-17D8-4BAE-A5AB-0A16635609FB}" presName="node" presStyleLbl="vennNode1" presStyleIdx="5" presStyleCnt="6" custScaleX="146790" custScaleY="148822" custRadScaleRad="107785" custRadScaleInc="520">
        <dgm:presLayoutVars>
          <dgm:bulletEnabled val="1"/>
        </dgm:presLayoutVars>
      </dgm:prSet>
      <dgm:spPr/>
    </dgm:pt>
  </dgm:ptLst>
  <dgm:cxnLst>
    <dgm:cxn modelId="{C101DDA6-5392-40F1-9609-10FD0DD2C5A0}" srcId="{28E84CED-BCE4-4094-A35F-D826AED5F04D}" destId="{983E523C-EBF0-4067-BCCC-43B76137B8E9}" srcOrd="1" destOrd="0" parTransId="{5D49D0F4-C7D6-42CB-8420-32EEE6F02FE9}" sibTransId="{8FA1B8EC-4350-4B0B-8D27-7C93779F1BDD}"/>
    <dgm:cxn modelId="{8E6B2976-173B-48AD-903C-86BEA02EA9BE}" type="presOf" srcId="{F30F9074-4795-4607-9984-F5BCFC189F15}" destId="{0CA5E821-AC34-4440-B539-E2E5674BC693}" srcOrd="0" destOrd="0" presId="urn:microsoft.com/office/officeart/2005/8/layout/radial3"/>
    <dgm:cxn modelId="{4BC2D40D-0849-4ED7-B0CA-C3FC0CE38693}" srcId="{28649C16-0B24-4E34-98A0-4CF6F6600B42}" destId="{28E84CED-BCE4-4094-A35F-D826AED5F04D}" srcOrd="0" destOrd="0" parTransId="{6F7B9929-5389-4E01-8891-C6F3D203F292}" sibTransId="{56441112-C428-48AD-BD73-A68FEB7E1A2B}"/>
    <dgm:cxn modelId="{CAD4D9F8-746C-4937-AE3A-FB5DE08A3F69}" srcId="{28E84CED-BCE4-4094-A35F-D826AED5F04D}" destId="{F30F9074-4795-4607-9984-F5BCFC189F15}" srcOrd="3" destOrd="0" parTransId="{D3259E5A-8C2C-4CAE-B5C9-EACBA4B779E3}" sibTransId="{E83D6B8B-584A-466B-AD1F-E74377A32EB3}"/>
    <dgm:cxn modelId="{C438FA9E-4DC3-4892-BEA2-A80A1FD8FDFF}" srcId="{28E84CED-BCE4-4094-A35F-D826AED5F04D}" destId="{E935168E-17D8-4BAE-A5AB-0A16635609FB}" srcOrd="4" destOrd="0" parTransId="{A3305D99-DB98-4122-A9EE-5CDDF5EE897B}" sibTransId="{59F1EEAD-8433-4CB9-ABC7-00C935FB02AF}"/>
    <dgm:cxn modelId="{6E9F1EBD-5E98-4152-BCE6-62486EB44D30}" type="presOf" srcId="{E935168E-17D8-4BAE-A5AB-0A16635609FB}" destId="{22070F13-56AD-4E98-A60D-569A3564B0FF}" srcOrd="0" destOrd="0" presId="urn:microsoft.com/office/officeart/2005/8/layout/radial3"/>
    <dgm:cxn modelId="{F13BCE84-8946-4339-93FE-7E4F38FD5B8E}" srcId="{28E84CED-BCE4-4094-A35F-D826AED5F04D}" destId="{686D7586-FFC1-48F6-8DDF-FEE828A4A775}" srcOrd="2" destOrd="0" parTransId="{6C05B37B-9556-4719-AFA6-9021B7438004}" sibTransId="{A99909BB-8DF8-4923-8B58-03E3F1837AC1}"/>
    <dgm:cxn modelId="{C71CB130-D871-4B69-989E-319D1EA3DE3C}" type="presOf" srcId="{13258682-28D3-45EB-9DBB-5FE2A59967DD}" destId="{332D1AA0-C58D-4842-A872-5469FCF736E5}" srcOrd="0" destOrd="0" presId="urn:microsoft.com/office/officeart/2005/8/layout/radial3"/>
    <dgm:cxn modelId="{D4213F9B-91E8-4505-B2D5-032AA04D8A8D}" type="presOf" srcId="{983E523C-EBF0-4067-BCCC-43B76137B8E9}" destId="{DE39A0EB-AEC6-4B66-AF83-D4594EA0257D}" srcOrd="0" destOrd="0" presId="urn:microsoft.com/office/officeart/2005/8/layout/radial3"/>
    <dgm:cxn modelId="{CD696614-1B49-467E-96E9-A2649F746A65}" type="presOf" srcId="{28E84CED-BCE4-4094-A35F-D826AED5F04D}" destId="{BFDA6F6C-32B6-4A62-A891-A374495D110F}" srcOrd="0" destOrd="0" presId="urn:microsoft.com/office/officeart/2005/8/layout/radial3"/>
    <dgm:cxn modelId="{84118AA8-A229-4104-9E87-37E99647F556}" type="presOf" srcId="{28649C16-0B24-4E34-98A0-4CF6F6600B42}" destId="{4D092DCF-6D71-4126-82FF-AC8B3D17D24F}" srcOrd="0" destOrd="0" presId="urn:microsoft.com/office/officeart/2005/8/layout/radial3"/>
    <dgm:cxn modelId="{44647FD9-5B65-4A8D-A0C9-45135CDF8A74}" srcId="{28E84CED-BCE4-4094-A35F-D826AED5F04D}" destId="{13258682-28D3-45EB-9DBB-5FE2A59967DD}" srcOrd="0" destOrd="0" parTransId="{2A6E60BE-4BE1-49C9-86BB-3C413935F513}" sibTransId="{C1EA3B82-FCEA-4295-9794-DD4B793339A7}"/>
    <dgm:cxn modelId="{2AB5E24D-E6EE-40B1-8F41-4250FEE8254A}" type="presOf" srcId="{686D7586-FFC1-48F6-8DDF-FEE828A4A775}" destId="{CA91F4E0-4AA4-4ACB-9FAA-2E9FF01FED0A}" srcOrd="0" destOrd="0" presId="urn:microsoft.com/office/officeart/2005/8/layout/radial3"/>
    <dgm:cxn modelId="{3CF3AAF0-B520-4EBB-BFD3-18840BE9CA81}" type="presParOf" srcId="{4D092DCF-6D71-4126-82FF-AC8B3D17D24F}" destId="{C32F6208-E49C-47C4-BED0-7E798EEE5519}" srcOrd="0" destOrd="0" presId="urn:microsoft.com/office/officeart/2005/8/layout/radial3"/>
    <dgm:cxn modelId="{F52D2694-3A5A-4AE5-81C3-B71A241B3666}" type="presParOf" srcId="{C32F6208-E49C-47C4-BED0-7E798EEE5519}" destId="{BFDA6F6C-32B6-4A62-A891-A374495D110F}" srcOrd="0" destOrd="0" presId="urn:microsoft.com/office/officeart/2005/8/layout/radial3"/>
    <dgm:cxn modelId="{759FDA5A-70CD-4AE1-B522-563BF7E3F8EC}" type="presParOf" srcId="{C32F6208-E49C-47C4-BED0-7E798EEE5519}" destId="{332D1AA0-C58D-4842-A872-5469FCF736E5}" srcOrd="1" destOrd="0" presId="urn:microsoft.com/office/officeart/2005/8/layout/radial3"/>
    <dgm:cxn modelId="{7CA3844F-3762-4868-AB03-65CD09222502}" type="presParOf" srcId="{C32F6208-E49C-47C4-BED0-7E798EEE5519}" destId="{DE39A0EB-AEC6-4B66-AF83-D4594EA0257D}" srcOrd="2" destOrd="0" presId="urn:microsoft.com/office/officeart/2005/8/layout/radial3"/>
    <dgm:cxn modelId="{B3B4C910-53B8-48CF-8354-C7A0FB30B990}" type="presParOf" srcId="{C32F6208-E49C-47C4-BED0-7E798EEE5519}" destId="{CA91F4E0-4AA4-4ACB-9FAA-2E9FF01FED0A}" srcOrd="3" destOrd="0" presId="urn:microsoft.com/office/officeart/2005/8/layout/radial3"/>
    <dgm:cxn modelId="{6D3AA63C-7CA9-4442-B9E1-47EB1E97B885}" type="presParOf" srcId="{C32F6208-E49C-47C4-BED0-7E798EEE5519}" destId="{0CA5E821-AC34-4440-B539-E2E5674BC693}" srcOrd="4" destOrd="0" presId="urn:microsoft.com/office/officeart/2005/8/layout/radial3"/>
    <dgm:cxn modelId="{B42B18E1-9BBD-4F28-B786-B4CAB7D08043}" type="presParOf" srcId="{C32F6208-E49C-47C4-BED0-7E798EEE5519}" destId="{22070F13-56AD-4E98-A60D-569A3564B0FF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6C498-2202-42C5-B558-8E4992ECFC06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F6123E-E1CB-43AC-AF58-73EF33EE76DA}">
      <dgm:prSet phldrT="[Текст]" custT="1"/>
      <dgm:spPr/>
      <dgm:t>
        <a:bodyPr/>
        <a:lstStyle/>
        <a:p>
          <a:pPr algn="ctr"/>
          <a:r>
            <a:rPr lang="ru-RU" sz="2800" b="1" dirty="0" smtClean="0"/>
            <a:t>         Президиум Ассоциации</a:t>
          </a:r>
          <a:endParaRPr lang="ru-RU" sz="2800" b="1" dirty="0"/>
        </a:p>
      </dgm:t>
    </dgm:pt>
    <dgm:pt modelId="{B00EF754-892A-4C07-8F46-C3042CF5B1C1}" type="parTrans" cxnId="{FC0C990D-1D94-491F-AC76-9EBC5CBE9BBD}">
      <dgm:prSet/>
      <dgm:spPr/>
      <dgm:t>
        <a:bodyPr/>
        <a:lstStyle/>
        <a:p>
          <a:endParaRPr lang="ru-RU"/>
        </a:p>
      </dgm:t>
    </dgm:pt>
    <dgm:pt modelId="{420AE887-A3F3-45F6-91DB-E70CFAC79DE2}" type="sibTrans" cxnId="{FC0C990D-1D94-491F-AC76-9EBC5CBE9BBD}">
      <dgm:prSet/>
      <dgm:spPr/>
      <dgm:t>
        <a:bodyPr/>
        <a:lstStyle/>
        <a:p>
          <a:endParaRPr lang="ru-RU"/>
        </a:p>
      </dgm:t>
    </dgm:pt>
    <dgm:pt modelId="{97198066-43B4-40DE-896B-80E085DA099D}">
      <dgm:prSet phldrT="[Текст]"/>
      <dgm:spPr/>
      <dgm:t>
        <a:bodyPr/>
        <a:lstStyle/>
        <a:p>
          <a:pPr algn="ctr"/>
          <a:r>
            <a:rPr lang="ru-RU" b="1" dirty="0" smtClean="0"/>
            <a:t>Исполнительный директор</a:t>
          </a:r>
          <a:endParaRPr lang="ru-RU" b="1" dirty="0"/>
        </a:p>
      </dgm:t>
    </dgm:pt>
    <dgm:pt modelId="{06198862-1400-46F0-A777-477321A5C422}" type="parTrans" cxnId="{D206D1BC-FB85-4AB7-B782-ED73FD426E39}">
      <dgm:prSet/>
      <dgm:spPr/>
      <dgm:t>
        <a:bodyPr/>
        <a:lstStyle/>
        <a:p>
          <a:endParaRPr lang="ru-RU"/>
        </a:p>
      </dgm:t>
    </dgm:pt>
    <dgm:pt modelId="{BA426D17-293D-4896-A130-24EA16FB6526}" type="sibTrans" cxnId="{D206D1BC-FB85-4AB7-B782-ED73FD426E39}">
      <dgm:prSet/>
      <dgm:spPr/>
      <dgm:t>
        <a:bodyPr/>
        <a:lstStyle/>
        <a:p>
          <a:endParaRPr lang="ru-RU"/>
        </a:p>
      </dgm:t>
    </dgm:pt>
    <dgm:pt modelId="{BF8095FA-5A56-4368-A323-FC954FAE0061}">
      <dgm:prSet custT="1"/>
      <dgm:spPr/>
      <dgm:t>
        <a:bodyPr/>
        <a:lstStyle/>
        <a:p>
          <a:pPr algn="ctr"/>
          <a:r>
            <a:rPr lang="ru-RU" sz="2000" b="1" dirty="0" smtClean="0"/>
            <a:t>                </a:t>
          </a:r>
          <a:r>
            <a:rPr lang="ru-RU" sz="2400" b="1" dirty="0" smtClean="0"/>
            <a:t>Общее собрание членов              Ассоциации</a:t>
          </a:r>
          <a:endParaRPr lang="ru-RU" sz="2400" b="1" dirty="0"/>
        </a:p>
      </dgm:t>
    </dgm:pt>
    <dgm:pt modelId="{E32C3B19-62A1-4388-9014-D4EF9694EC0C}" type="parTrans" cxnId="{C3530122-3E43-4381-B0E3-4E5017B6A878}">
      <dgm:prSet/>
      <dgm:spPr/>
      <dgm:t>
        <a:bodyPr/>
        <a:lstStyle/>
        <a:p>
          <a:endParaRPr lang="ru-RU"/>
        </a:p>
      </dgm:t>
    </dgm:pt>
    <dgm:pt modelId="{17115900-596F-4816-9FD2-7746C3745A63}" type="sibTrans" cxnId="{C3530122-3E43-4381-B0E3-4E5017B6A878}">
      <dgm:prSet/>
      <dgm:spPr/>
      <dgm:t>
        <a:bodyPr/>
        <a:lstStyle/>
        <a:p>
          <a:endParaRPr lang="ru-RU"/>
        </a:p>
      </dgm:t>
    </dgm:pt>
    <dgm:pt modelId="{77533049-D6A5-4AB9-A809-E32FF52D6A9C}">
      <dgm:prSet phldrT="[Текст]"/>
      <dgm:spPr/>
      <dgm:t>
        <a:bodyPr/>
        <a:lstStyle/>
        <a:p>
          <a:pPr algn="ctr"/>
          <a:r>
            <a:rPr lang="ru-RU" b="1" dirty="0" smtClean="0"/>
            <a:t>Президент</a:t>
          </a:r>
          <a:endParaRPr lang="ru-RU" b="1" dirty="0"/>
        </a:p>
      </dgm:t>
    </dgm:pt>
    <dgm:pt modelId="{ABC08418-45C9-4001-8F25-94A1B676C59E}" type="parTrans" cxnId="{9B994EFB-26FF-40E7-B31F-360E36FAE87E}">
      <dgm:prSet/>
      <dgm:spPr/>
      <dgm:t>
        <a:bodyPr/>
        <a:lstStyle/>
        <a:p>
          <a:endParaRPr lang="ru-RU"/>
        </a:p>
      </dgm:t>
    </dgm:pt>
    <dgm:pt modelId="{6DA9ECB9-E323-4769-B12B-1CB15AFBF95E}" type="sibTrans" cxnId="{9B994EFB-26FF-40E7-B31F-360E36FAE87E}">
      <dgm:prSet/>
      <dgm:spPr/>
      <dgm:t>
        <a:bodyPr/>
        <a:lstStyle/>
        <a:p>
          <a:endParaRPr lang="ru-RU"/>
        </a:p>
      </dgm:t>
    </dgm:pt>
    <dgm:pt modelId="{5A0EE51E-3829-4F4A-8948-F5DCAC5B90A0}">
      <dgm:prSet phldrT="[Текст]" custT="1"/>
      <dgm:spPr/>
      <dgm:t>
        <a:bodyPr/>
        <a:lstStyle/>
        <a:p>
          <a:pPr algn="ctr"/>
          <a:r>
            <a:rPr lang="ru-RU" sz="3600" b="1" dirty="0" smtClean="0"/>
            <a:t>Ревизор</a:t>
          </a:r>
          <a:endParaRPr lang="ru-RU" sz="3600" b="1" dirty="0"/>
        </a:p>
      </dgm:t>
    </dgm:pt>
    <dgm:pt modelId="{78FACA84-4869-4B1B-B335-3F5964757613}" type="parTrans" cxnId="{05EDF772-D64A-45C8-92B7-E1EBE013610A}">
      <dgm:prSet/>
      <dgm:spPr/>
      <dgm:t>
        <a:bodyPr/>
        <a:lstStyle/>
        <a:p>
          <a:endParaRPr lang="ru-RU"/>
        </a:p>
      </dgm:t>
    </dgm:pt>
    <dgm:pt modelId="{3BC773AA-3010-4872-B46E-3ADC8D0B3B65}" type="sibTrans" cxnId="{05EDF772-D64A-45C8-92B7-E1EBE013610A}">
      <dgm:prSet/>
      <dgm:spPr/>
      <dgm:t>
        <a:bodyPr/>
        <a:lstStyle/>
        <a:p>
          <a:endParaRPr lang="ru-RU"/>
        </a:p>
      </dgm:t>
    </dgm:pt>
    <dgm:pt modelId="{2F42E20D-695E-4B45-B0DE-923BF9D438C8}" type="pres">
      <dgm:prSet presAssocID="{C706C498-2202-42C5-B558-8E4992ECFC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EE3BE9-ED6E-48F0-A418-5B96CA4115F3}" type="pres">
      <dgm:prSet presAssocID="{C706C498-2202-42C5-B558-8E4992ECFC06}" presName="dummyMaxCanvas" presStyleCnt="0">
        <dgm:presLayoutVars/>
      </dgm:prSet>
      <dgm:spPr/>
    </dgm:pt>
    <dgm:pt modelId="{B94B8949-08D4-4782-9F57-748491445FD9}" type="pres">
      <dgm:prSet presAssocID="{C706C498-2202-42C5-B558-8E4992ECFC06}" presName="FiveNodes_1" presStyleLbl="node1" presStyleIdx="0" presStyleCnt="5" custLinFactNeighborX="14081" custLinFactNeighborY="43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EA333-7C91-43B8-A6BB-EA044677F489}" type="pres">
      <dgm:prSet presAssocID="{C706C498-2202-42C5-B558-8E4992ECFC06}" presName="FiveNodes_2" presStyleLbl="node1" presStyleIdx="1" presStyleCnt="5" custLinFactNeighborX="8899" custLinFactNeighborY="6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1E158-B2CC-45DE-9D49-4BA2AB657130}" type="pres">
      <dgm:prSet presAssocID="{C706C498-2202-42C5-B558-8E4992ECFC06}" presName="FiveNodes_3" presStyleLbl="node1" presStyleIdx="2" presStyleCnt="5" custScaleX="53935" custLinFactNeighborX="33366" custLinFactNeighborY="96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2723C-EA6F-4ECC-9F33-69B60D481FA3}" type="pres">
      <dgm:prSet presAssocID="{C706C498-2202-42C5-B558-8E4992ECFC06}" presName="FiveNodes_4" presStyleLbl="node1" presStyleIdx="3" presStyleCnt="5" custScaleX="54997" custLinFactNeighborX="-38707" custLinFactNeighborY="-17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5B75B-8EDF-4B1D-BE2F-8514B2930AFB}" type="pres">
      <dgm:prSet presAssocID="{C706C498-2202-42C5-B558-8E4992ECFC06}" presName="FiveNodes_5" presStyleLbl="node1" presStyleIdx="4" presStyleCnt="5" custFlipHor="1" custScaleX="105247" custLinFactNeighborX="-12222" custLinFactNeighborY="-6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1DD21-B3CF-4651-BDA5-FE97B100D786}" type="pres">
      <dgm:prSet presAssocID="{C706C498-2202-42C5-B558-8E4992ECFC06}" presName="FiveConn_1-2" presStyleLbl="fgAccFollowNode1" presStyleIdx="0" presStyleCnt="4" custLinFactX="21753" custLinFactNeighborX="100000" custLinFactNeighborY="50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237ED-D3C5-4590-9AD8-6758B2E57ED3}" type="pres">
      <dgm:prSet presAssocID="{C706C498-2202-42C5-B558-8E4992ECFC06}" presName="FiveConn_2-3" presStyleLbl="fgAccFollowNode1" presStyleIdx="1" presStyleCnt="4" custLinFactY="3658" custLinFactNeighborX="5536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74311-7989-48CE-8AF9-5D3596F5835E}" type="pres">
      <dgm:prSet presAssocID="{C706C498-2202-42C5-B558-8E4992ECFC06}" presName="FiveConn_3-4" presStyleLbl="fgAccFollowNode1" presStyleIdx="2" presStyleCnt="4" custAng="0" custLinFactX="-422623" custLinFactY="-100000" custLinFactNeighborX="-500000" custLinFactNeighborY="-184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6B21D-30E1-4DAD-8FB4-180E8129694F}" type="pres">
      <dgm:prSet presAssocID="{C706C498-2202-42C5-B558-8E4992ECFC06}" presName="FiveConn_4-5" presStyleLbl="fgAccFollowNode1" presStyleIdx="3" presStyleCnt="4" custLinFactX="-500000" custLinFactY="-100000" custLinFactNeighborX="-501006" custLinFactNeighborY="-133920">
        <dgm:presLayoutVars>
          <dgm:bulletEnabled val="1"/>
        </dgm:presLayoutVars>
      </dgm:prSet>
      <dgm:spPr/>
    </dgm:pt>
    <dgm:pt modelId="{6BCFC455-ECA9-4A47-A8D2-643B93930538}" type="pres">
      <dgm:prSet presAssocID="{C706C498-2202-42C5-B558-8E4992ECFC0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45B41-7768-458B-B24C-DEB0B7C52CA1}" type="pres">
      <dgm:prSet presAssocID="{C706C498-2202-42C5-B558-8E4992ECFC0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988FD-8FF1-4E72-8954-566BC7E49AF9}" type="pres">
      <dgm:prSet presAssocID="{C706C498-2202-42C5-B558-8E4992ECFC0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65123-827C-4F5E-AA1F-8C642474CB6E}" type="pres">
      <dgm:prSet presAssocID="{C706C498-2202-42C5-B558-8E4992ECFC0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F9B92-5C5C-4100-A354-FBCA6F26D7D0}" type="pres">
      <dgm:prSet presAssocID="{C706C498-2202-42C5-B558-8E4992ECFC0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E4E41A-A450-459A-A2C2-760354819E18}" type="presOf" srcId="{77533049-D6A5-4AB9-A809-E32FF52D6A9C}" destId="{D4E2723C-EA6F-4ECC-9F33-69B60D481FA3}" srcOrd="0" destOrd="0" presId="urn:microsoft.com/office/officeart/2005/8/layout/vProcess5"/>
    <dgm:cxn modelId="{05EDF772-D64A-45C8-92B7-E1EBE013610A}" srcId="{C706C498-2202-42C5-B558-8E4992ECFC06}" destId="{5A0EE51E-3829-4F4A-8948-F5DCAC5B90A0}" srcOrd="4" destOrd="0" parTransId="{78FACA84-4869-4B1B-B335-3F5964757613}" sibTransId="{3BC773AA-3010-4872-B46E-3ADC8D0B3B65}"/>
    <dgm:cxn modelId="{F86E9354-A2AF-4465-9032-AF1C1329542F}" type="presOf" srcId="{C706C498-2202-42C5-B558-8E4992ECFC06}" destId="{2F42E20D-695E-4B45-B0DE-923BF9D438C8}" srcOrd="0" destOrd="0" presId="urn:microsoft.com/office/officeart/2005/8/layout/vProcess5"/>
    <dgm:cxn modelId="{54F0ED9E-0100-46A7-A1C7-6FF6F2A2B4A4}" type="presOf" srcId="{77533049-D6A5-4AB9-A809-E32FF52D6A9C}" destId="{A7A65123-827C-4F5E-AA1F-8C642474CB6E}" srcOrd="1" destOrd="0" presId="urn:microsoft.com/office/officeart/2005/8/layout/vProcess5"/>
    <dgm:cxn modelId="{B042EED7-D1C2-4F74-96E9-0216860B8C59}" type="presOf" srcId="{6DA9ECB9-E323-4769-B12B-1CB15AFBF95E}" destId="{A1E6B21D-30E1-4DAD-8FB4-180E8129694F}" srcOrd="0" destOrd="0" presId="urn:microsoft.com/office/officeart/2005/8/layout/vProcess5"/>
    <dgm:cxn modelId="{1E4E451A-D11A-457C-B6C2-201DD0F5A311}" type="presOf" srcId="{55F6123E-E1CB-43AC-AF58-73EF33EE76DA}" destId="{3D5EA333-7C91-43B8-A6BB-EA044677F489}" srcOrd="0" destOrd="0" presId="urn:microsoft.com/office/officeart/2005/8/layout/vProcess5"/>
    <dgm:cxn modelId="{9B4E7A32-F277-4A4F-B3F3-8DDFC5427DE1}" type="presOf" srcId="{5A0EE51E-3829-4F4A-8948-F5DCAC5B90A0}" destId="{C985B75B-8EDF-4B1D-BE2F-8514B2930AFB}" srcOrd="0" destOrd="0" presId="urn:microsoft.com/office/officeart/2005/8/layout/vProcess5"/>
    <dgm:cxn modelId="{D206D1BC-FB85-4AB7-B782-ED73FD426E39}" srcId="{C706C498-2202-42C5-B558-8E4992ECFC06}" destId="{97198066-43B4-40DE-896B-80E085DA099D}" srcOrd="2" destOrd="0" parTransId="{06198862-1400-46F0-A777-477321A5C422}" sibTransId="{BA426D17-293D-4896-A130-24EA16FB6526}"/>
    <dgm:cxn modelId="{10363FDF-E08D-48C6-9F2D-BE396947AEF2}" type="presOf" srcId="{17115900-596F-4816-9FD2-7746C3745A63}" destId="{E651DD21-B3CF-4651-BDA5-FE97B100D786}" srcOrd="0" destOrd="0" presId="urn:microsoft.com/office/officeart/2005/8/layout/vProcess5"/>
    <dgm:cxn modelId="{0934FA60-0E91-40B5-8148-81F5F501AFB9}" type="presOf" srcId="{55F6123E-E1CB-43AC-AF58-73EF33EE76DA}" destId="{D1D45B41-7768-458B-B24C-DEB0B7C52CA1}" srcOrd="1" destOrd="0" presId="urn:microsoft.com/office/officeart/2005/8/layout/vProcess5"/>
    <dgm:cxn modelId="{C36003F4-0369-4D81-BD42-5662AA7DED6F}" type="presOf" srcId="{BF8095FA-5A56-4368-A323-FC954FAE0061}" destId="{B94B8949-08D4-4782-9F57-748491445FD9}" srcOrd="0" destOrd="0" presId="urn:microsoft.com/office/officeart/2005/8/layout/vProcess5"/>
    <dgm:cxn modelId="{3D1E33B3-091E-46A3-A3BD-117E0A0B5A32}" type="presOf" srcId="{BA426D17-293D-4896-A130-24EA16FB6526}" destId="{3F374311-7989-48CE-8AF9-5D3596F5835E}" srcOrd="0" destOrd="0" presId="urn:microsoft.com/office/officeart/2005/8/layout/vProcess5"/>
    <dgm:cxn modelId="{F6B4595A-BB7D-4F1A-99DB-CE8048041DD1}" type="presOf" srcId="{420AE887-A3F3-45F6-91DB-E70CFAC79DE2}" destId="{EC3237ED-D3C5-4590-9AD8-6758B2E57ED3}" srcOrd="0" destOrd="0" presId="urn:microsoft.com/office/officeart/2005/8/layout/vProcess5"/>
    <dgm:cxn modelId="{9B994EFB-26FF-40E7-B31F-360E36FAE87E}" srcId="{C706C498-2202-42C5-B558-8E4992ECFC06}" destId="{77533049-D6A5-4AB9-A809-E32FF52D6A9C}" srcOrd="3" destOrd="0" parTransId="{ABC08418-45C9-4001-8F25-94A1B676C59E}" sibTransId="{6DA9ECB9-E323-4769-B12B-1CB15AFBF95E}"/>
    <dgm:cxn modelId="{C3530122-3E43-4381-B0E3-4E5017B6A878}" srcId="{C706C498-2202-42C5-B558-8E4992ECFC06}" destId="{BF8095FA-5A56-4368-A323-FC954FAE0061}" srcOrd="0" destOrd="0" parTransId="{E32C3B19-62A1-4388-9014-D4EF9694EC0C}" sibTransId="{17115900-596F-4816-9FD2-7746C3745A63}"/>
    <dgm:cxn modelId="{6F907E93-2C9F-418F-B71A-5ED3894AA8A7}" type="presOf" srcId="{BF8095FA-5A56-4368-A323-FC954FAE0061}" destId="{6BCFC455-ECA9-4A47-A8D2-643B93930538}" srcOrd="1" destOrd="0" presId="urn:microsoft.com/office/officeart/2005/8/layout/vProcess5"/>
    <dgm:cxn modelId="{A9C09C9B-BE75-4212-91C0-2E632D259B2C}" type="presOf" srcId="{97198066-43B4-40DE-896B-80E085DA099D}" destId="{7BE1E158-B2CC-45DE-9D49-4BA2AB657130}" srcOrd="0" destOrd="0" presId="urn:microsoft.com/office/officeart/2005/8/layout/vProcess5"/>
    <dgm:cxn modelId="{25D3E758-D8C8-4B48-A2DB-D055CF743334}" type="presOf" srcId="{5A0EE51E-3829-4F4A-8948-F5DCAC5B90A0}" destId="{C02F9B92-5C5C-4100-A354-FBCA6F26D7D0}" srcOrd="1" destOrd="0" presId="urn:microsoft.com/office/officeart/2005/8/layout/vProcess5"/>
    <dgm:cxn modelId="{FC0C990D-1D94-491F-AC76-9EBC5CBE9BBD}" srcId="{C706C498-2202-42C5-B558-8E4992ECFC06}" destId="{55F6123E-E1CB-43AC-AF58-73EF33EE76DA}" srcOrd="1" destOrd="0" parTransId="{B00EF754-892A-4C07-8F46-C3042CF5B1C1}" sibTransId="{420AE887-A3F3-45F6-91DB-E70CFAC79DE2}"/>
    <dgm:cxn modelId="{65E40F5A-5908-46CD-995E-6DDCADF01866}" type="presOf" srcId="{97198066-43B4-40DE-896B-80E085DA099D}" destId="{263988FD-8FF1-4E72-8954-566BC7E49AF9}" srcOrd="1" destOrd="0" presId="urn:microsoft.com/office/officeart/2005/8/layout/vProcess5"/>
    <dgm:cxn modelId="{3B6ABF9E-16A7-4AC2-8865-5A69CEAF5D7B}" type="presParOf" srcId="{2F42E20D-695E-4B45-B0DE-923BF9D438C8}" destId="{34EE3BE9-ED6E-48F0-A418-5B96CA4115F3}" srcOrd="0" destOrd="0" presId="urn:microsoft.com/office/officeart/2005/8/layout/vProcess5"/>
    <dgm:cxn modelId="{F6C3FDAC-F50C-4203-B060-B763B82821C1}" type="presParOf" srcId="{2F42E20D-695E-4B45-B0DE-923BF9D438C8}" destId="{B94B8949-08D4-4782-9F57-748491445FD9}" srcOrd="1" destOrd="0" presId="urn:microsoft.com/office/officeart/2005/8/layout/vProcess5"/>
    <dgm:cxn modelId="{B329C35B-1A3A-4ECC-B2C2-C4C9C3BD0481}" type="presParOf" srcId="{2F42E20D-695E-4B45-B0DE-923BF9D438C8}" destId="{3D5EA333-7C91-43B8-A6BB-EA044677F489}" srcOrd="2" destOrd="0" presId="urn:microsoft.com/office/officeart/2005/8/layout/vProcess5"/>
    <dgm:cxn modelId="{648B2351-6620-4B72-8DBA-BEBA7B951D0E}" type="presParOf" srcId="{2F42E20D-695E-4B45-B0DE-923BF9D438C8}" destId="{7BE1E158-B2CC-45DE-9D49-4BA2AB657130}" srcOrd="3" destOrd="0" presId="urn:microsoft.com/office/officeart/2005/8/layout/vProcess5"/>
    <dgm:cxn modelId="{27E1E5F9-D91B-4F30-AA64-EE26BA5C6E77}" type="presParOf" srcId="{2F42E20D-695E-4B45-B0DE-923BF9D438C8}" destId="{D4E2723C-EA6F-4ECC-9F33-69B60D481FA3}" srcOrd="4" destOrd="0" presId="urn:microsoft.com/office/officeart/2005/8/layout/vProcess5"/>
    <dgm:cxn modelId="{345FD07D-622A-4D7D-9B19-F72344A4020F}" type="presParOf" srcId="{2F42E20D-695E-4B45-B0DE-923BF9D438C8}" destId="{C985B75B-8EDF-4B1D-BE2F-8514B2930AFB}" srcOrd="5" destOrd="0" presId="urn:microsoft.com/office/officeart/2005/8/layout/vProcess5"/>
    <dgm:cxn modelId="{790C3F4E-F198-43F7-9287-B667F99F4EFD}" type="presParOf" srcId="{2F42E20D-695E-4B45-B0DE-923BF9D438C8}" destId="{E651DD21-B3CF-4651-BDA5-FE97B100D786}" srcOrd="6" destOrd="0" presId="urn:microsoft.com/office/officeart/2005/8/layout/vProcess5"/>
    <dgm:cxn modelId="{83192E2E-D945-4BFE-9F35-16E040E87094}" type="presParOf" srcId="{2F42E20D-695E-4B45-B0DE-923BF9D438C8}" destId="{EC3237ED-D3C5-4590-9AD8-6758B2E57ED3}" srcOrd="7" destOrd="0" presId="urn:microsoft.com/office/officeart/2005/8/layout/vProcess5"/>
    <dgm:cxn modelId="{93D4895A-4788-46B7-83A2-798103A8477C}" type="presParOf" srcId="{2F42E20D-695E-4B45-B0DE-923BF9D438C8}" destId="{3F374311-7989-48CE-8AF9-5D3596F5835E}" srcOrd="8" destOrd="0" presId="urn:microsoft.com/office/officeart/2005/8/layout/vProcess5"/>
    <dgm:cxn modelId="{D84747B3-D58C-4AEE-88B3-84FF191AA706}" type="presParOf" srcId="{2F42E20D-695E-4B45-B0DE-923BF9D438C8}" destId="{A1E6B21D-30E1-4DAD-8FB4-180E8129694F}" srcOrd="9" destOrd="0" presId="urn:microsoft.com/office/officeart/2005/8/layout/vProcess5"/>
    <dgm:cxn modelId="{650E2117-EA65-47C0-B3D1-420D6E775555}" type="presParOf" srcId="{2F42E20D-695E-4B45-B0DE-923BF9D438C8}" destId="{6BCFC455-ECA9-4A47-A8D2-643B93930538}" srcOrd="10" destOrd="0" presId="urn:microsoft.com/office/officeart/2005/8/layout/vProcess5"/>
    <dgm:cxn modelId="{F434546D-8FB4-4377-9185-858F02E7222F}" type="presParOf" srcId="{2F42E20D-695E-4B45-B0DE-923BF9D438C8}" destId="{D1D45B41-7768-458B-B24C-DEB0B7C52CA1}" srcOrd="11" destOrd="0" presId="urn:microsoft.com/office/officeart/2005/8/layout/vProcess5"/>
    <dgm:cxn modelId="{20A544FD-8E3C-48E3-ABAB-9D2D2B21E968}" type="presParOf" srcId="{2F42E20D-695E-4B45-B0DE-923BF9D438C8}" destId="{263988FD-8FF1-4E72-8954-566BC7E49AF9}" srcOrd="12" destOrd="0" presId="urn:microsoft.com/office/officeart/2005/8/layout/vProcess5"/>
    <dgm:cxn modelId="{DA827993-9C0A-4180-8FA2-982947879D25}" type="presParOf" srcId="{2F42E20D-695E-4B45-B0DE-923BF9D438C8}" destId="{A7A65123-827C-4F5E-AA1F-8C642474CB6E}" srcOrd="13" destOrd="0" presId="urn:microsoft.com/office/officeart/2005/8/layout/vProcess5"/>
    <dgm:cxn modelId="{993DFF5D-9F85-4843-A147-3E8ECEFAB297}" type="presParOf" srcId="{2F42E20D-695E-4B45-B0DE-923BF9D438C8}" destId="{C02F9B92-5C5C-4100-A354-FBCA6F26D7D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CE4F7C-00B1-4780-BFFE-BF015C2D339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2E5742E-9CA0-469F-AC81-CE3416B409BA}">
      <dgm:prSet phldrT="[Текст]"/>
      <dgm:spPr/>
      <dgm:t>
        <a:bodyPr/>
        <a:lstStyle/>
        <a:p>
          <a:r>
            <a:rPr lang="ru-RU" dirty="0" smtClean="0"/>
            <a:t>Индивидуальное членство</a:t>
          </a:r>
          <a:endParaRPr lang="ru-RU" dirty="0"/>
        </a:p>
      </dgm:t>
    </dgm:pt>
    <dgm:pt modelId="{680F87EF-E7DF-474F-9A65-A6C181D447B1}" type="parTrans" cxnId="{424245E5-B8DF-4D84-8BE7-C483352F35C6}">
      <dgm:prSet/>
      <dgm:spPr/>
      <dgm:t>
        <a:bodyPr/>
        <a:lstStyle/>
        <a:p>
          <a:endParaRPr lang="ru-RU"/>
        </a:p>
      </dgm:t>
    </dgm:pt>
    <dgm:pt modelId="{9C8592ED-CA0F-4FF1-B6F3-D31F0F95D5F3}" type="sibTrans" cxnId="{424245E5-B8DF-4D84-8BE7-C483352F35C6}">
      <dgm:prSet/>
      <dgm:spPr/>
      <dgm:t>
        <a:bodyPr/>
        <a:lstStyle/>
        <a:p>
          <a:endParaRPr lang="ru-RU"/>
        </a:p>
      </dgm:t>
    </dgm:pt>
    <dgm:pt modelId="{DBD26A21-6489-4E79-8260-445CC471D532}">
      <dgm:prSet phldrT="[Текст]"/>
      <dgm:spPr/>
      <dgm:t>
        <a:bodyPr/>
        <a:lstStyle/>
        <a:p>
          <a:r>
            <a:rPr lang="ru-RU" dirty="0" smtClean="0"/>
            <a:t>Структурные подразделение в регионах</a:t>
          </a:r>
          <a:endParaRPr lang="ru-RU" dirty="0"/>
        </a:p>
      </dgm:t>
    </dgm:pt>
    <dgm:pt modelId="{757623EC-C4E2-4A08-8C8D-A8B2C1AB79A6}" type="parTrans" cxnId="{91A9C891-E09D-414F-A327-F8E2EACB6BD7}">
      <dgm:prSet/>
      <dgm:spPr/>
      <dgm:t>
        <a:bodyPr/>
        <a:lstStyle/>
        <a:p>
          <a:endParaRPr lang="ru-RU"/>
        </a:p>
      </dgm:t>
    </dgm:pt>
    <dgm:pt modelId="{E6F4BB94-805B-4C6C-A6C4-5438BDB6D5D3}" type="sibTrans" cxnId="{91A9C891-E09D-414F-A327-F8E2EACB6BD7}">
      <dgm:prSet/>
      <dgm:spPr/>
      <dgm:t>
        <a:bodyPr/>
        <a:lstStyle/>
        <a:p>
          <a:endParaRPr lang="ru-RU"/>
        </a:p>
      </dgm:t>
    </dgm:pt>
    <dgm:pt modelId="{F799E399-E4B9-4426-AA72-455163398BEB}">
      <dgm:prSet phldrT="[Текст]"/>
      <dgm:spPr/>
      <dgm:t>
        <a:bodyPr/>
        <a:lstStyle/>
        <a:p>
          <a:r>
            <a:rPr lang="ru-RU" dirty="0" smtClean="0"/>
            <a:t>Взаимодействие ассоциаций на основе договора о сотрудничестве</a:t>
          </a:r>
          <a:endParaRPr lang="ru-RU" dirty="0"/>
        </a:p>
      </dgm:t>
    </dgm:pt>
    <dgm:pt modelId="{1EBFA168-6405-40F6-9542-7EDC5239459B}" type="parTrans" cxnId="{4078A450-297D-4AA4-B786-F66355C51094}">
      <dgm:prSet/>
      <dgm:spPr/>
      <dgm:t>
        <a:bodyPr/>
        <a:lstStyle/>
        <a:p>
          <a:endParaRPr lang="ru-RU"/>
        </a:p>
      </dgm:t>
    </dgm:pt>
    <dgm:pt modelId="{9FCE21A8-31E0-4949-9E38-BE6201002512}" type="sibTrans" cxnId="{4078A450-297D-4AA4-B786-F66355C51094}">
      <dgm:prSet/>
      <dgm:spPr/>
      <dgm:t>
        <a:bodyPr/>
        <a:lstStyle/>
        <a:p>
          <a:endParaRPr lang="ru-RU"/>
        </a:p>
      </dgm:t>
    </dgm:pt>
    <dgm:pt modelId="{7B6FB0D9-C1C3-4D41-922C-9D020119E4AF}" type="pres">
      <dgm:prSet presAssocID="{1ACE4F7C-00B1-4780-BFFE-BF015C2D3392}" presName="linearFlow" presStyleCnt="0">
        <dgm:presLayoutVars>
          <dgm:dir/>
          <dgm:resizeHandles val="exact"/>
        </dgm:presLayoutVars>
      </dgm:prSet>
      <dgm:spPr/>
    </dgm:pt>
    <dgm:pt modelId="{15CF94D5-C53B-4116-B3A1-0D4D210CA083}" type="pres">
      <dgm:prSet presAssocID="{C2E5742E-9CA0-469F-AC81-CE3416B409BA}" presName="composite" presStyleCnt="0"/>
      <dgm:spPr/>
    </dgm:pt>
    <dgm:pt modelId="{8E644CD5-DBF2-4981-B27A-D7419B284BBF}" type="pres">
      <dgm:prSet presAssocID="{C2E5742E-9CA0-469F-AC81-CE3416B409BA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2004FD1-76BB-4A57-9310-641CF04246EF}" type="pres">
      <dgm:prSet presAssocID="{C2E5742E-9CA0-469F-AC81-CE3416B409BA}" presName="txShp" presStyleLbl="node1" presStyleIdx="0" presStyleCnt="3">
        <dgm:presLayoutVars>
          <dgm:bulletEnabled val="1"/>
        </dgm:presLayoutVars>
      </dgm:prSet>
      <dgm:spPr/>
    </dgm:pt>
    <dgm:pt modelId="{B9D1C7B3-C9FC-46A6-B55E-69D05C209102}" type="pres">
      <dgm:prSet presAssocID="{9C8592ED-CA0F-4FF1-B6F3-D31F0F95D5F3}" presName="spacing" presStyleCnt="0"/>
      <dgm:spPr/>
    </dgm:pt>
    <dgm:pt modelId="{50D91A55-5C0E-4442-BA97-AE6C9B56035B}" type="pres">
      <dgm:prSet presAssocID="{DBD26A21-6489-4E79-8260-445CC471D532}" presName="composite" presStyleCnt="0"/>
      <dgm:spPr/>
    </dgm:pt>
    <dgm:pt modelId="{00985A8D-7ED9-40B0-956E-F44F67FE7137}" type="pres">
      <dgm:prSet presAssocID="{DBD26A21-6489-4E79-8260-445CC471D532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2B0E56D-7271-4B1E-B632-7AC4CFF0E262}" type="pres">
      <dgm:prSet presAssocID="{DBD26A21-6489-4E79-8260-445CC471D53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07772-3D76-45DE-B23B-115A0F3A736E}" type="pres">
      <dgm:prSet presAssocID="{E6F4BB94-805B-4C6C-A6C4-5438BDB6D5D3}" presName="spacing" presStyleCnt="0"/>
      <dgm:spPr/>
    </dgm:pt>
    <dgm:pt modelId="{1A6E93AC-E3B5-4447-8F5B-DC2262DAC4A4}" type="pres">
      <dgm:prSet presAssocID="{F799E399-E4B9-4426-AA72-455163398BEB}" presName="composite" presStyleCnt="0"/>
      <dgm:spPr/>
    </dgm:pt>
    <dgm:pt modelId="{90EA9B65-323D-420F-BCD4-D38088F99199}" type="pres">
      <dgm:prSet presAssocID="{F799E399-E4B9-4426-AA72-455163398BEB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919B1E5-9996-4154-A598-5CDDEC2AC1AA}" type="pres">
      <dgm:prSet presAssocID="{F799E399-E4B9-4426-AA72-455163398BEB}" presName="txShp" presStyleLbl="node1" presStyleIdx="2" presStyleCnt="3">
        <dgm:presLayoutVars>
          <dgm:bulletEnabled val="1"/>
        </dgm:presLayoutVars>
      </dgm:prSet>
      <dgm:spPr/>
    </dgm:pt>
  </dgm:ptLst>
  <dgm:cxnLst>
    <dgm:cxn modelId="{C79C8D49-8816-4CC9-A5B2-66809BF89395}" type="presOf" srcId="{C2E5742E-9CA0-469F-AC81-CE3416B409BA}" destId="{02004FD1-76BB-4A57-9310-641CF04246EF}" srcOrd="0" destOrd="0" presId="urn:microsoft.com/office/officeart/2005/8/layout/vList3"/>
    <dgm:cxn modelId="{424245E5-B8DF-4D84-8BE7-C483352F35C6}" srcId="{1ACE4F7C-00B1-4780-BFFE-BF015C2D3392}" destId="{C2E5742E-9CA0-469F-AC81-CE3416B409BA}" srcOrd="0" destOrd="0" parTransId="{680F87EF-E7DF-474F-9A65-A6C181D447B1}" sibTransId="{9C8592ED-CA0F-4FF1-B6F3-D31F0F95D5F3}"/>
    <dgm:cxn modelId="{834903C6-D1E3-4A26-8BFF-AFCCB037DEDC}" type="presOf" srcId="{1ACE4F7C-00B1-4780-BFFE-BF015C2D3392}" destId="{7B6FB0D9-C1C3-4D41-922C-9D020119E4AF}" srcOrd="0" destOrd="0" presId="urn:microsoft.com/office/officeart/2005/8/layout/vList3"/>
    <dgm:cxn modelId="{E03B22D1-B0C9-4605-B611-0DA06D7795F6}" type="presOf" srcId="{F799E399-E4B9-4426-AA72-455163398BEB}" destId="{C919B1E5-9996-4154-A598-5CDDEC2AC1AA}" srcOrd="0" destOrd="0" presId="urn:microsoft.com/office/officeart/2005/8/layout/vList3"/>
    <dgm:cxn modelId="{91A9C891-E09D-414F-A327-F8E2EACB6BD7}" srcId="{1ACE4F7C-00B1-4780-BFFE-BF015C2D3392}" destId="{DBD26A21-6489-4E79-8260-445CC471D532}" srcOrd="1" destOrd="0" parTransId="{757623EC-C4E2-4A08-8C8D-A8B2C1AB79A6}" sibTransId="{E6F4BB94-805B-4C6C-A6C4-5438BDB6D5D3}"/>
    <dgm:cxn modelId="{CB311CF4-6FEF-4CC1-AE2E-8FA0FDE87AB8}" type="presOf" srcId="{DBD26A21-6489-4E79-8260-445CC471D532}" destId="{42B0E56D-7271-4B1E-B632-7AC4CFF0E262}" srcOrd="0" destOrd="0" presId="urn:microsoft.com/office/officeart/2005/8/layout/vList3"/>
    <dgm:cxn modelId="{4078A450-297D-4AA4-B786-F66355C51094}" srcId="{1ACE4F7C-00B1-4780-BFFE-BF015C2D3392}" destId="{F799E399-E4B9-4426-AA72-455163398BEB}" srcOrd="2" destOrd="0" parTransId="{1EBFA168-6405-40F6-9542-7EDC5239459B}" sibTransId="{9FCE21A8-31E0-4949-9E38-BE6201002512}"/>
    <dgm:cxn modelId="{854C18F8-1BA3-4CF8-97E7-257092B35786}" type="presParOf" srcId="{7B6FB0D9-C1C3-4D41-922C-9D020119E4AF}" destId="{15CF94D5-C53B-4116-B3A1-0D4D210CA083}" srcOrd="0" destOrd="0" presId="urn:microsoft.com/office/officeart/2005/8/layout/vList3"/>
    <dgm:cxn modelId="{2AA2BBAF-253B-4AE8-B85B-7D484A676FFF}" type="presParOf" srcId="{15CF94D5-C53B-4116-B3A1-0D4D210CA083}" destId="{8E644CD5-DBF2-4981-B27A-D7419B284BBF}" srcOrd="0" destOrd="0" presId="urn:microsoft.com/office/officeart/2005/8/layout/vList3"/>
    <dgm:cxn modelId="{5F222F88-40AD-4122-B101-DE100CC0FBF6}" type="presParOf" srcId="{15CF94D5-C53B-4116-B3A1-0D4D210CA083}" destId="{02004FD1-76BB-4A57-9310-641CF04246EF}" srcOrd="1" destOrd="0" presId="urn:microsoft.com/office/officeart/2005/8/layout/vList3"/>
    <dgm:cxn modelId="{8A47188E-0C71-48A6-B39A-303083FD2923}" type="presParOf" srcId="{7B6FB0D9-C1C3-4D41-922C-9D020119E4AF}" destId="{B9D1C7B3-C9FC-46A6-B55E-69D05C209102}" srcOrd="1" destOrd="0" presId="urn:microsoft.com/office/officeart/2005/8/layout/vList3"/>
    <dgm:cxn modelId="{8599C459-A0AC-4B94-B47F-78DAE84365AD}" type="presParOf" srcId="{7B6FB0D9-C1C3-4D41-922C-9D020119E4AF}" destId="{50D91A55-5C0E-4442-BA97-AE6C9B56035B}" srcOrd="2" destOrd="0" presId="urn:microsoft.com/office/officeart/2005/8/layout/vList3"/>
    <dgm:cxn modelId="{97BDEDE4-584E-4398-AB1A-81DCE4271DAF}" type="presParOf" srcId="{50D91A55-5C0E-4442-BA97-AE6C9B56035B}" destId="{00985A8D-7ED9-40B0-956E-F44F67FE7137}" srcOrd="0" destOrd="0" presId="urn:microsoft.com/office/officeart/2005/8/layout/vList3"/>
    <dgm:cxn modelId="{326644D6-CC3B-4360-84D7-634A120CDFFE}" type="presParOf" srcId="{50D91A55-5C0E-4442-BA97-AE6C9B56035B}" destId="{42B0E56D-7271-4B1E-B632-7AC4CFF0E262}" srcOrd="1" destOrd="0" presId="urn:microsoft.com/office/officeart/2005/8/layout/vList3"/>
    <dgm:cxn modelId="{C54C5DBF-577C-487B-A1FD-1B64003A8F34}" type="presParOf" srcId="{7B6FB0D9-C1C3-4D41-922C-9D020119E4AF}" destId="{4B207772-3D76-45DE-B23B-115A0F3A736E}" srcOrd="3" destOrd="0" presId="urn:microsoft.com/office/officeart/2005/8/layout/vList3"/>
    <dgm:cxn modelId="{D7720762-D88A-4736-8A0B-93790F79A852}" type="presParOf" srcId="{7B6FB0D9-C1C3-4D41-922C-9D020119E4AF}" destId="{1A6E93AC-E3B5-4447-8F5B-DC2262DAC4A4}" srcOrd="4" destOrd="0" presId="urn:microsoft.com/office/officeart/2005/8/layout/vList3"/>
    <dgm:cxn modelId="{A11EC221-2255-4DC4-B333-DB7A61612FBF}" type="presParOf" srcId="{1A6E93AC-E3B5-4447-8F5B-DC2262DAC4A4}" destId="{90EA9B65-323D-420F-BCD4-D38088F99199}" srcOrd="0" destOrd="0" presId="urn:microsoft.com/office/officeart/2005/8/layout/vList3"/>
    <dgm:cxn modelId="{B0CADC70-7DBB-45F0-9E8D-219208F6C7EC}" type="presParOf" srcId="{1A6E93AC-E3B5-4447-8F5B-DC2262DAC4A4}" destId="{C919B1E5-9996-4154-A598-5CDDEC2AC1A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DA6F6C-32B6-4A62-A891-A374495D110F}">
      <dsp:nvSpPr>
        <dsp:cNvPr id="0" name=""/>
        <dsp:cNvSpPr/>
      </dsp:nvSpPr>
      <dsp:spPr>
        <a:xfrm>
          <a:off x="2628604" y="1512164"/>
          <a:ext cx="3106599" cy="31065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Межрегиональная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ассоциация</a:t>
          </a:r>
          <a:endParaRPr lang="ru-RU" sz="1800" kern="1200" dirty="0"/>
        </a:p>
      </dsp:txBody>
      <dsp:txXfrm>
        <a:off x="2628604" y="1512164"/>
        <a:ext cx="3106599" cy="3106599"/>
      </dsp:txXfrm>
    </dsp:sp>
    <dsp:sp modelId="{332D1AA0-C58D-4842-A872-5469FCF736E5}">
      <dsp:nvSpPr>
        <dsp:cNvPr id="0" name=""/>
        <dsp:cNvSpPr/>
      </dsp:nvSpPr>
      <dsp:spPr>
        <a:xfrm>
          <a:off x="2916637" y="-2"/>
          <a:ext cx="2249054" cy="22094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Москва</a:t>
          </a:r>
          <a:endParaRPr lang="ru-RU" sz="1700" kern="1200" dirty="0"/>
        </a:p>
      </dsp:txBody>
      <dsp:txXfrm>
        <a:off x="2916637" y="-2"/>
        <a:ext cx="2249054" cy="2209444"/>
      </dsp:txXfrm>
    </dsp:sp>
    <dsp:sp modelId="{DE39A0EB-AEC6-4B66-AF83-D4594EA0257D}">
      <dsp:nvSpPr>
        <dsp:cNvPr id="0" name=""/>
        <dsp:cNvSpPr/>
      </dsp:nvSpPr>
      <dsp:spPr>
        <a:xfrm>
          <a:off x="5004876" y="1020459"/>
          <a:ext cx="2216434" cy="22919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Республика Марий Эл</a:t>
          </a:r>
          <a:endParaRPr lang="ru-RU" sz="1700" kern="1200" dirty="0"/>
        </a:p>
      </dsp:txBody>
      <dsp:txXfrm>
        <a:off x="5004876" y="1020459"/>
        <a:ext cx="2216434" cy="2291909"/>
      </dsp:txXfrm>
    </dsp:sp>
    <dsp:sp modelId="{CA91F4E0-4AA4-4ACB-9FAA-2E9FF01FED0A}">
      <dsp:nvSpPr>
        <dsp:cNvPr id="0" name=""/>
        <dsp:cNvSpPr/>
      </dsp:nvSpPr>
      <dsp:spPr>
        <a:xfrm>
          <a:off x="4085472" y="3329591"/>
          <a:ext cx="2420227" cy="23119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Иркутская область</a:t>
          </a:r>
          <a:endParaRPr lang="ru-RU" sz="1700" kern="1200" dirty="0"/>
        </a:p>
      </dsp:txBody>
      <dsp:txXfrm>
        <a:off x="4085472" y="3329591"/>
        <a:ext cx="2420227" cy="2311993"/>
      </dsp:txXfrm>
    </dsp:sp>
    <dsp:sp modelId="{0CA5E821-AC34-4440-B539-E2E5674BC693}">
      <dsp:nvSpPr>
        <dsp:cNvPr id="0" name=""/>
        <dsp:cNvSpPr/>
      </dsp:nvSpPr>
      <dsp:spPr>
        <a:xfrm>
          <a:off x="1692488" y="3168349"/>
          <a:ext cx="2275258" cy="23808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Московская область</a:t>
          </a:r>
          <a:endParaRPr lang="ru-RU" sz="1700" kern="1200" dirty="0"/>
        </a:p>
      </dsp:txBody>
      <dsp:txXfrm>
        <a:off x="1692488" y="3168349"/>
        <a:ext cx="2275258" cy="2380898"/>
      </dsp:txXfrm>
    </dsp:sp>
    <dsp:sp modelId="{22070F13-56AD-4E98-A60D-569A3564B0FF}">
      <dsp:nvSpPr>
        <dsp:cNvPr id="0" name=""/>
        <dsp:cNvSpPr/>
      </dsp:nvSpPr>
      <dsp:spPr>
        <a:xfrm>
          <a:off x="900411" y="1008116"/>
          <a:ext cx="2280089" cy="23116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Нижегородская область</a:t>
          </a:r>
          <a:endParaRPr lang="ru-RU" sz="1700" kern="1200" dirty="0"/>
        </a:p>
      </dsp:txBody>
      <dsp:txXfrm>
        <a:off x="900411" y="1008116"/>
        <a:ext cx="2280089" cy="23116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4B8949-08D4-4782-9F57-748491445FD9}">
      <dsp:nvSpPr>
        <dsp:cNvPr id="0" name=""/>
        <dsp:cNvSpPr/>
      </dsp:nvSpPr>
      <dsp:spPr>
        <a:xfrm>
          <a:off x="804634" y="404668"/>
          <a:ext cx="6301342" cy="92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               </a:t>
          </a:r>
          <a:r>
            <a:rPr lang="ru-RU" sz="2400" b="1" kern="1200" dirty="0" smtClean="0"/>
            <a:t>Общее собрание членов              Ассоциации</a:t>
          </a:r>
          <a:endParaRPr lang="ru-RU" sz="2400" b="1" kern="1200" dirty="0"/>
        </a:p>
      </dsp:txBody>
      <dsp:txXfrm>
        <a:off x="804634" y="404668"/>
        <a:ext cx="5250765" cy="923584"/>
      </dsp:txXfrm>
    </dsp:sp>
    <dsp:sp modelId="{3D5EA333-7C91-43B8-A6BB-EA044677F489}">
      <dsp:nvSpPr>
        <dsp:cNvPr id="0" name=""/>
        <dsp:cNvSpPr/>
      </dsp:nvSpPr>
      <dsp:spPr>
        <a:xfrm>
          <a:off x="948653" y="1628804"/>
          <a:ext cx="6301342" cy="92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         Президиум Ассоциации</a:t>
          </a:r>
          <a:endParaRPr lang="ru-RU" sz="2800" b="1" kern="1200" dirty="0"/>
        </a:p>
      </dsp:txBody>
      <dsp:txXfrm>
        <a:off x="948653" y="1628804"/>
        <a:ext cx="5230458" cy="923584"/>
      </dsp:txXfrm>
    </dsp:sp>
    <dsp:sp modelId="{7BE1E158-B2CC-45DE-9D49-4BA2AB657130}">
      <dsp:nvSpPr>
        <dsp:cNvPr id="0" name=""/>
        <dsp:cNvSpPr/>
      </dsp:nvSpPr>
      <dsp:spPr>
        <a:xfrm>
          <a:off x="4412314" y="2996954"/>
          <a:ext cx="3398629" cy="92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Исполнительный директор</a:t>
          </a:r>
          <a:endParaRPr lang="ru-RU" sz="2300" b="1" kern="1200" dirty="0"/>
        </a:p>
      </dsp:txBody>
      <dsp:txXfrm>
        <a:off x="4412314" y="2996954"/>
        <a:ext cx="2821047" cy="923584"/>
      </dsp:txXfrm>
    </dsp:sp>
    <dsp:sp modelId="{D4E2723C-EA6F-4ECC-9F33-69B60D481FA3}">
      <dsp:nvSpPr>
        <dsp:cNvPr id="0" name=""/>
        <dsp:cNvSpPr/>
      </dsp:nvSpPr>
      <dsp:spPr>
        <a:xfrm>
          <a:off x="307842" y="2996953"/>
          <a:ext cx="3465549" cy="92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Президент</a:t>
          </a:r>
          <a:endParaRPr lang="ru-RU" sz="2300" b="1" kern="1200" dirty="0"/>
        </a:p>
      </dsp:txBody>
      <dsp:txXfrm>
        <a:off x="307842" y="2996953"/>
        <a:ext cx="2876595" cy="923584"/>
      </dsp:txXfrm>
    </dsp:sp>
    <dsp:sp modelId="{C985B75B-8EDF-4B1D-BE2F-8514B2930AFB}">
      <dsp:nvSpPr>
        <dsp:cNvPr id="0" name=""/>
        <dsp:cNvSpPr/>
      </dsp:nvSpPr>
      <dsp:spPr>
        <a:xfrm flipH="1">
          <a:off x="864095" y="4149077"/>
          <a:ext cx="6631974" cy="92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Ревизор</a:t>
          </a:r>
          <a:endParaRPr lang="ru-RU" sz="3600" b="1" kern="1200" dirty="0"/>
        </a:p>
      </dsp:txBody>
      <dsp:txXfrm flipH="1">
        <a:off x="864095" y="4149077"/>
        <a:ext cx="5504900" cy="923584"/>
      </dsp:txXfrm>
    </dsp:sp>
    <dsp:sp modelId="{E651DD21-B3CF-4651-BDA5-FE97B100D786}">
      <dsp:nvSpPr>
        <dsp:cNvPr id="0" name=""/>
        <dsp:cNvSpPr/>
      </dsp:nvSpPr>
      <dsp:spPr>
        <a:xfrm>
          <a:off x="6349274" y="980729"/>
          <a:ext cx="600329" cy="6003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349274" y="980729"/>
        <a:ext cx="600329" cy="600329"/>
      </dsp:txXfrm>
    </dsp:sp>
    <dsp:sp modelId="{EC3237ED-D3C5-4590-9AD8-6758B2E57ED3}">
      <dsp:nvSpPr>
        <dsp:cNvPr id="0" name=""/>
        <dsp:cNvSpPr/>
      </dsp:nvSpPr>
      <dsp:spPr>
        <a:xfrm>
          <a:off x="6421282" y="2348878"/>
          <a:ext cx="600329" cy="6003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421282" y="2348878"/>
        <a:ext cx="600329" cy="600329"/>
      </dsp:txXfrm>
    </dsp:sp>
    <dsp:sp modelId="{3F374311-7989-48CE-8AF9-5D3596F5835E}">
      <dsp:nvSpPr>
        <dsp:cNvPr id="0" name=""/>
        <dsp:cNvSpPr/>
      </dsp:nvSpPr>
      <dsp:spPr>
        <a:xfrm>
          <a:off x="1020685" y="1052734"/>
          <a:ext cx="600329" cy="6003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1020685" y="1052734"/>
        <a:ext cx="600329" cy="600329"/>
      </dsp:txXfrm>
    </dsp:sp>
    <dsp:sp modelId="{A1E6B21D-30E1-4DAD-8FB4-180E8129694F}">
      <dsp:nvSpPr>
        <dsp:cNvPr id="0" name=""/>
        <dsp:cNvSpPr/>
      </dsp:nvSpPr>
      <dsp:spPr>
        <a:xfrm>
          <a:off x="1020683" y="2420886"/>
          <a:ext cx="600329" cy="6003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1020683" y="2420886"/>
        <a:ext cx="600329" cy="6003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04FD1-76BB-4A57-9310-641CF04246EF}">
      <dsp:nvSpPr>
        <dsp:cNvPr id="0" name=""/>
        <dsp:cNvSpPr/>
      </dsp:nvSpPr>
      <dsp:spPr>
        <a:xfrm rot="10800000">
          <a:off x="1691011" y="261"/>
          <a:ext cx="5442068" cy="12810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911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Индивидуальное членство</a:t>
          </a:r>
          <a:endParaRPr lang="ru-RU" sz="2500" kern="1200" dirty="0"/>
        </a:p>
      </dsp:txBody>
      <dsp:txXfrm rot="10800000">
        <a:off x="1691011" y="261"/>
        <a:ext cx="5442068" cy="1281059"/>
      </dsp:txXfrm>
    </dsp:sp>
    <dsp:sp modelId="{8E644CD5-DBF2-4981-B27A-D7419B284BBF}">
      <dsp:nvSpPr>
        <dsp:cNvPr id="0" name=""/>
        <dsp:cNvSpPr/>
      </dsp:nvSpPr>
      <dsp:spPr>
        <a:xfrm>
          <a:off x="1050481" y="261"/>
          <a:ext cx="1281059" cy="12810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0E56D-7271-4B1E-B632-7AC4CFF0E262}">
      <dsp:nvSpPr>
        <dsp:cNvPr id="0" name=""/>
        <dsp:cNvSpPr/>
      </dsp:nvSpPr>
      <dsp:spPr>
        <a:xfrm rot="10800000">
          <a:off x="1691011" y="1663726"/>
          <a:ext cx="5442068" cy="12810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911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Структурные подразделение в регионах</a:t>
          </a:r>
          <a:endParaRPr lang="ru-RU" sz="2500" kern="1200" dirty="0"/>
        </a:p>
      </dsp:txBody>
      <dsp:txXfrm rot="10800000">
        <a:off x="1691011" y="1663726"/>
        <a:ext cx="5442068" cy="1281059"/>
      </dsp:txXfrm>
    </dsp:sp>
    <dsp:sp modelId="{00985A8D-7ED9-40B0-956E-F44F67FE7137}">
      <dsp:nvSpPr>
        <dsp:cNvPr id="0" name=""/>
        <dsp:cNvSpPr/>
      </dsp:nvSpPr>
      <dsp:spPr>
        <a:xfrm>
          <a:off x="1050481" y="1663726"/>
          <a:ext cx="1281059" cy="12810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9B1E5-9996-4154-A598-5CDDEC2AC1AA}">
      <dsp:nvSpPr>
        <dsp:cNvPr id="0" name=""/>
        <dsp:cNvSpPr/>
      </dsp:nvSpPr>
      <dsp:spPr>
        <a:xfrm rot="10800000">
          <a:off x="1691011" y="3327191"/>
          <a:ext cx="5442068" cy="12810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911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Взаимодействие ассоциаций на основе договора о сотрудничестве</a:t>
          </a:r>
          <a:endParaRPr lang="ru-RU" sz="2500" kern="1200" dirty="0"/>
        </a:p>
      </dsp:txBody>
      <dsp:txXfrm rot="10800000">
        <a:off x="1691011" y="3327191"/>
        <a:ext cx="5442068" cy="1281059"/>
      </dsp:txXfrm>
    </dsp:sp>
    <dsp:sp modelId="{90EA9B65-323D-420F-BCD4-D38088F99199}">
      <dsp:nvSpPr>
        <dsp:cNvPr id="0" name=""/>
        <dsp:cNvSpPr/>
      </dsp:nvSpPr>
      <dsp:spPr>
        <a:xfrm>
          <a:off x="1050481" y="3327191"/>
          <a:ext cx="1281059" cy="12810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DBBE4-8395-47EF-9887-1AC84C838437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F3FFE-D14B-41BC-87AF-E9695D8927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D514-1E89-4381-8710-085C02D825D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9228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Межрегиональная ассоциация как форма педагогического взаимодействия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573016"/>
            <a:ext cx="5686400" cy="223224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Олесина Елена Петровна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вице-президент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Межрегиональной ассоциации </a:t>
            </a:r>
            <a:r>
              <a:rPr lang="ru-RU" dirty="0" smtClean="0"/>
              <a:t>учителей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предметной области «Искусство»</a:t>
            </a:r>
            <a:endParaRPr lang="ru-RU" dirty="0"/>
          </a:p>
        </p:txBody>
      </p:sp>
      <p:pic>
        <p:nvPicPr>
          <p:cNvPr id="1029" name="Picture 5" descr="C:\Users\елена\Documents\Логотип\Съезд\Логотип_Съезда_ЧБ.jpg"/>
          <p:cNvPicPr>
            <a:picLocks noChangeAspect="1" noChangeArrowheads="1"/>
          </p:cNvPicPr>
          <p:nvPr/>
        </p:nvPicPr>
        <p:blipFill>
          <a:blip r:embed="rId2" cstate="print"/>
          <a:srcRect l="4352" t="12142"/>
          <a:stretch>
            <a:fillRect/>
          </a:stretch>
        </p:blipFill>
        <p:spPr bwMode="auto">
          <a:xfrm>
            <a:off x="611560" y="4797152"/>
            <a:ext cx="1584092" cy="143478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412776"/>
            <a:ext cx="7772400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Благодарю за внимание!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сайт: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http://www.art-education.ru/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телефон: +7 499 246 28 90 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-mail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ihorao@mail.ru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Picture 5" descr="C:\Users\елена\Documents\Логотип\Съезд\Логотип_Съезда_ЧБ.jpg"/>
          <p:cNvPicPr>
            <a:picLocks noChangeAspect="1" noChangeArrowheads="1"/>
          </p:cNvPicPr>
          <p:nvPr/>
        </p:nvPicPr>
        <p:blipFill>
          <a:blip r:embed="rId3" cstate="print"/>
          <a:srcRect l="4352" t="12142"/>
          <a:stretch>
            <a:fillRect/>
          </a:stretch>
        </p:blipFill>
        <p:spPr bwMode="auto">
          <a:xfrm>
            <a:off x="899592" y="4293096"/>
            <a:ext cx="1584092" cy="143478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Ассоциации учителей искусства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188640"/>
            <a:ext cx="8183880" cy="5472608"/>
          </a:xfrm>
          <a:scene3d>
            <a:camera prst="perspectiveRelaxedModerately"/>
            <a:lightRig rig="threePt" dir="t"/>
          </a:scene3d>
        </p:spPr>
        <p:txBody>
          <a:bodyPr>
            <a:normAutofit fontScale="77500" lnSpcReduction="20000"/>
          </a:bodyPr>
          <a:lstStyle/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Ассоциация учителей и преподавателей изобразительного искусства Московской области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Ассоциация Учителей черчения и компьютерного моделирования г. Москвы. 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Ассоциация учителей Кемеровской области, реализующих предметы социально-гуманитарного и художественно-эстетического направлений. 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Союз педагогов-художников. 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Ассоциация педагогов-музыкантов города Магнитогорска и Челябинской области «Одаренные дети - наше будущее».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/>
              <a:t>Региональная Ассоциация учителей 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/>
              <a:t>предметной области «Искусство» г. Ульяновска. 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/>
              <a:t>Ассоциация школьных учителей искусства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/>
              <a:t> г. Нижнего Новгорода.</a:t>
            </a:r>
          </a:p>
          <a:p>
            <a:pPr marL="21600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Виды ассоциаций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424847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Объединение по территориальному признаку.</a:t>
            </a:r>
          </a:p>
          <a:p>
            <a:endParaRPr lang="ru-RU" sz="3600" dirty="0" smtClean="0"/>
          </a:p>
          <a:p>
            <a:r>
              <a:rPr lang="ru-RU" sz="3600" dirty="0" smtClean="0"/>
              <a:t>Объединение по профессиональному признаку.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Объединение по интересам.</a:t>
            </a:r>
            <a:endParaRPr lang="ru-RU" sz="36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Задачи ассоциаций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24847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координация профессиональной деятельности;</a:t>
            </a:r>
          </a:p>
          <a:p>
            <a:pPr lvl="0"/>
            <a:r>
              <a:rPr lang="ru-RU" dirty="0" smtClean="0"/>
              <a:t>повышение профессионального статуса и квалификации педагога искусства;</a:t>
            </a:r>
          </a:p>
          <a:p>
            <a:pPr lvl="0"/>
            <a:r>
              <a:rPr lang="ru-RU" dirty="0" smtClean="0"/>
              <a:t>стимулирование профессиональной деятельности и распространение опыта лучших учителей искусства;</a:t>
            </a:r>
          </a:p>
          <a:p>
            <a:pPr lvl="0"/>
            <a:r>
              <a:rPr lang="ru-RU" dirty="0" smtClean="0"/>
              <a:t>оказание содействия учителям по поддержанию инициатив;</a:t>
            </a:r>
          </a:p>
          <a:p>
            <a:pPr lvl="0"/>
            <a:r>
              <a:rPr lang="ru-RU" dirty="0" smtClean="0"/>
              <a:t>представление и защита профессиональных интересов членов Ассоциации в любых органах власти;</a:t>
            </a:r>
          </a:p>
          <a:p>
            <a:pPr lvl="0"/>
            <a:r>
              <a:rPr lang="ru-RU" dirty="0" smtClean="0"/>
              <a:t>организация консультационной помощи.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9442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Съезд представителей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ассоциаций учителей музыки, изобразительного искусства и мировой художественной культуры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12 августа 2016 года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елена\Documents\ИХО РАО\Съезд\1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595481" cy="302433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3681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Консультативный орган при Министерстве образования и науки Российской Федерации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608512"/>
          </a:xfrm>
        </p:spPr>
        <p:txBody>
          <a:bodyPr>
            <a:noAutofit/>
          </a:bodyPr>
          <a:lstStyle/>
          <a:p>
            <a:r>
              <a:rPr lang="ru-RU" sz="1500" b="1" u="sng" dirty="0" smtClean="0"/>
              <a:t>Разработка:</a:t>
            </a: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/>
              <a:t> федеральных государственных образовательных стандартов общего образования;</a:t>
            </a: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/>
              <a:t>требований к учебно-методическому и материально-техническому обеспечению образовательного процесса по реализации ФГОС;</a:t>
            </a: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/>
              <a:t>контрольно-измерительных материалов для оценки знаний, умений, навыков и уровня сформированности компетенций обучающихся в определенной предметной области;</a:t>
            </a: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/>
              <a:t>программ повышения квалификации и профессиональной переподготовки работников системы общего образования в определенной предметной области.</a:t>
            </a:r>
          </a:p>
          <a:p>
            <a:pPr>
              <a:buFont typeface="Courier New" pitchFamily="49" charset="0"/>
              <a:buChar char="o"/>
            </a:pPr>
            <a:endParaRPr lang="ru-RU" sz="1500" b="1" dirty="0" smtClean="0"/>
          </a:p>
          <a:p>
            <a:r>
              <a:rPr lang="ru-RU" sz="1500" b="1" u="sng" dirty="0" smtClean="0"/>
              <a:t>Экспертиза: </a:t>
            </a: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/>
              <a:t>проектов федеральных государственных образовательных стандартов общего образования.</a:t>
            </a: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/>
              <a:t>примерных основных общеобразовательных программ.</a:t>
            </a:r>
          </a:p>
          <a:p>
            <a:pPr>
              <a:buFont typeface="Courier New" pitchFamily="49" charset="0"/>
              <a:buChar char="o"/>
            </a:pPr>
            <a:endParaRPr lang="ru-RU" sz="1500" b="1" dirty="0" smtClean="0"/>
          </a:p>
          <a:p>
            <a:r>
              <a:rPr lang="ru-RU" sz="1500" b="1" u="sng" dirty="0" smtClean="0"/>
              <a:t>Создание</a:t>
            </a:r>
            <a:r>
              <a:rPr lang="ru-RU" sz="1500" b="1" dirty="0" smtClean="0"/>
              <a:t> научно-методического и учебно-методического обеспечения примерных основных общеобразовательных программ.</a:t>
            </a:r>
            <a:endParaRPr lang="ru-RU" sz="15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Учредители Ассоциации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3238" y="188641"/>
          <a:ext cx="8183562" cy="5400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Органы </a:t>
            </a:r>
            <a:r>
              <a:rPr lang="ru-RU" b="1" dirty="0" smtClean="0">
                <a:solidFill>
                  <a:srgbClr val="0070C0"/>
                </a:solidFill>
              </a:rPr>
              <a:t>управления и контроля </a:t>
            </a:r>
            <a:r>
              <a:rPr lang="ru-RU" b="1" dirty="0" smtClean="0">
                <a:solidFill>
                  <a:srgbClr val="0070C0"/>
                </a:solidFill>
              </a:rPr>
              <a:t>Межрегиональной </a:t>
            </a:r>
            <a:r>
              <a:rPr lang="ru-RU" b="1" dirty="0" smtClean="0">
                <a:solidFill>
                  <a:srgbClr val="0070C0"/>
                </a:solidFill>
              </a:rPr>
              <a:t>ассоциации 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0"/>
          <a:ext cx="8183562" cy="5131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право стрелка 4"/>
          <p:cNvSpPr/>
          <p:nvPr/>
        </p:nvSpPr>
        <p:spPr>
          <a:xfrm rot="10800000">
            <a:off x="251520" y="836712"/>
            <a:ext cx="792088" cy="38164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10800000">
            <a:off x="8100392" y="836712"/>
            <a:ext cx="720080" cy="38164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3681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Формы </a:t>
            </a:r>
            <a:r>
              <a:rPr lang="ru-RU" sz="3200" b="1" dirty="0" smtClean="0">
                <a:solidFill>
                  <a:srgbClr val="0070C0"/>
                </a:solidFill>
              </a:rPr>
              <a:t>членства и взаимодействия членов </a:t>
            </a:r>
            <a:r>
              <a:rPr lang="ru-RU" sz="3200" b="1" dirty="0" smtClean="0">
                <a:solidFill>
                  <a:srgbClr val="0070C0"/>
                </a:solidFill>
              </a:rPr>
              <a:t>Ассоциации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620713"/>
          <a:ext cx="818356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313</Words>
  <Application>Microsoft Office PowerPoint</Application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Межрегиональная ассоциация как форма педагогического взаимодействия </vt:lpstr>
      <vt:lpstr>Ассоциации учителей искусства</vt:lpstr>
      <vt:lpstr>Виды ассоциаций</vt:lpstr>
      <vt:lpstr>Задачи ассоциаций</vt:lpstr>
      <vt:lpstr>Съезд представителей  ассоциаций учителей музыки, изобразительного искусства и мировой художественной культуры 12 августа 2016 года</vt:lpstr>
      <vt:lpstr>Консультативный орган при Министерстве образования и науки Российской Федерации</vt:lpstr>
      <vt:lpstr>Учредители Ассоциации</vt:lpstr>
      <vt:lpstr>Органы управления и контроля Межрегиональной ассоциации </vt:lpstr>
      <vt:lpstr>Формы членства и взаимодействия членов Ассоциации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ассоциация как форма педагогического взаимодействия </dc:title>
  <dc:creator>елена</dc:creator>
  <cp:lastModifiedBy>елена</cp:lastModifiedBy>
  <cp:revision>13</cp:revision>
  <dcterms:created xsi:type="dcterms:W3CDTF">2017-08-20T08:19:31Z</dcterms:created>
  <dcterms:modified xsi:type="dcterms:W3CDTF">2017-08-20T16:28:11Z</dcterms:modified>
</cp:coreProperties>
</file>