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06" r:id="rId1"/>
  </p:sldMasterIdLst>
  <p:notesMasterIdLst>
    <p:notesMasterId r:id="rId20"/>
  </p:notesMasterIdLst>
  <p:sldIdLst>
    <p:sldId id="256" r:id="rId2"/>
    <p:sldId id="327" r:id="rId3"/>
    <p:sldId id="329" r:id="rId4"/>
    <p:sldId id="328" r:id="rId5"/>
    <p:sldId id="330" r:id="rId6"/>
    <p:sldId id="257" r:id="rId7"/>
    <p:sldId id="332" r:id="rId8"/>
    <p:sldId id="258" r:id="rId9"/>
    <p:sldId id="335" r:id="rId10"/>
    <p:sldId id="272" r:id="rId11"/>
    <p:sldId id="273" r:id="rId12"/>
    <p:sldId id="337" r:id="rId13"/>
    <p:sldId id="338" r:id="rId14"/>
    <p:sldId id="260" r:id="rId15"/>
    <p:sldId id="261" r:id="rId16"/>
    <p:sldId id="262" r:id="rId17"/>
    <p:sldId id="339" r:id="rId18"/>
    <p:sldId id="341" r:id="rId19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Arial Unicode MS" panose="020B0604020202020204" pitchFamily="34" charset="-128"/>
      <p:regular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Garamond" panose="02020404030301010803" pitchFamily="18" charset="0"/>
      <p:regular r:id="rId30"/>
      <p:bold r:id="rId31"/>
      <p:italic r:id="rId32"/>
    </p:embeddedFont>
    <p:embeddedFont>
      <p:font typeface="AR HERMANN" panose="02000000000000000000" pitchFamily="2" charset="0"/>
      <p:regular r:id="rId33"/>
    </p:embeddedFont>
    <p:embeddedFont>
      <p:font typeface="Arial Black" panose="020B0A04020102020204" pitchFamily="34" charset="0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0" orient="horz" pos="1619" userDrawn="1">
          <p15:clr>
            <a:srgbClr val="A4A3A4"/>
          </p15:clr>
        </p15:guide>
        <p15:guide id="1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665B8E-E9B8-41B2-84F9-1FFB3DC1496A}">
  <a:tblStyle styleId="{FC665B8E-E9B8-41B2-84F9-1FFB3DC1496A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69" autoAdjust="0"/>
  </p:normalViewPr>
  <p:slideViewPr>
    <p:cSldViewPr snapToGrid="0" snapToObjects="1">
      <p:cViewPr varScale="1">
        <p:scale>
          <a:sx n="87" d="100"/>
          <a:sy n="87" d="100"/>
        </p:scale>
        <p:origin x="906" y="84"/>
      </p:cViewPr>
      <p:guideLst>
        <p:guide orient="horz" pos="1619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8158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81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29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255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74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2187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8234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3852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590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210" cy="5142230"/>
            <a:chOff x="-12700" y="0"/>
            <a:chExt cx="9173210" cy="514223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1460" cy="514223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746250" y="1155700"/>
              <a:ext cx="5657850" cy="2876550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2700" y="2360930"/>
              <a:ext cx="1858645" cy="45974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01865" y="2360930"/>
              <a:ext cx="1858645" cy="459740"/>
            </a:xfrm>
            <a:prstGeom prst="rect">
              <a:avLst/>
            </a:prstGeom>
          </p:spPr>
        </p:pic>
      </p:grp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2019300" y="1403350"/>
            <a:ext cx="5112385" cy="113728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50" b="0" cap="none" dirty="0" smtClean="0">
                <a:ln w="3175" cap="flat" cmpd="sng">
                  <a:prstDash/>
                </a:ln>
                <a:latin typeface="Garamond" charset="0"/>
                <a:ea typeface="Garamond" charset="0"/>
              </a:rPr>
              <a:t>Образец заголовка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019300" y="2743200"/>
            <a:ext cx="5112385" cy="99123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FontTx/>
              <a:buNone/>
            </a:pPr>
            <a:r>
              <a:rPr lang="en-US" altLang="ko-KR" sz="1575" b="0" cap="none" dirty="0" smtClean="0">
                <a:solidFill>
                  <a:schemeClr val="tx1"/>
                </a:solidFill>
                <a:latin typeface="Garamond" charset="0"/>
                <a:ea typeface="Garamond" charset="0"/>
              </a:rPr>
              <a:t>Образец подзаголовка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5987415" y="3778250"/>
            <a:ext cx="673735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75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8/20/2017</a:t>
            </a:fld>
            <a:endParaRPr lang="en-US" altLang="ko-KR" sz="75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2019300" y="3778250"/>
            <a:ext cx="391160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717665" y="3778250"/>
            <a:ext cx="41402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000" b="0" cap="none" dirty="0" smtClean="0">
                <a:solidFill>
                  <a:schemeClr val="dk2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000" b="0" cap="none" dirty="0" smtClean="0">
              <a:solidFill>
                <a:schemeClr val="dk2"/>
              </a:solidFill>
              <a:latin typeface="Arial" charset="0"/>
              <a:ea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300" y="2641600"/>
            <a:ext cx="5112385" cy="635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94890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71550" y="3611245"/>
            <a:ext cx="7207885" cy="42545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n w="3175" cap="flat" cmpd="sng">
                  <a:prstDash/>
                </a:ln>
                <a:latin typeface="Garamond" charset="0"/>
                <a:ea typeface="Garamond" charset="0"/>
              </a:rPr>
              <a:t>Образец заголовка</a:t>
            </a:r>
          </a:p>
        </p:txBody>
      </p:sp>
      <p:sp>
        <p:nvSpPr>
          <p:cNvPr id="3" name="Picture Placeholder 2"/>
          <p:cNvSpPr txBox="1">
            <a:spLocks noGrp="1" noChangeAspect="1"/>
          </p:cNvSpPr>
          <p:nvPr>
            <p:ph type="pic" idx="1"/>
          </p:nvPr>
        </p:nvSpPr>
        <p:spPr>
          <a:xfrm>
            <a:off x="781050" y="781050"/>
            <a:ext cx="7579995" cy="2502535"/>
          </a:xfrm>
          <a:prstGeom prst="roundRect">
            <a:avLst>
              <a:gd name="adj" fmla="val 0"/>
            </a:avLst>
          </a:prstGeom>
          <a:ln w="57150" cap="flat" cmpd="thickThin">
            <a:solidFill>
              <a:schemeClr val="tx1">
                <a:lumMod val="50000"/>
                <a:lumOff val="50000"/>
                <a:alpha val="100000"/>
              </a:schemeClr>
            </a:solidFill>
            <a:prstDash val="solid"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FontTx/>
              <a:buNone/>
            </a:pPr>
            <a:r>
              <a:rPr lang="en-US" altLang="ko-KR" sz="2000" b="0" cap="none" dirty="0" smtClean="0">
                <a:latin typeface="Garamond" charset="0"/>
                <a:ea typeface="Garamond" charset="0"/>
              </a:rPr>
              <a:t>Вставка рисунка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971550" y="4036695"/>
            <a:ext cx="7207885" cy="3708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FontTx/>
              <a:buNone/>
            </a:pPr>
            <a:r>
              <a:rPr lang="en-US" altLang="ko-KR" sz="1050" b="0" cap="none" dirty="0" smtClean="0">
                <a:latin typeface="Garamond" charset="0"/>
                <a:ea typeface="Garamond" charset="0"/>
              </a:rPr>
              <a:t>Образец текста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>
            <a:off x="6508115" y="4476750"/>
            <a:ext cx="1200785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75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8/20/2017</a:t>
            </a:fld>
            <a:endParaRPr lang="en-US" altLang="ko-KR" sz="75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971550" y="4476750"/>
            <a:ext cx="548005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7765415" y="4476750"/>
            <a:ext cx="40767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000" b="0" cap="none" dirty="0" smtClean="0">
                <a:solidFill>
                  <a:schemeClr val="dk2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000" b="0" cap="none" dirty="0" smtClean="0">
              <a:solidFill>
                <a:schemeClr val="dk2"/>
              </a:solidFill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77900" y="736600"/>
            <a:ext cx="7195185" cy="2216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n w="3175" cap="flat" cmpd="sng">
                  <a:prstDash/>
                </a:ln>
                <a:latin typeface="Garamond" charset="0"/>
                <a:ea typeface="Garamond" charset="0"/>
              </a:rPr>
              <a:t>Образец заголовка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77900" y="3257550"/>
            <a:ext cx="7195185" cy="11499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FontTx/>
              <a:buNone/>
            </a:pPr>
            <a:r>
              <a:rPr lang="en-US" altLang="ko-KR" sz="1500" b="0" cap="none" dirty="0" smtClean="0">
                <a:solidFill>
                  <a:schemeClr val="tx1"/>
                </a:solidFill>
                <a:latin typeface="Garamond" charset="0"/>
                <a:ea typeface="Garamond" charset="0"/>
              </a:rPr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6508115" y="4476750"/>
            <a:ext cx="1200785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75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8/20/2017</a:t>
            </a:fld>
            <a:endParaRPr lang="en-US" altLang="ko-KR" sz="75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971550" y="4476750"/>
            <a:ext cx="548005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7765415" y="4476750"/>
            <a:ext cx="40767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000" b="0" cap="none" dirty="0" smtClean="0">
                <a:solidFill>
                  <a:schemeClr val="dk2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000" b="0" cap="none" dirty="0" smtClean="0">
              <a:solidFill>
                <a:schemeClr val="dk2"/>
              </a:solidFill>
              <a:latin typeface="Arial" charset="0"/>
              <a:ea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15" y="3105150"/>
            <a:ext cx="7056120" cy="635"/>
          </a:xfrm>
          <a:prstGeom prst="line">
            <a:avLst/>
          </a:prstGeom>
          <a:ln w="15875" cap="flat" cmpd="sng"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4887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84580" y="736600"/>
            <a:ext cx="6972935" cy="177863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n w="3175" cap="flat" cmpd="sng">
                  <a:prstDash/>
                </a:ln>
                <a:solidFill>
                  <a:schemeClr val="tx1"/>
                </a:solidFill>
                <a:latin typeface="Garamond" charset="0"/>
                <a:ea typeface="Garamond" charset="0"/>
              </a:rPr>
              <a:t>Образец заголовка</a:t>
            </a:r>
          </a:p>
        </p:txBody>
      </p:sp>
      <p:sp>
        <p:nvSpPr>
          <p:cNvPr id="10" name="Text Placeholder 9"/>
          <p:cNvSpPr txBox="1">
            <a:spLocks noGrp="1"/>
          </p:cNvSpPr>
          <p:nvPr>
            <p:ph type="body" sz="quarter" idx="13"/>
          </p:nvPr>
        </p:nvSpPr>
        <p:spPr>
          <a:xfrm>
            <a:off x="1256030" y="2514600"/>
            <a:ext cx="6630035" cy="438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r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FontTx/>
              <a:buNone/>
            </a:pPr>
            <a:r>
              <a:rPr lang="en-US" altLang="ko-KR" sz="1500" b="0" cap="none" dirty="0" smtClean="0">
                <a:latin typeface="Garamond" charset="0"/>
                <a:ea typeface="Garamond" charset="0"/>
              </a:rPr>
              <a:t>Образец текста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71550" y="3257550"/>
            <a:ext cx="7207885" cy="11499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FontTx/>
              <a:buNone/>
            </a:pPr>
            <a:r>
              <a:rPr lang="en-US" altLang="ko-KR" sz="1500" b="0" cap="none" dirty="0" smtClean="0">
                <a:solidFill>
                  <a:schemeClr val="tx1"/>
                </a:solidFill>
                <a:latin typeface="Garamond" charset="0"/>
                <a:ea typeface="Garamond" charset="0"/>
              </a:rPr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6508115" y="4476750"/>
            <a:ext cx="1200785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75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8/20/2017</a:t>
            </a:fld>
            <a:endParaRPr lang="en-US" altLang="ko-KR" sz="75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971550" y="4476750"/>
            <a:ext cx="548005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7765415" y="4476750"/>
            <a:ext cx="40767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000" b="0" cap="none" dirty="0" smtClean="0">
                <a:solidFill>
                  <a:schemeClr val="dk2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000" b="0" cap="none" dirty="0" smtClean="0">
              <a:solidFill>
                <a:schemeClr val="dk2"/>
              </a:solidFill>
              <a:latin typeface="Arial" charset="0"/>
              <a:ea typeface="Arial" charset="0"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646430" y="659765"/>
            <a:ext cx="457835" cy="439420"/>
          </a:xfrm>
          <a:prstGeom prst="rect">
            <a:avLst/>
          </a:prstGeom>
        </p:spPr>
        <p:txBody>
          <a:bodyPr vert="horz" wrap="square" lIns="68580" tIns="34290" rIns="68580" bIns="3429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“</a:t>
            </a: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7950200" y="2120900"/>
            <a:ext cx="457835" cy="439420"/>
          </a:xfrm>
          <a:prstGeom prst="rect">
            <a:avLst/>
          </a:prstGeom>
        </p:spPr>
        <p:txBody>
          <a:bodyPr vert="horz" wrap="square" lIns="68580" tIns="34290" rIns="68580" bIns="3429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15" y="3105150"/>
            <a:ext cx="7056120" cy="635"/>
          </a:xfrm>
          <a:prstGeom prst="line">
            <a:avLst/>
          </a:prstGeom>
          <a:ln w="15875" cap="flat" cmpd="sng"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126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71550" y="2481580"/>
            <a:ext cx="7207885" cy="110236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n w="3175" cap="flat" cmpd="sng">
                  <a:prstDash/>
                </a:ln>
                <a:latin typeface="Garamond" charset="0"/>
                <a:ea typeface="Garamond" charset="0"/>
              </a:rPr>
              <a:t>Образец заголовка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71550" y="3583305"/>
            <a:ext cx="7207885" cy="64579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FontTx/>
              <a:buNone/>
            </a:pPr>
            <a:r>
              <a:rPr lang="en-US" altLang="ko-KR" sz="1500" b="0" cap="none" dirty="0" smtClean="0">
                <a:solidFill>
                  <a:schemeClr val="tx1"/>
                </a:solidFill>
                <a:latin typeface="Garamond" charset="0"/>
                <a:ea typeface="Garamond" charset="0"/>
              </a:rPr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6508115" y="4476750"/>
            <a:ext cx="1200785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75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8/20/2017</a:t>
            </a:fld>
            <a:endParaRPr lang="en-US" altLang="ko-KR" sz="75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971550" y="4476750"/>
            <a:ext cx="548005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7765415" y="4476750"/>
            <a:ext cx="40767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000" b="0" cap="none" dirty="0" smtClean="0">
                <a:solidFill>
                  <a:schemeClr val="dk2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000" b="0" cap="none" dirty="0" smtClean="0">
              <a:solidFill>
                <a:schemeClr val="dk2"/>
              </a:solidFill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84580" y="736600"/>
            <a:ext cx="6972935" cy="16833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n w="3175" cap="flat" cmpd="sng">
                  <a:prstDash/>
                </a:ln>
                <a:solidFill>
                  <a:schemeClr val="tx1"/>
                </a:solidFill>
                <a:latin typeface="Garamond" charset="0"/>
                <a:ea typeface="Garamond" charset="0"/>
              </a:rPr>
              <a:t>Образец заголовка</a:t>
            </a:r>
          </a:p>
        </p:txBody>
      </p:sp>
      <p:sp>
        <p:nvSpPr>
          <p:cNvPr id="23" name="Text Placeholder 2"/>
          <p:cNvSpPr txBox="1">
            <a:spLocks noGrp="1"/>
          </p:cNvSpPr>
          <p:nvPr>
            <p:ph type="body" idx="13"/>
          </p:nvPr>
        </p:nvSpPr>
        <p:spPr>
          <a:xfrm>
            <a:off x="971550" y="2729230"/>
            <a:ext cx="7207885" cy="66611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Garamond" charset="0"/>
                <a:ea typeface="Garamond" charset="0"/>
              </a:rPr>
              <a:t>Образец текста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71550" y="3397250"/>
            <a:ext cx="7207885" cy="10102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FontTx/>
              <a:buNone/>
            </a:pPr>
            <a:r>
              <a:rPr lang="en-US" altLang="ko-KR" sz="1350" b="0" cap="none" dirty="0" smtClean="0">
                <a:solidFill>
                  <a:schemeClr val="tx1"/>
                </a:solidFill>
                <a:latin typeface="Garamond" charset="0"/>
                <a:ea typeface="Garamond" charset="0"/>
              </a:rPr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6508115" y="4476750"/>
            <a:ext cx="1200785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75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8/20/2017</a:t>
            </a:fld>
            <a:endParaRPr lang="en-US" altLang="ko-KR" sz="75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971550" y="4476750"/>
            <a:ext cx="548005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7765415" y="4476750"/>
            <a:ext cx="40767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000" b="0" cap="none" dirty="0" smtClean="0">
                <a:solidFill>
                  <a:schemeClr val="dk2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000" b="0" cap="none" dirty="0" smtClean="0">
              <a:solidFill>
                <a:schemeClr val="dk2"/>
              </a:solidFill>
              <a:latin typeface="Arial" charset="0"/>
              <a:ea typeface="Arial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646430" y="659765"/>
            <a:ext cx="457835" cy="439420"/>
          </a:xfrm>
          <a:prstGeom prst="rect">
            <a:avLst/>
          </a:prstGeom>
        </p:spPr>
        <p:txBody>
          <a:bodyPr vert="horz" wrap="square" lIns="68580" tIns="34290" rIns="68580" bIns="3429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“</a:t>
            </a: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7950200" y="1949450"/>
            <a:ext cx="457835" cy="439420"/>
          </a:xfrm>
          <a:prstGeom prst="rect">
            <a:avLst/>
          </a:prstGeom>
        </p:spPr>
        <p:txBody>
          <a:bodyPr vert="horz" wrap="square" lIns="68580" tIns="34290" rIns="68580" bIns="3429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15" y="2571750"/>
            <a:ext cx="7056120" cy="635"/>
          </a:xfrm>
          <a:prstGeom prst="line">
            <a:avLst/>
          </a:prstGeom>
          <a:ln w="15875" cap="flat" cmpd="sng"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9368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71550" y="736600"/>
            <a:ext cx="7207885" cy="16833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0" cap="none" dirty="0" smtClean="0">
                <a:ln w="3175" cap="flat" cmpd="sng">
                  <a:prstDash/>
                </a:ln>
                <a:latin typeface="Garamond" charset="0"/>
                <a:ea typeface="Garamond" charset="0"/>
              </a:rPr>
              <a:t>Образец заголовка</a:t>
            </a:r>
          </a:p>
        </p:txBody>
      </p:sp>
      <p:sp>
        <p:nvSpPr>
          <p:cNvPr id="20" name="Text Placeholder 2"/>
          <p:cNvSpPr txBox="1">
            <a:spLocks noGrp="1"/>
          </p:cNvSpPr>
          <p:nvPr>
            <p:ph type="body" idx="13"/>
          </p:nvPr>
        </p:nvSpPr>
        <p:spPr>
          <a:xfrm>
            <a:off x="971550" y="2722880"/>
            <a:ext cx="7207885" cy="63182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r>
              <a:rPr lang="en-US" altLang="ko-KR" sz="2100" b="0" cap="none" dirty="0" smtClean="0">
                <a:solidFill>
                  <a:schemeClr val="tx1"/>
                </a:solidFill>
                <a:latin typeface="Garamond" charset="0"/>
                <a:ea typeface="Garamond" charset="0"/>
              </a:rPr>
              <a:t>Образец текста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71550" y="3352800"/>
            <a:ext cx="7207885" cy="105473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FontTx/>
              <a:buNone/>
            </a:pPr>
            <a:r>
              <a:rPr lang="en-US" altLang="ko-KR" sz="1350" b="0" cap="none" dirty="0" smtClean="0">
                <a:solidFill>
                  <a:schemeClr val="tx1"/>
                </a:solidFill>
                <a:latin typeface="Garamond" charset="0"/>
                <a:ea typeface="Garamond" charset="0"/>
              </a:rPr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6508115" y="4476750"/>
            <a:ext cx="1200785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75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8/20/2017</a:t>
            </a:fld>
            <a:endParaRPr lang="en-US" altLang="ko-KR" sz="75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971550" y="4476750"/>
            <a:ext cx="548005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7765415" y="4476750"/>
            <a:ext cx="40767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000" b="0" cap="none" dirty="0" smtClean="0">
                <a:solidFill>
                  <a:schemeClr val="dk2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000" b="0" cap="none" dirty="0" smtClean="0">
              <a:solidFill>
                <a:schemeClr val="dk2"/>
              </a:solidFill>
              <a:latin typeface="Arial" charset="0"/>
              <a:ea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15" y="2571750"/>
            <a:ext cx="7056120" cy="635"/>
          </a:xfrm>
          <a:prstGeom prst="line">
            <a:avLst/>
          </a:prstGeom>
          <a:ln w="15875" cap="flat" cmpd="sng"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600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71550" y="736600"/>
            <a:ext cx="7201535" cy="97853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0" cap="none" dirty="0" smtClean="0">
                <a:ln w="3175" cap="flat" cmpd="sng">
                  <a:prstDash/>
                </a:ln>
                <a:latin typeface="Garamond" charset="0"/>
                <a:ea typeface="Garamond" charset="0"/>
              </a:rPr>
              <a:t>Образец заголовка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71550" y="1917700"/>
            <a:ext cx="7201535" cy="2489835"/>
          </a:xfrm>
          <a:prstGeom prst="rect">
            <a:avLst/>
          </a:prstGeom>
        </p:spPr>
        <p:txBody>
          <a:bodyPr vert="eaVert" wrap="square" lIns="91440" tIns="45720" rIns="91440" bIns="45720" numCol="1" anchor="t">
            <a:normAutofit/>
          </a:bodyPr>
          <a:lstStyle/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0" cap="none" dirty="0" smtClean="0">
                <a:latin typeface="Garamond" charset="0"/>
                <a:ea typeface="Garamond" charset="0"/>
              </a:rPr>
              <a:t>Образец текста</a:t>
            </a:r>
          </a:p>
          <a:p>
            <a:pPr marL="5575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500" b="0" cap="none" dirty="0" smtClean="0">
                <a:latin typeface="Garamond" charset="0"/>
                <a:ea typeface="Garamond" charset="0"/>
              </a:rPr>
              <a:t>Второй уровень</a:t>
            </a:r>
          </a:p>
          <a:p>
            <a:pPr marL="900430" indent="-214630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350" b="0" cap="none" dirty="0" smtClean="0">
                <a:latin typeface="Garamond" charset="0"/>
                <a:ea typeface="Garamond" charset="0"/>
              </a:rPr>
              <a:t>Третий уровень</a:t>
            </a:r>
          </a:p>
          <a:p>
            <a:pPr marL="1157605" indent="-128905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200" b="0" cap="none" dirty="0" smtClean="0">
                <a:latin typeface="Garamond" charset="0"/>
                <a:ea typeface="Garamond" charset="0"/>
              </a:rPr>
              <a:t>Четвертый уровень</a:t>
            </a:r>
          </a:p>
          <a:p>
            <a:pPr marL="1500505" indent="-128905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050" b="0" cap="none" dirty="0" smtClean="0">
                <a:latin typeface="Garamond" charset="0"/>
                <a:ea typeface="Garamond" charset="0"/>
              </a:rPr>
              <a:t>Пятый уровень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6508115" y="4476750"/>
            <a:ext cx="1200785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75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8/20/2017</a:t>
            </a:fld>
            <a:endParaRPr lang="en-US" altLang="ko-KR" sz="75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971550" y="4476750"/>
            <a:ext cx="548005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7765415" y="4476750"/>
            <a:ext cx="40767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000" b="0" cap="none" dirty="0" smtClean="0">
                <a:solidFill>
                  <a:schemeClr val="dk2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000" b="0" cap="none" dirty="0" smtClean="0">
              <a:solidFill>
                <a:schemeClr val="dk2"/>
              </a:solidFill>
              <a:latin typeface="Arial" charset="0"/>
              <a:ea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15" y="1816100"/>
            <a:ext cx="7056120" cy="635"/>
          </a:xfrm>
          <a:prstGeom prst="line">
            <a:avLst/>
          </a:prstGeom>
          <a:ln w="15875" cap="flat" cmpd="sng"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429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749415" y="736600"/>
            <a:ext cx="1418590" cy="3670935"/>
          </a:xfrm>
          <a:prstGeom prst="rect">
            <a:avLst/>
          </a:prstGeom>
        </p:spPr>
        <p:txBody>
          <a:bodyPr vert="eaVert" wrap="square" lIns="91440" tIns="45720" rIns="91440" bIns="45720" numCol="1" anchor="ctr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0" cap="none" dirty="0" smtClean="0">
                <a:ln w="3175" cap="flat" cmpd="sng">
                  <a:prstDash/>
                </a:ln>
                <a:latin typeface="Garamond" charset="0"/>
                <a:ea typeface="Garamond" charset="0"/>
              </a:rPr>
              <a:t>Образец заголовка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71550" y="736600"/>
            <a:ext cx="5575300" cy="3670935"/>
          </a:xfrm>
          <a:prstGeom prst="rect">
            <a:avLst/>
          </a:prstGeom>
        </p:spPr>
        <p:txBody>
          <a:bodyPr vert="eaVert" wrap="square" lIns="91440" tIns="45720" rIns="91440" bIns="45720" numCol="1" anchor="t">
            <a:normAutofit/>
          </a:bodyPr>
          <a:lstStyle/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0" cap="none" dirty="0" smtClean="0">
                <a:latin typeface="Garamond" charset="0"/>
                <a:ea typeface="Garamond" charset="0"/>
              </a:rPr>
              <a:t>Образец текста</a:t>
            </a:r>
          </a:p>
          <a:p>
            <a:pPr marL="5575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500" b="0" cap="none" dirty="0" smtClean="0">
                <a:latin typeface="Garamond" charset="0"/>
                <a:ea typeface="Garamond" charset="0"/>
              </a:rPr>
              <a:t>Второй уровень</a:t>
            </a:r>
          </a:p>
          <a:p>
            <a:pPr marL="900430" indent="-214630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350" b="0" cap="none" dirty="0" smtClean="0">
                <a:latin typeface="Garamond" charset="0"/>
                <a:ea typeface="Garamond" charset="0"/>
              </a:rPr>
              <a:t>Третий уровень</a:t>
            </a:r>
          </a:p>
          <a:p>
            <a:pPr marL="1157605" indent="-128905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200" b="0" cap="none" dirty="0" smtClean="0">
                <a:latin typeface="Garamond" charset="0"/>
                <a:ea typeface="Garamond" charset="0"/>
              </a:rPr>
              <a:t>Четвертый уровень</a:t>
            </a:r>
          </a:p>
          <a:p>
            <a:pPr marL="1500505" indent="-128905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050" b="0" cap="none" dirty="0" smtClean="0">
                <a:latin typeface="Garamond" charset="0"/>
                <a:ea typeface="Garamond" charset="0"/>
              </a:rPr>
              <a:t>Пятый уровень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6508115" y="4476750"/>
            <a:ext cx="1200785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75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8/20/2017</a:t>
            </a:fld>
            <a:endParaRPr lang="en-US" altLang="ko-KR" sz="75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971550" y="4476750"/>
            <a:ext cx="548005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7765415" y="4476750"/>
            <a:ext cx="40767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000" b="0" cap="none" dirty="0" smtClean="0">
                <a:solidFill>
                  <a:schemeClr val="dk2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000" b="0" cap="none" dirty="0" smtClean="0">
              <a:solidFill>
                <a:schemeClr val="dk2"/>
              </a:solidFill>
              <a:latin typeface="Arial" charset="0"/>
              <a:ea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815" y="742950"/>
            <a:ext cx="635" cy="3658235"/>
          </a:xfrm>
          <a:prstGeom prst="line">
            <a:avLst/>
          </a:prstGeom>
          <a:ln w="15875" cap="flat" cmpd="sng"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07197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85" y="445135"/>
            <a:ext cx="8521065" cy="573405"/>
          </a:xfrm>
          <a:prstGeom prst="rect">
            <a:avLst/>
          </a:prstGeom>
        </p:spPr>
        <p:txBody>
          <a:bodyPr vert="horz" wrap="square" lIns="91440" tIns="91440" rIns="91440" bIns="91440" numCol="1" anchor="t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85" y="1152525"/>
            <a:ext cx="8521065" cy="3416935"/>
          </a:xfrm>
          <a:prstGeom prst="rect">
            <a:avLst/>
          </a:prstGeom>
        </p:spPr>
        <p:txBody>
          <a:bodyPr vert="horz" wrap="square" lIns="91440" tIns="91440" rIns="91440" bIns="91440" numCol="1" anchor="t">
            <a:normAutofit/>
          </a:bodyPr>
          <a:lstStyle/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170" y="4663440"/>
            <a:ext cx="549275" cy="394335"/>
          </a:xfrm>
          <a:prstGeom prst="rect">
            <a:avLst/>
          </a:prstGeom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75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75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6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15" y="1816100"/>
            <a:ext cx="7056120" cy="635"/>
          </a:xfrm>
          <a:prstGeom prst="line">
            <a:avLst/>
          </a:prstGeom>
          <a:ln w="15875" cap="flat" cmpd="sng">
            <a:prstDash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71550" y="736600"/>
            <a:ext cx="7201535" cy="97853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0" cap="none" dirty="0" smtClean="0">
                <a:ln w="3175" cap="flat" cmpd="sng">
                  <a:prstDash/>
                </a:ln>
                <a:latin typeface="Garamond" charset="0"/>
                <a:ea typeface="Garamond" charset="0"/>
              </a:rPr>
              <a:t>Образец заголовка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71550" y="1917700"/>
            <a:ext cx="7201535" cy="248983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0" cap="none" dirty="0" smtClean="0">
                <a:latin typeface="Garamond" charset="0"/>
                <a:ea typeface="Garamond" charset="0"/>
              </a:rPr>
              <a:t>Образец текста</a:t>
            </a:r>
          </a:p>
          <a:p>
            <a:pPr marL="5575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500" b="0" cap="none" dirty="0" smtClean="0">
                <a:latin typeface="Garamond" charset="0"/>
                <a:ea typeface="Garamond" charset="0"/>
              </a:rPr>
              <a:t>Второй уровень</a:t>
            </a:r>
          </a:p>
          <a:p>
            <a:pPr marL="900430" indent="-214630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350" b="0" cap="none" dirty="0" smtClean="0">
                <a:latin typeface="Garamond" charset="0"/>
                <a:ea typeface="Garamond" charset="0"/>
              </a:rPr>
              <a:t>Третий уровень</a:t>
            </a:r>
          </a:p>
          <a:p>
            <a:pPr marL="1157605" indent="-128905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200" b="0" cap="none" dirty="0" smtClean="0">
                <a:latin typeface="Garamond" charset="0"/>
                <a:ea typeface="Garamond" charset="0"/>
              </a:rPr>
              <a:t>Четвертый уровень</a:t>
            </a:r>
          </a:p>
          <a:p>
            <a:pPr marL="1500505" indent="-128905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050" b="0" cap="none" dirty="0" smtClean="0">
                <a:latin typeface="Garamond" charset="0"/>
                <a:ea typeface="Garamond" charset="0"/>
              </a:rPr>
              <a:t>Пятый уровень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6508115" y="4476750"/>
            <a:ext cx="1200785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971550" y="4476750"/>
            <a:ext cx="548005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7765415" y="4476750"/>
            <a:ext cx="40767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100" b="1" cap="none" dirty="0" smtClean="0">
                <a:solidFill>
                  <a:srgbClr val="7F7F7F"/>
                </a:solidFill>
                <a:latin typeface="Trebuchet MS" charset="0"/>
                <a:ea typeface="Trebuchet MS" charset="0"/>
              </a:rPr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100" b="1" cap="none" dirty="0" smtClean="0">
              <a:solidFill>
                <a:srgbClr val="7F7F7F"/>
              </a:solidFill>
              <a:latin typeface="Trebuchet MS" charset="0"/>
              <a:ea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11300" y="1314450"/>
            <a:ext cx="6119495" cy="136779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0" cap="none" dirty="0" smtClean="0">
                <a:ln w="3175" cap="flat" cmpd="sng">
                  <a:prstDash/>
                </a:ln>
                <a:latin typeface="Garamond" charset="0"/>
                <a:ea typeface="Garamond" charset="0"/>
              </a:rPr>
              <a:t>Образец заголовка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511300" y="2884805"/>
            <a:ext cx="6119495" cy="7162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Garamond" charset="0"/>
                <a:ea typeface="Garamond" charset="0"/>
              </a:rPr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6508115" y="4476750"/>
            <a:ext cx="1200785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75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8/20/2017</a:t>
            </a:fld>
            <a:endParaRPr lang="en-US" altLang="ko-KR" sz="75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971550" y="4476750"/>
            <a:ext cx="548005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7765415" y="4476750"/>
            <a:ext cx="40767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000" b="0" cap="none" dirty="0" smtClean="0">
                <a:solidFill>
                  <a:schemeClr val="dk2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000" b="0" cap="none" dirty="0" smtClean="0">
              <a:solidFill>
                <a:schemeClr val="dk2"/>
              </a:solidFill>
              <a:latin typeface="Arial" charset="0"/>
              <a:ea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395" y="2783205"/>
            <a:ext cx="6123305" cy="635"/>
          </a:xfrm>
          <a:prstGeom prst="line">
            <a:avLst/>
          </a:prstGeom>
          <a:ln w="15875" cap="flat" cmpd="sng"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0956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15" y="1816100"/>
            <a:ext cx="7056120" cy="635"/>
          </a:xfrm>
          <a:prstGeom prst="line">
            <a:avLst/>
          </a:prstGeom>
          <a:ln w="15875" cap="flat" cmpd="sng"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71550" y="736600"/>
            <a:ext cx="7201535" cy="97853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0" cap="none" dirty="0" smtClean="0">
                <a:ln w="3175" cap="flat" cmpd="sng">
                  <a:prstDash/>
                </a:ln>
                <a:latin typeface="Garamond" charset="0"/>
                <a:ea typeface="Garamond" charset="0"/>
              </a:rPr>
              <a:t>Образец заголовка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1"/>
          </p:nvPr>
        </p:nvSpPr>
        <p:spPr>
          <a:xfrm>
            <a:off x="974090" y="1920240"/>
            <a:ext cx="3539490" cy="24834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0" cap="none" dirty="0" smtClean="0">
                <a:latin typeface="Garamond" charset="0"/>
                <a:ea typeface="Garamond" charset="0"/>
              </a:rPr>
              <a:t>Образец текста</a:t>
            </a:r>
          </a:p>
          <a:p>
            <a:pPr marL="5575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500" b="0" cap="none" dirty="0" smtClean="0">
                <a:latin typeface="Garamond" charset="0"/>
                <a:ea typeface="Garamond" charset="0"/>
              </a:rPr>
              <a:t>Второй уровень</a:t>
            </a:r>
          </a:p>
          <a:p>
            <a:pPr marL="900430" indent="-214630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350" b="0" cap="none" dirty="0" smtClean="0">
                <a:latin typeface="Garamond" charset="0"/>
                <a:ea typeface="Garamond" charset="0"/>
              </a:rPr>
              <a:t>Третий уровень</a:t>
            </a:r>
          </a:p>
          <a:p>
            <a:pPr marL="1157605" indent="-128905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200" b="0" cap="none" dirty="0" smtClean="0">
                <a:latin typeface="Garamond" charset="0"/>
                <a:ea typeface="Garamond" charset="0"/>
              </a:rPr>
              <a:t>Четвертый уровень</a:t>
            </a:r>
          </a:p>
          <a:p>
            <a:pPr marL="1500505" indent="-128905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050" b="0" cap="none" dirty="0" smtClean="0">
                <a:latin typeface="Garamond" charset="0"/>
                <a:ea typeface="Garamond" charset="0"/>
              </a:rPr>
              <a:t>Пятый уровень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4636135" y="1920240"/>
            <a:ext cx="3539490" cy="24834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0" cap="none" dirty="0" smtClean="0">
                <a:latin typeface="Garamond" charset="0"/>
                <a:ea typeface="Garamond" charset="0"/>
              </a:rPr>
              <a:t>Образец текста</a:t>
            </a:r>
          </a:p>
          <a:p>
            <a:pPr marL="5575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500" b="0" cap="none" dirty="0" smtClean="0">
                <a:latin typeface="Garamond" charset="0"/>
                <a:ea typeface="Garamond" charset="0"/>
              </a:rPr>
              <a:t>Второй уровень</a:t>
            </a:r>
          </a:p>
          <a:p>
            <a:pPr marL="900430" indent="-214630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350" b="0" cap="none" dirty="0" smtClean="0">
                <a:latin typeface="Garamond" charset="0"/>
                <a:ea typeface="Garamond" charset="0"/>
              </a:rPr>
              <a:t>Третий уровень</a:t>
            </a:r>
          </a:p>
          <a:p>
            <a:pPr marL="1157605" indent="-128905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200" b="0" cap="none" dirty="0" smtClean="0">
                <a:latin typeface="Garamond" charset="0"/>
                <a:ea typeface="Garamond" charset="0"/>
              </a:rPr>
              <a:t>Четвертый уровень</a:t>
            </a:r>
          </a:p>
          <a:p>
            <a:pPr marL="1500505" indent="-128905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050" b="0" cap="none" dirty="0" smtClean="0">
                <a:latin typeface="Garamond" charset="0"/>
                <a:ea typeface="Garamond" charset="0"/>
              </a:rPr>
              <a:t>Пятый уровень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>
            <a:off x="6508115" y="4476750"/>
            <a:ext cx="1200785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75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8/20/2017</a:t>
            </a:fld>
            <a:endParaRPr lang="en-US" altLang="ko-KR" sz="75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971550" y="4476750"/>
            <a:ext cx="548005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7765415" y="4476750"/>
            <a:ext cx="40767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000" b="0" cap="none" dirty="0" smtClean="0">
                <a:solidFill>
                  <a:schemeClr val="dk2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000" b="0" cap="none" dirty="0" smtClean="0">
              <a:solidFill>
                <a:schemeClr val="dk2"/>
              </a:solidFill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71550" y="736600"/>
            <a:ext cx="7201535" cy="97853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0" cap="none" dirty="0" smtClean="0">
                <a:ln w="3175" cap="flat" cmpd="sng">
                  <a:prstDash/>
                </a:ln>
                <a:latin typeface="Garamond" charset="0"/>
                <a:ea typeface="Garamond" charset="0"/>
              </a:rPr>
              <a:t>Образец заголовка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71550" y="1993900"/>
            <a:ext cx="3539490" cy="43307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/>
          <a:p>
            <a:pPr marL="0" indent="0" algn="l" defTabSz="342900" fontAlgn="auto" latinLnBrk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ko-KR" sz="2100" b="0" cap="none" dirty="0" smtClean="0">
                <a:solidFill>
                  <a:schemeClr val="accent1"/>
                </a:solidFill>
                <a:latin typeface="Garamond" charset="0"/>
                <a:ea typeface="Garamond" charset="0"/>
              </a:rPr>
              <a:t>Образец текста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971550" y="2432685"/>
            <a:ext cx="3539490" cy="197485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0" cap="none" dirty="0" smtClean="0">
                <a:latin typeface="Garamond" charset="0"/>
                <a:ea typeface="Garamond" charset="0"/>
              </a:rPr>
              <a:t>Образец текста</a:t>
            </a:r>
          </a:p>
          <a:p>
            <a:pPr marL="5575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500" b="0" cap="none" dirty="0" smtClean="0">
                <a:latin typeface="Garamond" charset="0"/>
                <a:ea typeface="Garamond" charset="0"/>
              </a:rPr>
              <a:t>Второй уровень</a:t>
            </a:r>
          </a:p>
          <a:p>
            <a:pPr marL="900430" indent="-214630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350" b="0" cap="none" dirty="0" smtClean="0">
                <a:latin typeface="Garamond" charset="0"/>
                <a:ea typeface="Garamond" charset="0"/>
              </a:rPr>
              <a:t>Третий уровень</a:t>
            </a:r>
          </a:p>
          <a:p>
            <a:pPr marL="1157605" indent="-128905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200" b="0" cap="none" dirty="0" smtClean="0">
                <a:latin typeface="Garamond" charset="0"/>
                <a:ea typeface="Garamond" charset="0"/>
              </a:rPr>
              <a:t>Четвертый уровень</a:t>
            </a:r>
          </a:p>
          <a:p>
            <a:pPr marL="1500505" indent="-128905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050" b="0" cap="none" dirty="0" smtClean="0">
                <a:latin typeface="Garamond" charset="0"/>
                <a:ea typeface="Garamond" charset="0"/>
              </a:rPr>
              <a:t>Пятый уровень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3"/>
          </p:nvPr>
        </p:nvSpPr>
        <p:spPr>
          <a:xfrm>
            <a:off x="4635500" y="1993900"/>
            <a:ext cx="3539490" cy="43307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/>
          <a:p>
            <a:pPr marL="0" indent="0" algn="l" defTabSz="342900" fontAlgn="auto" latinLnBrk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ko-KR" sz="2100" b="0" cap="none" dirty="0" smtClean="0">
                <a:solidFill>
                  <a:schemeClr val="accent1"/>
                </a:solidFill>
                <a:latin typeface="Garamond" charset="0"/>
                <a:ea typeface="Garamond" charset="0"/>
              </a:rPr>
              <a:t>Образец текста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4"/>
          </p:nvPr>
        </p:nvSpPr>
        <p:spPr>
          <a:xfrm>
            <a:off x="4635500" y="2432685"/>
            <a:ext cx="3539490" cy="197485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0" cap="none" dirty="0" smtClean="0">
                <a:latin typeface="Garamond" charset="0"/>
                <a:ea typeface="Garamond" charset="0"/>
              </a:rPr>
              <a:t>Образец текста</a:t>
            </a:r>
          </a:p>
          <a:p>
            <a:pPr marL="5575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500" b="0" cap="none" dirty="0" smtClean="0">
                <a:latin typeface="Garamond" charset="0"/>
                <a:ea typeface="Garamond" charset="0"/>
              </a:rPr>
              <a:t>Второй уровень</a:t>
            </a:r>
          </a:p>
          <a:p>
            <a:pPr marL="900430" indent="-214630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350" b="0" cap="none" dirty="0" smtClean="0">
                <a:latin typeface="Garamond" charset="0"/>
                <a:ea typeface="Garamond" charset="0"/>
              </a:rPr>
              <a:t>Третий уровень</a:t>
            </a:r>
          </a:p>
          <a:p>
            <a:pPr marL="1157605" indent="-128905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200" b="0" cap="none" dirty="0" smtClean="0">
                <a:latin typeface="Garamond" charset="0"/>
                <a:ea typeface="Garamond" charset="0"/>
              </a:rPr>
              <a:t>Четвертый уровень</a:t>
            </a:r>
          </a:p>
          <a:p>
            <a:pPr marL="1500505" indent="-128905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050" b="0" cap="none" dirty="0" smtClean="0">
                <a:latin typeface="Garamond" charset="0"/>
                <a:ea typeface="Garamond" charset="0"/>
              </a:rPr>
              <a:t>Пятый уровень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10"/>
          </p:nvPr>
        </p:nvSpPr>
        <p:spPr>
          <a:xfrm>
            <a:off x="6508115" y="4476750"/>
            <a:ext cx="1200785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75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8/20/2017</a:t>
            </a:fld>
            <a:endParaRPr lang="en-US" altLang="ko-KR" sz="75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11"/>
          </p:nvPr>
        </p:nvSpPr>
        <p:spPr>
          <a:xfrm>
            <a:off x="971550" y="4476750"/>
            <a:ext cx="548005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>
          <a:xfrm>
            <a:off x="7765415" y="4476750"/>
            <a:ext cx="40767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000" b="0" cap="none" dirty="0" smtClean="0">
                <a:solidFill>
                  <a:schemeClr val="dk2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000" b="0" cap="none" dirty="0" smtClean="0">
              <a:solidFill>
                <a:schemeClr val="dk2"/>
              </a:solidFill>
              <a:latin typeface="Arial" charset="0"/>
              <a:ea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15" y="1816100"/>
            <a:ext cx="7056120" cy="635"/>
          </a:xfrm>
          <a:prstGeom prst="line">
            <a:avLst/>
          </a:prstGeom>
          <a:ln w="15875" cap="flat" cmpd="sng"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891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71550" y="736600"/>
            <a:ext cx="7201535" cy="97853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0" cap="none" dirty="0" smtClean="0">
                <a:ln w="3175" cap="flat" cmpd="sng">
                  <a:prstDash/>
                </a:ln>
                <a:latin typeface="Garamond" charset="0"/>
                <a:ea typeface="Garamond" charset="0"/>
              </a:rPr>
              <a:t>Образец заголовка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xfrm>
            <a:off x="6508115" y="4476750"/>
            <a:ext cx="1200785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75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8/20/2017</a:t>
            </a:fld>
            <a:endParaRPr lang="en-US" altLang="ko-KR" sz="75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971550" y="4476750"/>
            <a:ext cx="548005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>
          <a:xfrm>
            <a:off x="7765415" y="4476750"/>
            <a:ext cx="40767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000" b="0" cap="none" dirty="0" smtClean="0">
                <a:solidFill>
                  <a:schemeClr val="dk2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000" b="0" cap="none" dirty="0" smtClean="0">
              <a:solidFill>
                <a:schemeClr val="dk2"/>
              </a:solidFill>
              <a:latin typeface="Arial" charset="0"/>
              <a:ea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15" y="1816100"/>
            <a:ext cx="7056120" cy="635"/>
          </a:xfrm>
          <a:prstGeom prst="line">
            <a:avLst/>
          </a:prstGeom>
          <a:ln w="15875" cap="flat" cmpd="sng"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4999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>
          <a:xfrm>
            <a:off x="6508115" y="4476750"/>
            <a:ext cx="1200785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75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8/20/2017</a:t>
            </a:fld>
            <a:endParaRPr lang="en-US" altLang="ko-KR" sz="75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11"/>
          </p:nvPr>
        </p:nvSpPr>
        <p:spPr>
          <a:xfrm>
            <a:off x="971550" y="4476750"/>
            <a:ext cx="548005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xfrm>
            <a:off x="7765415" y="4476750"/>
            <a:ext cx="40767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000" b="0" cap="none" dirty="0" smtClean="0">
                <a:solidFill>
                  <a:schemeClr val="dk2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000" b="0" cap="none" dirty="0" smtClean="0">
              <a:solidFill>
                <a:schemeClr val="dk2"/>
              </a:solidFill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8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70280" y="1041400"/>
            <a:ext cx="2789555" cy="10293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n w="3175" cap="flat" cmpd="sng">
                  <a:prstDash/>
                </a:ln>
                <a:latin typeface="Garamond" charset="0"/>
                <a:ea typeface="Garamond" charset="0"/>
              </a:rPr>
              <a:t>Образец заголовка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064000" y="736600"/>
            <a:ext cx="4102735" cy="367093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0" cap="none" dirty="0" smtClean="0">
                <a:latin typeface="Garamond" charset="0"/>
                <a:ea typeface="Garamond" charset="0"/>
              </a:rPr>
              <a:t>Образец текста</a:t>
            </a:r>
          </a:p>
          <a:p>
            <a:pPr marL="5575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500" b="0" cap="none" dirty="0" smtClean="0">
                <a:latin typeface="Garamond" charset="0"/>
                <a:ea typeface="Garamond" charset="0"/>
              </a:rPr>
              <a:t>Второй уровень</a:t>
            </a:r>
          </a:p>
          <a:p>
            <a:pPr marL="900430" indent="-214630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350" b="0" cap="none" dirty="0" smtClean="0">
                <a:latin typeface="Garamond" charset="0"/>
                <a:ea typeface="Garamond" charset="0"/>
              </a:rPr>
              <a:t>Третий уровень</a:t>
            </a:r>
          </a:p>
          <a:p>
            <a:pPr marL="1157605" indent="-128905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200" b="0" cap="none" dirty="0" smtClean="0">
                <a:latin typeface="Garamond" charset="0"/>
                <a:ea typeface="Garamond" charset="0"/>
              </a:rPr>
              <a:t>Четвертый уровень</a:t>
            </a:r>
          </a:p>
          <a:p>
            <a:pPr marL="1500505" indent="-128905" algn="l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050" b="0" cap="none" dirty="0" smtClean="0">
                <a:latin typeface="Garamond" charset="0"/>
                <a:ea typeface="Garamond" charset="0"/>
              </a:rPr>
              <a:t>Пятый уровень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970280" y="2273300"/>
            <a:ext cx="2789555" cy="182943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FontTx/>
              <a:buNone/>
            </a:pPr>
            <a:r>
              <a:rPr lang="en-US" altLang="ko-KR" sz="1200" b="0" cap="none" dirty="0" smtClean="0">
                <a:latin typeface="Garamond" charset="0"/>
                <a:ea typeface="Garamond" charset="0"/>
              </a:rPr>
              <a:t>Образец текста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>
            <a:off x="6508115" y="4476750"/>
            <a:ext cx="1200785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75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8/20/2017</a:t>
            </a:fld>
            <a:endParaRPr lang="en-US" altLang="ko-KR" sz="75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971550" y="4476750"/>
            <a:ext cx="548005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7765415" y="4476750"/>
            <a:ext cx="40767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000" b="0" cap="none" dirty="0" smtClean="0">
                <a:solidFill>
                  <a:schemeClr val="dk2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000" b="0" cap="none" dirty="0" smtClean="0">
              <a:solidFill>
                <a:schemeClr val="dk2"/>
              </a:solidFill>
              <a:latin typeface="Arial" charset="0"/>
              <a:ea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15" y="2184400"/>
            <a:ext cx="2636520" cy="635"/>
          </a:xfrm>
          <a:prstGeom prst="line">
            <a:avLst/>
          </a:prstGeom>
          <a:ln w="15875" cap="flat" cmpd="sng"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0998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71550" y="1412875"/>
            <a:ext cx="4681855" cy="10293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100" b="0" cap="none" dirty="0" smtClean="0">
                <a:ln w="3175" cap="flat" cmpd="sng">
                  <a:prstDash/>
                </a:ln>
                <a:latin typeface="Garamond" charset="0"/>
                <a:ea typeface="Garamond" charset="0"/>
              </a:rPr>
              <a:t>Образец заголовка</a:t>
            </a:r>
          </a:p>
        </p:txBody>
      </p:sp>
      <p:sp>
        <p:nvSpPr>
          <p:cNvPr id="17" name="Picture Placeholder 2"/>
          <p:cNvSpPr txBox="1">
            <a:spLocks noGrp="1" noChangeAspect="1"/>
          </p:cNvSpPr>
          <p:nvPr>
            <p:ph type="pic" idx="1"/>
          </p:nvPr>
        </p:nvSpPr>
        <p:spPr>
          <a:xfrm>
            <a:off x="6071235" y="781050"/>
            <a:ext cx="2298065" cy="3582035"/>
          </a:xfrm>
          <a:prstGeom prst="roundRect">
            <a:avLst>
              <a:gd name="adj" fmla="val 0"/>
            </a:avLst>
          </a:prstGeom>
          <a:ln w="57150" cap="flat" cmpd="thickThin">
            <a:solidFill>
              <a:schemeClr val="tx1">
                <a:lumMod val="50000"/>
                <a:lumOff val="50000"/>
                <a:alpha val="100000"/>
              </a:schemeClr>
            </a:solidFill>
            <a:prstDash val="solid"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FontTx/>
              <a:buNone/>
            </a:pPr>
            <a:r>
              <a:rPr lang="en-US" altLang="ko-KR" sz="2000" b="0" cap="none" dirty="0" smtClean="0">
                <a:latin typeface="Garamond" charset="0"/>
                <a:ea typeface="Garamond" charset="0"/>
              </a:rPr>
              <a:t>Вставка рисунка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971550" y="2441575"/>
            <a:ext cx="4681855" cy="137223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FontTx/>
              <a:buNone/>
            </a:pPr>
            <a:r>
              <a:rPr lang="en-US" altLang="ko-KR" sz="1350" b="0" cap="none" dirty="0" smtClean="0">
                <a:latin typeface="Garamond" charset="0"/>
                <a:ea typeface="Garamond" charset="0"/>
              </a:rPr>
              <a:t>Образец текста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>
            <a:off x="6508115" y="4476750"/>
            <a:ext cx="1200785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750" b="0" cap="none" dirty="0" smtClean="0">
                <a:solidFill>
                  <a:schemeClr val="tx1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8/20/2017</a:t>
            </a:fld>
            <a:endParaRPr lang="en-US" altLang="ko-KR" sz="750" b="0" cap="none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971550" y="4476750"/>
            <a:ext cx="548005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7765415" y="4476750"/>
            <a:ext cx="407670" cy="2101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000" b="0" cap="none" dirty="0" smtClean="0">
                <a:solidFill>
                  <a:schemeClr val="dk2"/>
                </a:solidFill>
                <a:latin typeface="Arial" charset="0"/>
                <a:ea typeface="Arial" charset="0"/>
              </a:rPr>
              <a:pPr marL="0" indent="0" algn="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altLang="ko-KR" sz="1000" b="0" cap="none" dirty="0" smtClean="0">
              <a:solidFill>
                <a:schemeClr val="dk2"/>
              </a:solidFill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065" y="0"/>
            <a:ext cx="9172575" cy="5142230"/>
            <a:chOff x="-12065" y="0"/>
            <a:chExt cx="9172575" cy="51422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1460" cy="514223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55930" y="457200"/>
              <a:ext cx="8229600" cy="42291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2065" y="2365375"/>
              <a:ext cx="582930" cy="4546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77580" y="2365375"/>
              <a:ext cx="582930" cy="45466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736600"/>
            <a:ext cx="7200900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17700"/>
            <a:ext cx="7200900" cy="248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15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4476750"/>
            <a:ext cx="547941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15" y="4476750"/>
            <a:ext cx="40703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4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316" descr="C:\Users\Алексей\Desktop\!!! АСОУ\!!! Ассоциация УЧИТЕЛЯ ПОДМОСКОВЬЯ\материал для ролика\! Окончательно готово с испр\Банер 350 на 230-испр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724" y="873303"/>
            <a:ext cx="7890552" cy="373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7941" y="1174534"/>
            <a:ext cx="976046" cy="469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-1200150" y="137160"/>
            <a:ext cx="10261600" cy="8578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3820" tIns="41910" rIns="83820" bIns="41910" numCol="1" anchor="t">
            <a:noAutofit/>
          </a:bodyPr>
          <a:lstStyle/>
          <a:p>
            <a:pPr marL="2286000" indent="45720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cap="none" dirty="0" smtClean="0">
                <a:ln w="3175" cap="flat" cmpd="sng">
                  <a:prstDash/>
                </a:ln>
                <a:solidFill>
                  <a:srgbClr val="000000"/>
                </a:solidFill>
                <a:latin typeface="Garamond" charset="0"/>
                <a:ea typeface="Garamond" charset="0"/>
              </a:rPr>
              <a:t/>
            </a:r>
            <a:br>
              <a:rPr lang="en-US" altLang="ko-KR" sz="2400" b="1" cap="none" dirty="0" smtClean="0">
                <a:ln w="3175" cap="flat" cmpd="sng">
                  <a:prstDash/>
                </a:ln>
                <a:solidFill>
                  <a:srgbClr val="000000"/>
                </a:solidFill>
                <a:latin typeface="Garamond" charset="0"/>
                <a:ea typeface="Garamond" charset="0"/>
              </a:rPr>
            </a:br>
            <a:r>
              <a:rPr lang="en-US" altLang="ko-KR" sz="24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aramond" charset="0"/>
                <a:ea typeface="Garamond" charset="0"/>
              </a:rPr>
              <a:t>Предметные сборы </a:t>
            </a:r>
            <a:endParaRPr lang="ko-KR" altLang="en-US" sz="2400" b="1" cap="none" dirty="0" smtClean="0">
              <a:ln w="3175" cap="flat" cmpd="sng">
                <a:prstDash/>
              </a:ln>
              <a:solidFill>
                <a:schemeClr val="accent2">
                  <a:lumMod val="50000"/>
                </a:schemeClr>
              </a:solidFill>
              <a:latin typeface="Garamond" charset="0"/>
              <a:ea typeface="Garamond" charset="0"/>
            </a:endParaRPr>
          </a:p>
          <a:p>
            <a:pPr marL="2286000" indent="45720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aramond" charset="0"/>
                <a:ea typeface="Garamond" charset="0"/>
              </a:rPr>
              <a:t>«Малая Академия Подмосковья»</a:t>
            </a:r>
            <a:endParaRPr lang="ko-KR" altLang="en-US" sz="2400" b="1" cap="none" dirty="0" smtClean="0">
              <a:ln w="3175" cap="flat" cmpd="sng">
                <a:prstDash/>
              </a:ln>
              <a:solidFill>
                <a:schemeClr val="accent2">
                  <a:lumMod val="50000"/>
                </a:schemeClr>
              </a:solidFill>
              <a:latin typeface="Garamond" charset="0"/>
              <a:ea typeface="Garamond" charset="0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57225" y="3406775"/>
            <a:ext cx="7858760" cy="1134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  <a:prstDash/>
          </a:ln>
          <a:effectLst>
            <a:reflection stA="26000" endPos="23000" dist="25400" dir="5400000" sy="-100000" rotWithShape="0"/>
          </a:effectLst>
        </p:spPr>
        <p:txBody>
          <a:bodyPr vert="horz" wrap="square" lIns="83820" tIns="41910" rIns="83820" bIns="41910" numCol="1" anchor="t">
            <a:noAutofit/>
          </a:bodyPr>
          <a:lstStyle/>
          <a:p>
            <a:pPr marL="0" indent="88900" algn="just" defTabSz="3429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  <a:t>В 201</a:t>
            </a:r>
            <a:r>
              <a:rPr lang="ru-RU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  <a:t>6</a:t>
            </a:r>
            <a:r>
              <a:rPr lang="en-US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  <a:t> год</a:t>
            </a:r>
            <a:r>
              <a:rPr lang="ru-RU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  <a:t>у</a:t>
            </a:r>
            <a:r>
              <a:rPr lang="en-US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  <a:t> проект поддержан Министерством образования и науки РФ в рамках ФЦПРО 2016-2020, выделена региональная субсидия на софинансирование проекта</a:t>
            </a:r>
            <a:endParaRPr lang="ko-KR" altLang="en-US" sz="1600" b="1" cap="none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ea typeface="Arial Black" charset="0"/>
            </a:endParaRP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 l="63911" t="10946" r="24994" b="77387"/>
          <a:stretch/>
        </p:blipFill>
        <p:spPr>
          <a:xfrm>
            <a:off x="3208655" y="1466850"/>
            <a:ext cx="3384550" cy="168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310" y="493395"/>
            <a:ext cx="1113155" cy="756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1" y="200025"/>
            <a:ext cx="8269604" cy="108204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noAutofit/>
          </a:bodyPr>
          <a:lstStyle/>
          <a:p>
            <a:pPr marL="914400" indent="45720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sz="2400" b="1" dirty="0">
                <a:ln w="3175" cap="flat" cmpd="sng">
                  <a:prstDash/>
                </a:ln>
                <a:latin typeface="Arial" charset="0"/>
                <a:ea typeface="Arial" charset="0"/>
              </a:rPr>
              <a:t/>
            </a:r>
            <a:br>
              <a:rPr lang="ru-RU" altLang="ko-KR" sz="2400" b="1" dirty="0">
                <a:ln w="3175" cap="flat" cmpd="sng">
                  <a:prstDash/>
                </a:ln>
                <a:latin typeface="Arial" charset="0"/>
                <a:ea typeface="Arial" charset="0"/>
              </a:rPr>
            </a:br>
            <a:r>
              <a:rPr lang="en-US" altLang="ko-KR" sz="2000" b="1" cap="none" dirty="0" smtClean="0">
                <a:ln w="3175" cap="flat" cmpd="sng">
                  <a:prstDash/>
                </a:ln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</a:rPr>
              <a:t>Предметные сборы «Малая Академия</a:t>
            </a:r>
            <a:r>
              <a:rPr lang="ru-RU" altLang="ko-KR" sz="2000" b="1" cap="none" dirty="0" smtClean="0">
                <a:ln w="3175" cap="flat" cmpd="sng">
                  <a:prstDash/>
                </a:ln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</a:rPr>
              <a:t> Подмосковья»</a:t>
            </a:r>
            <a:r>
              <a:rPr lang="en-US" altLang="ko-KR" sz="2000" b="1" cap="none" dirty="0" smtClean="0">
                <a:ln w="3175" cap="flat" cmpd="sng">
                  <a:prstDash/>
                </a:ln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</a:rPr>
              <a:t> </a:t>
            </a:r>
            <a:endParaRPr lang="ko-KR" altLang="en-US" sz="2000" b="1" cap="none" dirty="0" smtClean="0">
              <a:ln w="3175" cap="flat" cmpd="sng">
                <a:prstDash/>
              </a:ln>
              <a:solidFill>
                <a:schemeClr val="accent4">
                  <a:lumMod val="50000"/>
                </a:schemeClr>
              </a:solidFill>
              <a:latin typeface="Arial" charset="0"/>
              <a:ea typeface="Arial" charset="0"/>
            </a:endParaRPr>
          </a:p>
          <a:p>
            <a:pPr marL="2743200" indent="45720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sz="2400" b="1" cap="none" dirty="0" smtClean="0">
                <a:ln w="3175" cap="flat" cmpd="sng">
                  <a:prstDash/>
                </a:ln>
                <a:latin typeface="Arial" charset="0"/>
                <a:ea typeface="Arial" charset="0"/>
              </a:rPr>
              <a:t/>
            </a:r>
            <a:br>
              <a:rPr lang="ru-RU" altLang="ko-KR" sz="2400" b="1" cap="none" dirty="0" smtClean="0">
                <a:ln w="3175" cap="flat" cmpd="sng">
                  <a:prstDash/>
                </a:ln>
                <a:latin typeface="Arial" charset="0"/>
                <a:ea typeface="Arial" charset="0"/>
              </a:rPr>
            </a:br>
            <a:endParaRPr lang="ko-KR" altLang="en-US" sz="2400" b="1" cap="none" dirty="0" smtClean="0">
              <a:ln w="3175" cap="flat" cmpd="sng">
                <a:prstDash/>
              </a:ln>
              <a:latin typeface="Arial" charset="0"/>
              <a:ea typeface="Arial" charset="0"/>
            </a:endParaRPr>
          </a:p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b="1" cap="none" dirty="0" smtClean="0">
              <a:ln w="3175" cap="flat" cmpd="sng">
                <a:prstDash/>
              </a:ln>
              <a:latin typeface="Arial" charset="0"/>
              <a:ea typeface="Arial" charset="0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idx="1"/>
          </p:nvPr>
        </p:nvSpPr>
        <p:spPr>
          <a:xfrm>
            <a:off x="457200" y="1282065"/>
            <a:ext cx="8162925" cy="46164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noAutofit/>
          </a:bodyPr>
          <a:lstStyle/>
          <a:p>
            <a:pPr marL="342900" indent="-34290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sz="2000" b="1" cap="none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</a:rPr>
              <a:t>      </a:t>
            </a:r>
            <a:r>
              <a:rPr lang="en-US" altLang="ko-KR" sz="2000" b="1" cap="none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</a:rPr>
              <a:t>2014-2015	</a:t>
            </a:r>
            <a:r>
              <a:rPr lang="en-US" altLang="ko-KR" sz="2000" b="1" cap="none" dirty="0" smtClean="0">
                <a:solidFill>
                  <a:srgbClr val="434343"/>
                </a:solidFill>
                <a:latin typeface="Arial" charset="0"/>
                <a:ea typeface="Arial" charset="0"/>
              </a:rPr>
              <a:t>	</a:t>
            </a:r>
            <a:r>
              <a:rPr lang="en-US" altLang="ko-KR" sz="2000" b="1" cap="none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</a:rPr>
              <a:t>                </a:t>
            </a:r>
            <a:r>
              <a:rPr lang="ru-RU" altLang="ko-KR" sz="2000" b="1" cap="none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</a:rPr>
              <a:t>    </a:t>
            </a:r>
            <a:r>
              <a:rPr lang="en-US" altLang="ko-KR" sz="2000" b="1" cap="none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</a:rPr>
              <a:t>2015-2016	                   </a:t>
            </a:r>
            <a:r>
              <a:rPr lang="ru-RU" altLang="ko-KR" sz="2000" b="1" cap="none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000" b="1" cap="none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</a:rPr>
              <a:t>201</a:t>
            </a:r>
            <a:r>
              <a:rPr lang="ru-RU" altLang="ko-KR" sz="20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</a:rPr>
              <a:t>5</a:t>
            </a:r>
            <a:r>
              <a:rPr lang="en-US" altLang="ko-KR" sz="2000" b="1" cap="none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</a:rPr>
              <a:t>-201</a:t>
            </a:r>
            <a:r>
              <a:rPr lang="ru-RU" altLang="ko-KR" sz="20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</a:rPr>
              <a:t>7</a:t>
            </a:r>
            <a:endParaRPr lang="ko-KR" altLang="en-US" sz="2000" b="1" cap="none" dirty="0" smtClean="0">
              <a:solidFill>
                <a:schemeClr val="accent4">
                  <a:lumMod val="50000"/>
                </a:schemeClr>
              </a:solidFill>
              <a:latin typeface="Arial" charset="0"/>
              <a:ea typeface="Arial" charset="0"/>
            </a:endParaRPr>
          </a:p>
          <a:p>
            <a:pPr marL="342900" indent="-342900" algn="l" defTabSz="3429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1" cap="none" dirty="0" smtClean="0">
              <a:solidFill>
                <a:srgbClr val="434343"/>
              </a:solidFill>
              <a:latin typeface="Calibri" charset="0"/>
              <a:ea typeface="Calibri" charset="0"/>
            </a:endParaRPr>
          </a:p>
          <a:p>
            <a:pPr marL="342900" indent="-342900" algn="l" defTabSz="342900" fontAlgn="auto" latinLnBrk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FontTx/>
              <a:buNone/>
            </a:pPr>
            <a:endParaRPr lang="ko-KR" altLang="en-US" sz="2000" b="0" cap="none" dirty="0" smtClean="0">
              <a:solidFill>
                <a:srgbClr val="434343"/>
              </a:solidFill>
              <a:latin typeface="Calibri" charset="0"/>
              <a:ea typeface="Calibri" charset="0"/>
            </a:endParaRPr>
          </a:p>
        </p:txBody>
      </p:sp>
      <p:sp>
        <p:nvSpPr>
          <p:cNvPr id="306" name="Shape 306"/>
          <p:cNvSpPr>
            <a:spLocks/>
          </p:cNvSpPr>
          <p:nvPr/>
        </p:nvSpPr>
        <p:spPr>
          <a:xfrm>
            <a:off x="457200" y="1352549"/>
            <a:ext cx="2465705" cy="3381375"/>
          </a:xfrm>
          <a:prstGeom prst="rect">
            <a:avLst/>
          </a:prstGeom>
          <a:noFill/>
          <a:ln w="0">
            <a:noFill/>
            <a:prstDash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cap="none" dirty="0" smtClean="0">
              <a:solidFill>
                <a:srgbClr val="38761D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cap="none" dirty="0" smtClean="0">
              <a:solidFill>
                <a:srgbClr val="FF0000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/>
                </a:solidFill>
                <a:latin typeface="Arial" charset="0"/>
                <a:ea typeface="Arial" charset="0"/>
              </a:rPr>
              <a:t>224</a:t>
            </a:r>
            <a:r>
              <a:rPr lang="en-US" altLang="ko-KR" sz="1800" b="1" cap="none" dirty="0" smtClean="0">
                <a:solidFill>
                  <a:schemeClr val="dk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</a:rPr>
              <a:t>участника сборов по  математике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/>
                </a:solidFill>
                <a:latin typeface="Arial" charset="0"/>
                <a:ea typeface="Arial" charset="0"/>
              </a:rPr>
              <a:t>37</a:t>
            </a:r>
            <a:r>
              <a:rPr lang="en-US" altLang="ko-KR" sz="1800" b="1" cap="none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</a:rPr>
              <a:t>педагогов школ области повысили свою квалификацию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cap="none" dirty="0" smtClean="0">
              <a:solidFill>
                <a:srgbClr val="38761D"/>
              </a:solidFill>
              <a:latin typeface="Arial" charset="0"/>
              <a:ea typeface="Arial" charset="0"/>
            </a:endParaRPr>
          </a:p>
        </p:txBody>
      </p:sp>
      <p:sp>
        <p:nvSpPr>
          <p:cNvPr id="307" name="Shape 307"/>
          <p:cNvSpPr>
            <a:spLocks/>
          </p:cNvSpPr>
          <p:nvPr/>
        </p:nvSpPr>
        <p:spPr>
          <a:xfrm>
            <a:off x="2720975" y="1635760"/>
            <a:ext cx="562610" cy="2743835"/>
          </a:xfrm>
          <a:prstGeom prst="rightArrow">
            <a:avLst>
              <a:gd name="adj1" fmla="val 50000"/>
              <a:gd name="adj2" fmla="val 5468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666666">
                <a:alpha val="100000"/>
              </a:srgbClr>
            </a:solidFill>
            <a:prstDash val="solid"/>
            <a:round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lt1"/>
              </a:solidFill>
              <a:latin typeface="Calibri" charset="0"/>
              <a:ea typeface="Calibri" charset="0"/>
            </a:endParaRPr>
          </a:p>
        </p:txBody>
      </p:sp>
      <p:sp>
        <p:nvSpPr>
          <p:cNvPr id="308" name="Shape 308"/>
          <p:cNvSpPr>
            <a:spLocks/>
          </p:cNvSpPr>
          <p:nvPr/>
        </p:nvSpPr>
        <p:spPr>
          <a:xfrm>
            <a:off x="3282950" y="1635760"/>
            <a:ext cx="2444750" cy="3098165"/>
          </a:xfrm>
          <a:prstGeom prst="rect">
            <a:avLst/>
          </a:prstGeom>
          <a:noFill/>
          <a:ln w="0">
            <a:noFill/>
            <a:prstDash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cap="none" dirty="0" smtClean="0">
              <a:solidFill>
                <a:srgbClr val="38761D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/>
                </a:solidFill>
                <a:latin typeface="Arial" charset="0"/>
                <a:ea typeface="Arial" charset="0"/>
              </a:rPr>
              <a:t>200</a:t>
            </a:r>
            <a:r>
              <a:rPr lang="en-US" altLang="ko-KR" sz="1800" b="1" cap="none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</a:rPr>
              <a:t>участников  по математике 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/>
                </a:solidFill>
                <a:latin typeface="Arial" charset="0"/>
                <a:ea typeface="Arial" charset="0"/>
              </a:rPr>
              <a:t>54</a:t>
            </a:r>
            <a:r>
              <a:rPr lang="en-US" altLang="ko-KR" sz="1800" b="1" cap="none" dirty="0" smtClean="0">
                <a:solidFill>
                  <a:schemeClr val="dk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</a:rPr>
              <a:t>участника  по русскому языку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/>
                </a:solidFill>
                <a:latin typeface="Arial" charset="0"/>
                <a:ea typeface="Arial" charset="0"/>
              </a:rPr>
              <a:t>87</a:t>
            </a:r>
            <a:r>
              <a:rPr lang="en-US" altLang="ko-KR" sz="1800" b="1" cap="none" dirty="0" smtClean="0">
                <a:solidFill>
                  <a:schemeClr val="dk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</a:rPr>
              <a:t>участников по биологии и химии 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/>
                </a:solidFill>
                <a:latin typeface="Arial" charset="0"/>
                <a:ea typeface="Arial" charset="0"/>
              </a:rPr>
              <a:t>30</a:t>
            </a:r>
            <a:r>
              <a:rPr lang="en-US" altLang="ko-KR" sz="1800" b="1" cap="none" dirty="0" smtClean="0">
                <a:solidFill>
                  <a:schemeClr val="dk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</a:rPr>
              <a:t>участников по истории и обществознанию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cap="none" dirty="0" smtClean="0">
              <a:solidFill>
                <a:srgbClr val="38761D"/>
              </a:solidFill>
              <a:latin typeface="Arial" charset="0"/>
              <a:ea typeface="Arial" charset="0"/>
            </a:endParaRPr>
          </a:p>
        </p:txBody>
      </p:sp>
      <p:sp>
        <p:nvSpPr>
          <p:cNvPr id="309" name="Shape 309"/>
          <p:cNvSpPr>
            <a:spLocks/>
          </p:cNvSpPr>
          <p:nvPr/>
        </p:nvSpPr>
        <p:spPr>
          <a:xfrm>
            <a:off x="5772785" y="1636395"/>
            <a:ext cx="529590" cy="2743835"/>
          </a:xfrm>
          <a:prstGeom prst="rightArrow">
            <a:avLst>
              <a:gd name="adj1" fmla="val 50000"/>
              <a:gd name="adj2" fmla="val 5468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666666">
                <a:alpha val="100000"/>
              </a:srgbClr>
            </a:solidFill>
            <a:prstDash val="solid"/>
            <a:round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lt1"/>
              </a:solidFill>
              <a:latin typeface="Calibri" charset="0"/>
              <a:ea typeface="Calibri" charset="0"/>
            </a:endParaRPr>
          </a:p>
        </p:txBody>
      </p:sp>
      <p:sp>
        <p:nvSpPr>
          <p:cNvPr id="310" name="Shape 310"/>
          <p:cNvSpPr>
            <a:spLocks/>
          </p:cNvSpPr>
          <p:nvPr/>
        </p:nvSpPr>
        <p:spPr>
          <a:xfrm>
            <a:off x="6409055" y="1282065"/>
            <a:ext cx="2444750" cy="3833495"/>
          </a:xfrm>
          <a:prstGeom prst="rect">
            <a:avLst/>
          </a:prstGeom>
          <a:noFill/>
          <a:ln w="0">
            <a:noFill/>
            <a:prstDash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cap="none" dirty="0" smtClean="0">
              <a:solidFill>
                <a:srgbClr val="38761D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sz="1800" b="1" dirty="0" smtClean="0">
                <a:solidFill>
                  <a:schemeClr val="accent2"/>
                </a:solidFill>
                <a:latin typeface="Arial" charset="0"/>
                <a:ea typeface="Arial" charset="0"/>
              </a:rPr>
              <a:t>1500</a:t>
            </a:r>
            <a:r>
              <a:rPr lang="en-US" altLang="ko-KR" sz="1800" b="1" cap="none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</a:rPr>
              <a:t>участников сборов по математике, физике, информатике, биологии, химии,  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</a:rPr>
              <a:t>русскому языку, истории и обществознанию 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</a:endParaRPr>
          </a:p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Малая 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Академия Подмосковья</a:t>
            </a:r>
            <a:b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получила поддержку Минобрнауки РФ</a:t>
            </a:r>
            <a:b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3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2016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г.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- межрегиональный вебинар (</a:t>
            </a:r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303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участника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из </a:t>
            </a:r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29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регионов РФ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)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2016 г.  - международная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научно-практическая конференция  по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распространению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модели сезонных сборов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300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участников из </a:t>
            </a:r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15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регионов РФ)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83" y="500380"/>
            <a:ext cx="993734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Ассоциация «Учителя Подмосковья»</a:t>
            </a:r>
            <a:endParaRPr lang="ru-RU" sz="3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Ассоциация учителей истории и обществознания МО -  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365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членов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Ассоциация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работников профессиональных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образовательных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организаций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«Профи» - более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 4000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членов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83" y="534035"/>
            <a:ext cx="993734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7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401445" y="206375"/>
            <a:ext cx="7285990" cy="857885"/>
          </a:xfrm>
          <a:prstGeom prst="rect">
            <a:avLst/>
          </a:prstGeom>
        </p:spPr>
        <p:txBody>
          <a:bodyPr vert="horz" wrap="square" lIns="91440" tIns="91440" rIns="91440" bIns="91440" numCol="1" anchor="t">
            <a:noAutofit/>
          </a:bodyPr>
          <a:lstStyle/>
          <a:p>
            <a:pPr marL="342900" indent="-139700" algn="ctr" defTabSz="3429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</a:rPr>
              <a:t/>
            </a:r>
            <a:br>
              <a:rPr lang="en-US" altLang="ko-KR" sz="24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</a:rPr>
            </a:br>
            <a:r>
              <a:rPr lang="en-US" altLang="ko-KR" sz="24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</a:rPr>
              <a:t>АКТИВНОСТЬ АССОЦИАЦИЙ В 2014-17 гг</a:t>
            </a:r>
            <a:r>
              <a:rPr lang="ru-RU" altLang="ko-KR" sz="24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</a:rPr>
              <a:t>.</a:t>
            </a:r>
            <a:endParaRPr lang="ko-KR" altLang="en-US" sz="2400" b="1" cap="none" dirty="0" smtClean="0">
              <a:ln w="3175" cap="flat" cmpd="sng">
                <a:prstDash/>
              </a:ln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idx="1"/>
          </p:nvPr>
        </p:nvSpPr>
        <p:spPr>
          <a:xfrm>
            <a:off x="350520" y="1092835"/>
            <a:ext cx="8230235" cy="4051300"/>
          </a:xfrm>
          <a:prstGeom prst="rect">
            <a:avLst/>
          </a:prstGeom>
        </p:spPr>
        <p:txBody>
          <a:bodyPr vert="horz" wrap="square" lIns="91440" tIns="91440" rIns="91440" bIns="91440" numCol="1" anchor="t">
            <a:noAutofit/>
          </a:bodyPr>
          <a:lstStyle/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20" y="396240"/>
            <a:ext cx="1226185" cy="70739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>
            <a:spLocks/>
          </p:cNvSpPr>
          <p:nvPr/>
        </p:nvSpPr>
        <p:spPr>
          <a:xfrm>
            <a:off x="528320" y="1278890"/>
            <a:ext cx="4026535" cy="9366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Организация и участие в научно-практических конференциях и семинарах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 Black" charset="0"/>
            </a:endParaRPr>
          </a:p>
        </p:txBody>
      </p:sp>
      <p:sp>
        <p:nvSpPr>
          <p:cNvPr id="181" name="Shape 181"/>
          <p:cNvSpPr>
            <a:spLocks/>
          </p:cNvSpPr>
          <p:nvPr/>
        </p:nvSpPr>
        <p:spPr>
          <a:xfrm>
            <a:off x="4729480" y="1247140"/>
            <a:ext cx="4026535" cy="9366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Высокая публикационная активность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 Black" charset="0"/>
            </a:endParaRPr>
          </a:p>
        </p:txBody>
      </p:sp>
      <p:sp>
        <p:nvSpPr>
          <p:cNvPr id="182" name="Shape 182"/>
          <p:cNvSpPr>
            <a:spLocks/>
          </p:cNvSpPr>
          <p:nvPr/>
        </p:nvSpPr>
        <p:spPr>
          <a:xfrm>
            <a:off x="578485" y="2296160"/>
            <a:ext cx="4026535" cy="9366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Участие в жюри конкурс</a:t>
            </a:r>
            <a:r>
              <a:rPr lang="ru-RU" altLang="ko-KR" sz="1800" b="1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а</a:t>
            </a: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 </a:t>
            </a:r>
            <a:r>
              <a:rPr lang="ru-RU" altLang="ko-KR" sz="1800" b="1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«</a:t>
            </a: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Лучший по профессии</a:t>
            </a:r>
            <a:r>
              <a:rPr lang="ru-RU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»</a:t>
            </a: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 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 Black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" charset="0"/>
            </a:endParaRPr>
          </a:p>
        </p:txBody>
      </p:sp>
      <p:sp>
        <p:nvSpPr>
          <p:cNvPr id="183" name="Shape 183"/>
          <p:cNvSpPr>
            <a:spLocks/>
          </p:cNvSpPr>
          <p:nvPr/>
        </p:nvSpPr>
        <p:spPr>
          <a:xfrm>
            <a:off x="4651375" y="2296159"/>
            <a:ext cx="4026535" cy="9366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Участие в жюри конкурса </a:t>
            </a:r>
            <a:r>
              <a:rPr lang="ru-RU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«</a:t>
            </a:r>
            <a:r>
              <a:rPr lang="en-US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Лучший учитель-предметник и лучший учитель начальных классов</a:t>
            </a:r>
            <a:r>
              <a:rPr lang="ru-RU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»</a:t>
            </a:r>
            <a:endParaRPr lang="ko-KR" altLang="en-US" sz="16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 Black" charset="0"/>
            </a:endParaRPr>
          </a:p>
        </p:txBody>
      </p:sp>
      <p:sp>
        <p:nvSpPr>
          <p:cNvPr id="184" name="Shape 184"/>
          <p:cNvSpPr>
            <a:spLocks/>
          </p:cNvSpPr>
          <p:nvPr/>
        </p:nvSpPr>
        <p:spPr>
          <a:xfrm>
            <a:off x="549275" y="3455670"/>
            <a:ext cx="4026535" cy="9366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Проведение открытых уроков и мастер-классов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 Black" charset="0"/>
            </a:endParaRPr>
          </a:p>
        </p:txBody>
      </p:sp>
      <p:sp>
        <p:nvSpPr>
          <p:cNvPr id="185" name="Shape 185"/>
          <p:cNvSpPr>
            <a:spLocks/>
          </p:cNvSpPr>
          <p:nvPr/>
        </p:nvSpPr>
        <p:spPr>
          <a:xfrm>
            <a:off x="4666615" y="3529012"/>
            <a:ext cx="4026535" cy="9366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Проведение круглых столов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 Black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latin typeface="Arial Black" charset="0"/>
              <a:ea typeface="Arial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401445" y="390525"/>
            <a:ext cx="7285990" cy="673735"/>
          </a:xfrm>
          <a:prstGeom prst="rect">
            <a:avLst/>
          </a:prstGeom>
        </p:spPr>
        <p:txBody>
          <a:bodyPr vert="horz" wrap="square" lIns="91440" tIns="91440" rIns="91440" bIns="91440" numCol="1" anchor="t">
            <a:noAutofit/>
          </a:bodyPr>
          <a:lstStyle/>
          <a:p>
            <a:pPr marL="342900" indent="-139700" algn="ctr" defTabSz="3429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aramond" charset="0"/>
                <a:ea typeface="Garamond" charset="0"/>
              </a:rPr>
              <a:t>АКТИВНОСТЬ АССОЦИАЦИЙ В 2014-17 гг</a:t>
            </a:r>
            <a:r>
              <a:rPr lang="ru-RU" altLang="ko-KR" sz="24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aramond" charset="0"/>
                <a:ea typeface="Garamond" charset="0"/>
              </a:rPr>
              <a:t>.</a:t>
            </a:r>
            <a:endParaRPr lang="ko-KR" altLang="en-US" sz="2400" b="1" cap="none" dirty="0" smtClean="0">
              <a:ln w="3175" cap="flat" cmpd="sng">
                <a:prstDash/>
              </a:ln>
              <a:solidFill>
                <a:schemeClr val="accent2">
                  <a:lumMod val="50000"/>
                </a:schemeClr>
              </a:solidFill>
              <a:latin typeface="Garamond" charset="0"/>
              <a:ea typeface="Garamond" charset="0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idx="1"/>
          </p:nvPr>
        </p:nvSpPr>
        <p:spPr>
          <a:xfrm>
            <a:off x="326390" y="1063625"/>
            <a:ext cx="8230235" cy="4051300"/>
          </a:xfrm>
          <a:prstGeom prst="rect">
            <a:avLst/>
          </a:prstGeom>
        </p:spPr>
        <p:txBody>
          <a:bodyPr vert="horz" wrap="square" lIns="91440" tIns="91440" rIns="91440" bIns="91440" numCol="1" anchor="t">
            <a:noAutofit/>
          </a:bodyPr>
          <a:lstStyle/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" y="514985"/>
            <a:ext cx="796925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>
            <a:spLocks/>
          </p:cNvSpPr>
          <p:nvPr/>
        </p:nvSpPr>
        <p:spPr>
          <a:xfrm>
            <a:off x="604520" y="1282700"/>
            <a:ext cx="4026535" cy="9366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Проведение региональных научно-популярных лекций и семинаров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 Black" charset="0"/>
            </a:endParaRPr>
          </a:p>
          <a:p>
            <a:pPr marL="342900" indent="-139700" algn="ctr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dk1"/>
              </a:solidFill>
              <a:latin typeface="Arial Black" charset="0"/>
              <a:ea typeface="Arial Black" charset="0"/>
            </a:endParaRPr>
          </a:p>
        </p:txBody>
      </p:sp>
      <p:sp>
        <p:nvSpPr>
          <p:cNvPr id="194" name="Shape 194"/>
          <p:cNvSpPr>
            <a:spLocks/>
          </p:cNvSpPr>
          <p:nvPr/>
        </p:nvSpPr>
        <p:spPr>
          <a:xfrm>
            <a:off x="4790440" y="1247140"/>
            <a:ext cx="3766820" cy="9366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Проведение предметных недель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 Black" charset="0"/>
            </a:endParaRPr>
          </a:p>
          <a:p>
            <a:pPr marL="342900" indent="-139700" algn="ctr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</p:txBody>
      </p:sp>
      <p:sp>
        <p:nvSpPr>
          <p:cNvPr id="195" name="Shape 195"/>
          <p:cNvSpPr>
            <a:spLocks/>
          </p:cNvSpPr>
          <p:nvPr/>
        </p:nvSpPr>
        <p:spPr>
          <a:xfrm>
            <a:off x="607695" y="2379980"/>
            <a:ext cx="4026535" cy="9366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Проведение учебно- методического семинара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 Black" charset="0"/>
            </a:endParaRPr>
          </a:p>
        </p:txBody>
      </p:sp>
      <p:sp>
        <p:nvSpPr>
          <p:cNvPr id="196" name="Shape 196"/>
          <p:cNvSpPr>
            <a:spLocks/>
          </p:cNvSpPr>
          <p:nvPr/>
        </p:nvSpPr>
        <p:spPr>
          <a:xfrm>
            <a:off x="4766310" y="2324735"/>
            <a:ext cx="3790315" cy="9366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Участие в проведении открытых Интернет-олимпиад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 Black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</p:txBody>
      </p:sp>
      <p:sp>
        <p:nvSpPr>
          <p:cNvPr id="197" name="Shape 197"/>
          <p:cNvSpPr>
            <a:spLocks/>
          </p:cNvSpPr>
          <p:nvPr/>
        </p:nvSpPr>
        <p:spPr>
          <a:xfrm>
            <a:off x="611505" y="3485515"/>
            <a:ext cx="4026535" cy="9366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342900" indent="-13970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Координация проведения всероссийских акций тотальных диктантов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 Black" charset="0"/>
            </a:endParaRPr>
          </a:p>
          <a:p>
            <a:pPr marL="342900" indent="-13970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  <a:p>
            <a:pPr marL="342900" indent="-13970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</p:txBody>
      </p:sp>
      <p:sp>
        <p:nvSpPr>
          <p:cNvPr id="198" name="Shape 198"/>
          <p:cNvSpPr>
            <a:spLocks/>
          </p:cNvSpPr>
          <p:nvPr/>
        </p:nvSpPr>
        <p:spPr>
          <a:xfrm>
            <a:off x="4709795" y="3485515"/>
            <a:ext cx="3927475" cy="9366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Организация дискуссионных площадок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401445" y="206375"/>
            <a:ext cx="7285990" cy="857885"/>
          </a:xfrm>
          <a:prstGeom prst="rect">
            <a:avLst/>
          </a:prstGeom>
        </p:spPr>
        <p:txBody>
          <a:bodyPr vert="horz" wrap="square" lIns="91440" tIns="91440" rIns="91440" bIns="91440" numCol="1" anchor="t">
            <a:noAutofit/>
          </a:bodyPr>
          <a:lstStyle/>
          <a:p>
            <a:pPr marL="342900" indent="-139700" algn="ctr" defTabSz="3429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cap="none" dirty="0" smtClean="0">
                <a:ln w="3175" cap="flat" cmpd="sng">
                  <a:prstDash/>
                </a:ln>
                <a:solidFill>
                  <a:schemeClr val="tx1"/>
                </a:solidFill>
                <a:latin typeface="Arial" charset="0"/>
                <a:ea typeface="Arial" charset="0"/>
              </a:rPr>
              <a:t/>
            </a:r>
            <a:br>
              <a:rPr lang="en-US" altLang="ko-KR" sz="2400" b="1" cap="none" dirty="0" smtClean="0">
                <a:ln w="3175" cap="flat" cmpd="sng">
                  <a:prstDash/>
                </a:ln>
                <a:solidFill>
                  <a:schemeClr val="tx1"/>
                </a:solidFill>
                <a:latin typeface="Arial" charset="0"/>
                <a:ea typeface="Arial" charset="0"/>
              </a:rPr>
            </a:br>
            <a:r>
              <a:rPr lang="en-US" altLang="ko-KR" sz="24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</a:rPr>
              <a:t>АКТИВНОСТЬ АССОЦИАЦИЙ В 2014-17 гг</a:t>
            </a:r>
            <a:r>
              <a:rPr lang="ru-RU" altLang="ko-KR" sz="24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</a:rPr>
              <a:t>.</a:t>
            </a:r>
            <a:endParaRPr lang="ko-KR" altLang="en-US" sz="2400" b="1" cap="none" dirty="0" smtClean="0">
              <a:ln w="3175" cap="flat" cmpd="sng">
                <a:prstDash/>
              </a:ln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idx="1"/>
          </p:nvPr>
        </p:nvSpPr>
        <p:spPr>
          <a:xfrm>
            <a:off x="410210" y="1092835"/>
            <a:ext cx="8230235" cy="4051300"/>
          </a:xfrm>
          <a:prstGeom prst="rect">
            <a:avLst/>
          </a:prstGeom>
        </p:spPr>
        <p:txBody>
          <a:bodyPr vert="horz" wrap="square" lIns="91440" tIns="91440" rIns="91440" bIns="91440" numCol="1" anchor="t">
            <a:noAutofit/>
          </a:bodyPr>
          <a:lstStyle/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400" b="0" cap="none" dirty="0" smtClean="0">
              <a:latin typeface="Garamond" charset="0"/>
              <a:ea typeface="Garamond" charset="0"/>
            </a:endParaRP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005" y="380365"/>
            <a:ext cx="882650" cy="71247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>
            <a:spLocks/>
          </p:cNvSpPr>
          <p:nvPr/>
        </p:nvSpPr>
        <p:spPr>
          <a:xfrm>
            <a:off x="499110" y="1290320"/>
            <a:ext cx="4026535" cy="9366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chemeClr val="dk2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dk1"/>
                </a:solidFill>
                <a:latin typeface="Arial Black" charset="0"/>
                <a:ea typeface="Arial Black" charset="0"/>
              </a:rPr>
              <a:t>Проведение форумов</a:t>
            </a:r>
            <a:endParaRPr lang="ko-KR" altLang="en-US" sz="1800" b="1" cap="none" dirty="0" smtClean="0">
              <a:solidFill>
                <a:schemeClr val="dk1"/>
              </a:solidFill>
              <a:latin typeface="Arial Black" charset="0"/>
              <a:ea typeface="Arial Black" charset="0"/>
            </a:endParaRPr>
          </a:p>
        </p:txBody>
      </p:sp>
      <p:sp>
        <p:nvSpPr>
          <p:cNvPr id="207" name="Shape 207"/>
          <p:cNvSpPr>
            <a:spLocks/>
          </p:cNvSpPr>
          <p:nvPr/>
        </p:nvSpPr>
        <p:spPr>
          <a:xfrm>
            <a:off x="4740275" y="1247140"/>
            <a:ext cx="3816350" cy="9366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Организация и участие в выставках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 Black" charset="0"/>
            </a:endParaRPr>
          </a:p>
        </p:txBody>
      </p:sp>
      <p:sp>
        <p:nvSpPr>
          <p:cNvPr id="209" name="Shape 209"/>
          <p:cNvSpPr>
            <a:spLocks/>
          </p:cNvSpPr>
          <p:nvPr/>
        </p:nvSpPr>
        <p:spPr>
          <a:xfrm>
            <a:off x="4525646" y="2352675"/>
            <a:ext cx="4083050" cy="9366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Проведение конкурсов (театральных,интеллектуальных)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 Black" charset="0"/>
            </a:endParaRPr>
          </a:p>
        </p:txBody>
      </p:sp>
      <p:sp>
        <p:nvSpPr>
          <p:cNvPr id="210" name="Shape 210"/>
          <p:cNvSpPr>
            <a:spLocks/>
          </p:cNvSpPr>
          <p:nvPr/>
        </p:nvSpPr>
        <p:spPr>
          <a:xfrm>
            <a:off x="625476" y="3427096"/>
            <a:ext cx="3844924" cy="10591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Организация виртуальных экскурсий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 Black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dk1"/>
              </a:solidFill>
              <a:latin typeface="Arial Black" charset="0"/>
              <a:ea typeface="Arial Black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</p:txBody>
      </p:sp>
      <p:sp>
        <p:nvSpPr>
          <p:cNvPr id="211" name="Shape 211"/>
          <p:cNvSpPr>
            <a:spLocks/>
          </p:cNvSpPr>
          <p:nvPr/>
        </p:nvSpPr>
        <p:spPr>
          <a:xfrm>
            <a:off x="4779645" y="3427095"/>
            <a:ext cx="3860800" cy="122999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Участие в первом  Всероссийском марафоне «Немецкий язык – легко и весело!»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 Black" charset="0"/>
            </a:endParaRPr>
          </a:p>
        </p:txBody>
      </p:sp>
      <p:sp>
        <p:nvSpPr>
          <p:cNvPr id="11" name="Shape 206"/>
          <p:cNvSpPr>
            <a:spLocks/>
          </p:cNvSpPr>
          <p:nvPr/>
        </p:nvSpPr>
        <p:spPr>
          <a:xfrm>
            <a:off x="499110" y="1294765"/>
            <a:ext cx="4026535" cy="101727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91440" rIns="91440" bIns="9144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800" b="1" cap="none" dirty="0" smtClean="0">
              <a:solidFill>
                <a:schemeClr val="dk1"/>
              </a:solidFill>
              <a:latin typeface="Arial Black" charset="0"/>
              <a:ea typeface="Arial Black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Проведение форумов, фестивалей </a:t>
            </a:r>
            <a:r>
              <a:rPr lang="ru-RU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(</a:t>
            </a:r>
            <a:r>
              <a:rPr lang="en-US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музыкальных, этнографических, экологических театров</a:t>
            </a:r>
            <a:r>
              <a:rPr lang="ru-RU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, агитбригад</a:t>
            </a:r>
            <a:r>
              <a:rPr lang="en-US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)</a:t>
            </a:r>
            <a:endParaRPr lang="ko-KR" altLang="en-US" sz="16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 Black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1600" b="1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</p:txBody>
      </p:sp>
      <p:sp>
        <p:nvSpPr>
          <p:cNvPr id="3" name="Скругленный прямоугольник 2"/>
          <p:cNvSpPr>
            <a:spLocks/>
          </p:cNvSpPr>
          <p:nvPr/>
        </p:nvSpPr>
        <p:spPr>
          <a:xfrm>
            <a:off x="717233" y="2483484"/>
            <a:ext cx="3663315" cy="6064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 HERMANN" panose="02000000000000000000" pitchFamily="2" charset="0"/>
                <a:ea typeface="Arial Black" charset="0"/>
              </a:rPr>
              <a:t>Организация и проведение вебинаров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 HERMANN" panose="02000000000000000000" pitchFamily="2" charset="0"/>
              <a:ea typeface="Arial Black" charset="0"/>
            </a:endParaRPr>
          </a:p>
        </p:txBody>
      </p:sp>
      <p:pic>
        <p:nvPicPr>
          <p:cNvPr id="12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63" y="380365"/>
            <a:ext cx="882650" cy="712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АКТИВНОСТЬ 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АССОЦИАЦИИ «УЧИТЕЛЯ ПОДМОСКОВЬЯ»</a:t>
            </a:r>
            <a:b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3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959610"/>
            <a:ext cx="7201535" cy="24898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94969" y="1955483"/>
            <a:ext cx="2609850" cy="9874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Издание  сборников лучших методических работ педагогов и учащихся МО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550" y="3126740"/>
            <a:ext cx="3314700" cy="1266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Выступления на радио «Наше Подмосковье», в программе «Карусель», на «Народном радио», радио FM1, ТВ «Москва 24»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72088" y="1955483"/>
            <a:ext cx="2705100" cy="858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Участие в работе с корреспонденцией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редакции журнала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«Здоровье школьника»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72088" y="2814003"/>
            <a:ext cx="2657474" cy="7054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Участие в Московском международном салоне «Образование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6775" y="3558381"/>
            <a:ext cx="3305175" cy="8807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Члены рабочей группы по детализации требований к предметным результатам ФГОС по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ин. языкам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2" y="492125"/>
            <a:ext cx="1067614" cy="79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61" y="490422"/>
            <a:ext cx="1182727" cy="8839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Спасибо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за внимание!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/>
              <a:t> </a:t>
            </a:r>
            <a:br>
              <a:rPr lang="ru-RU" dirty="0"/>
            </a:br>
            <a:r>
              <a:rPr lang="ru-RU" dirty="0" smtClean="0"/>
              <a:t>                           </a:t>
            </a:r>
            <a:r>
              <a:rPr lang="en-US" sz="2400" b="1" dirty="0" smtClean="0">
                <a:solidFill>
                  <a:schemeClr val="accent2"/>
                </a:solidFill>
              </a:rPr>
              <a:t>www.</a:t>
            </a:r>
            <a:r>
              <a:rPr lang="ru-RU" sz="2400" b="1" dirty="0" smtClean="0">
                <a:solidFill>
                  <a:schemeClr val="accent2"/>
                </a:solidFill>
              </a:rPr>
              <a:t>учителя-</a:t>
            </a:r>
            <a:r>
              <a:rPr lang="ru-RU" sz="2400" b="1" dirty="0" err="1" smtClean="0">
                <a:solidFill>
                  <a:schemeClr val="accent2"/>
                </a:solidFill>
              </a:rPr>
              <a:t>подмосковья.рф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82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971550" y="736600"/>
            <a:ext cx="7201535" cy="97853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aramond" charset="0"/>
                <a:ea typeface="Garamond" charset="0"/>
              </a:rPr>
              <a:t>НАШ УЧЕНИК ДОЛЖЕН БЫТЬ ЛИЧНОСТЬЮ </a:t>
            </a:r>
            <a:endParaRPr lang="ko-KR" altLang="en-US" sz="2800" b="1" cap="none" dirty="0" smtClean="0">
              <a:ln w="3175" cap="flat" cmpd="sng">
                <a:prstDash/>
              </a:ln>
              <a:solidFill>
                <a:schemeClr val="accent2">
                  <a:lumMod val="50000"/>
                </a:schemeClr>
              </a:solidFill>
              <a:latin typeface="Garamond" charset="0"/>
              <a:ea typeface="Garamond" charset="0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idx="1"/>
          </p:nvPr>
        </p:nvSpPr>
        <p:spPr>
          <a:xfrm>
            <a:off x="971550" y="1917700"/>
            <a:ext cx="7201535" cy="248983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191919"/>
              </a:buClr>
              <a:buSzPct val="115000"/>
              <a:buFont typeface="Arial"/>
              <a:buChar char="•"/>
            </a:pPr>
            <a:r>
              <a:rPr lang="en-US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творческой</a:t>
            </a:r>
            <a:endParaRPr lang="ko-KR" altLang="en-US" sz="1600" b="1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191919"/>
              </a:buClr>
              <a:buSzPct val="115000"/>
              <a:buFont typeface="Arial"/>
              <a:buChar char="•"/>
            </a:pPr>
            <a:r>
              <a:rPr lang="en-US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нравственной</a:t>
            </a:r>
            <a:endParaRPr lang="ko-KR" altLang="en-US" sz="1600" b="1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191919"/>
              </a:buClr>
              <a:buSzPct val="115000"/>
              <a:buFont typeface="Arial"/>
              <a:buChar char="•"/>
            </a:pPr>
            <a:r>
              <a:rPr lang="en-US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предприимчивой</a:t>
            </a:r>
            <a:endParaRPr lang="ko-KR" altLang="en-US" sz="1600" b="1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191919"/>
              </a:buClr>
              <a:buSzPct val="115000"/>
              <a:buFont typeface="Arial"/>
              <a:buChar char="•"/>
            </a:pPr>
            <a:r>
              <a:rPr lang="en-US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нестандартно мыслящ</a:t>
            </a:r>
            <a:r>
              <a:rPr lang="ru-RU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е</a:t>
            </a:r>
            <a:r>
              <a:rPr lang="en-US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й </a:t>
            </a:r>
            <a:endParaRPr lang="ko-KR" altLang="en-US" sz="1600" b="1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191919"/>
              </a:buClr>
              <a:buSzPct val="115000"/>
              <a:buFont typeface="Arial"/>
              <a:buChar char="•"/>
            </a:pPr>
            <a:r>
              <a:rPr lang="en-US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осуществляющей нестандартный выбор</a:t>
            </a:r>
            <a:endParaRPr lang="ko-KR" altLang="en-US" sz="1600" b="1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191919"/>
              </a:buClr>
              <a:buSzPct val="115000"/>
              <a:buFont typeface="Arial"/>
              <a:buChar char="•"/>
            </a:pPr>
            <a:r>
              <a:rPr lang="en-US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предлагающей нестандартные решения</a:t>
            </a:r>
            <a:endParaRPr lang="ko-KR" altLang="en-US" sz="1600" b="1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191919"/>
              </a:buClr>
              <a:buSzPct val="115000"/>
              <a:buFont typeface="Arial"/>
              <a:buChar char="•"/>
            </a:pPr>
            <a:r>
              <a:rPr lang="en-US" altLang="ko-KR" sz="1600" b="1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с потребностью к саморазвитию</a:t>
            </a:r>
            <a:endParaRPr lang="ko-KR" altLang="en-US" sz="1600" b="1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</p:txBody>
      </p:sp>
      <p:pic>
        <p:nvPicPr>
          <p:cNvPr id="4" name="Shape 1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2605" y="488950"/>
            <a:ext cx="897255" cy="73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971550" y="736600"/>
            <a:ext cx="7201535" cy="97853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cap="none" dirty="0" smtClean="0">
                <a:ln w="3175" cap="flat" cmpd="sng">
                  <a:prstDash/>
                </a:ln>
                <a:solidFill>
                  <a:schemeClr val="bg2">
                    <a:lumMod val="10000"/>
                  </a:schemeClr>
                </a:solidFill>
                <a:latin typeface="Garamond" charset="0"/>
                <a:ea typeface="Garamond" charset="0"/>
              </a:rPr>
              <a:t> </a:t>
            </a:r>
            <a:r>
              <a:rPr lang="en-US" altLang="ko-KR" sz="28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aramond" charset="0"/>
                <a:ea typeface="Garamond" charset="0"/>
              </a:rPr>
              <a:t>НАШ УЧЕНИК ДОЛЖЕН БЫТЬ</a:t>
            </a:r>
            <a:endParaRPr lang="ko-KR" altLang="en-US" sz="2800" b="1" cap="none" dirty="0" smtClean="0">
              <a:ln w="3175" cap="flat" cmpd="sng">
                <a:prstDash/>
              </a:ln>
              <a:solidFill>
                <a:schemeClr val="accent2">
                  <a:lumMod val="50000"/>
                </a:schemeClr>
              </a:solidFill>
              <a:latin typeface="Garamond" charset="0"/>
              <a:ea typeface="Garamond" charset="0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idx="1"/>
          </p:nvPr>
        </p:nvSpPr>
        <p:spPr>
          <a:xfrm>
            <a:off x="971550" y="1917700"/>
            <a:ext cx="7201535" cy="248983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0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мобильным</a:t>
            </a:r>
            <a:endParaRPr lang="ko-KR" altLang="en-US" sz="1800" b="0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0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динамичным</a:t>
            </a:r>
            <a:endParaRPr lang="ko-KR" altLang="en-US" sz="1800" b="0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0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конструктивным</a:t>
            </a:r>
            <a:endParaRPr lang="ko-KR" altLang="en-US" sz="1800" b="0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0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готовым к межкультурному взаимодействию</a:t>
            </a:r>
            <a:endParaRPr lang="ko-KR" altLang="en-US" sz="1800" b="0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0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ответственным за судьбу страны</a:t>
            </a:r>
            <a:endParaRPr lang="ko-KR" altLang="en-US" sz="1800" b="0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</p:txBody>
      </p:sp>
      <p:pic>
        <p:nvPicPr>
          <p:cNvPr id="5" name="Shape 1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2605" y="533400"/>
            <a:ext cx="897255" cy="73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971550" y="736600"/>
            <a:ext cx="7201535" cy="97853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aramond" charset="0"/>
                <a:ea typeface="Garamond" charset="0"/>
              </a:rPr>
              <a:t>УЧИТЕЛЬ ДОЛЖЕН БЫТЬ</a:t>
            </a:r>
            <a:endParaRPr lang="ko-KR" altLang="en-US" sz="2800" b="1" cap="none" dirty="0" smtClean="0">
              <a:ln w="3175" cap="flat" cmpd="sng">
                <a:prstDash/>
              </a:ln>
              <a:solidFill>
                <a:schemeClr val="accent2">
                  <a:lumMod val="50000"/>
                </a:schemeClr>
              </a:solidFill>
              <a:latin typeface="Garamond" charset="0"/>
              <a:ea typeface="Garamond" charset="0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idx="1"/>
          </p:nvPr>
        </p:nvSpPr>
        <p:spPr>
          <a:xfrm>
            <a:off x="971550" y="1917700"/>
            <a:ext cx="7201535" cy="248983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креативным организатором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творчески развитым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способным образовывать, воспитывать  и развивать ребенка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</p:txBody>
      </p:sp>
      <p:pic>
        <p:nvPicPr>
          <p:cNvPr id="5" name="Shape 1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2605" y="533400"/>
            <a:ext cx="897255" cy="73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09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971550" y="736600"/>
            <a:ext cx="7201535" cy="97853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ea typeface="Garamond" charset="0"/>
              </a:rPr>
              <a:t>АССОЦИАЦИЯ </a:t>
            </a:r>
            <a:br>
              <a:rPr lang="en-US" altLang="ko-KR" sz="28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ea typeface="Garamond" charset="0"/>
              </a:rPr>
            </a:br>
            <a:r>
              <a:rPr lang="en-US" altLang="ko-KR" sz="28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ea typeface="Garamond" charset="0"/>
              </a:rPr>
              <a:t>«УЧИТЕЛЯ ПОДМОСКОВЬЯ»</a:t>
            </a:r>
            <a:endParaRPr lang="ko-KR" altLang="en-US" sz="2800" b="1" cap="none" dirty="0" smtClean="0">
              <a:ln w="3175" cap="flat" cmpd="sng">
                <a:prstDash/>
              </a:ln>
              <a:solidFill>
                <a:schemeClr val="accent2">
                  <a:lumMod val="50000"/>
                </a:schemeClr>
              </a:solidFill>
              <a:ea typeface="Garamond" charset="0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idx="1"/>
          </p:nvPr>
        </p:nvSpPr>
        <p:spPr>
          <a:xfrm>
            <a:off x="971550" y="1917700"/>
            <a:ext cx="7201535" cy="248983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14630" indent="-214630"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</a:pPr>
            <a:r>
              <a:rPr lang="en-US" altLang="ko-KR" sz="1600" b="0" cap="none" dirty="0" smtClean="0">
                <a:solidFill>
                  <a:schemeClr val="accent2"/>
                </a:solidFill>
                <a:latin typeface="Arial Black" charset="0"/>
                <a:ea typeface="Arial Black" charset="0"/>
              </a:rPr>
              <a:t>10 декабря 2014  </a:t>
            </a:r>
            <a:r>
              <a:rPr lang="en-US" altLang="ko-KR" sz="1600" dirty="0" smtClean="0">
                <a:latin typeface="Arial Black" charset="0"/>
                <a:ea typeface="Arial Black" charset="0"/>
              </a:rPr>
              <a:t>– </a:t>
            </a:r>
            <a:r>
              <a:rPr lang="en-US" altLang="ko-KR" sz="1600" b="0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дата создания </a:t>
            </a:r>
            <a:endParaRPr lang="ko-KR" altLang="en-US" sz="1600" b="0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600" b="0" u="sng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УЧРЕДИТЕЛИ:</a:t>
            </a:r>
            <a:endParaRPr lang="ko-KR" altLang="en-US" sz="1600" b="0" u="sng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600" b="0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7 госорганизаций (6 –</a:t>
            </a:r>
            <a:r>
              <a:rPr lang="ru-RU" altLang="ko-KR" sz="1600" b="0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 </a:t>
            </a:r>
            <a:r>
              <a:rPr lang="en-US" altLang="ko-KR" sz="1600" b="0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ВУЗов и 1 УСПО)</a:t>
            </a:r>
            <a:endParaRPr lang="ko-KR" altLang="en-US" sz="1600" b="0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600" b="0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7 общественных организаций</a:t>
            </a:r>
            <a:endParaRPr lang="ko-KR" altLang="en-US" sz="1600" b="0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600" b="0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1 благотворительный фонд</a:t>
            </a:r>
            <a:endParaRPr lang="ko-KR" altLang="en-US" sz="1600" b="0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600" b="0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1</a:t>
            </a:r>
            <a:r>
              <a:rPr lang="ru-RU" altLang="ko-KR" sz="1600" b="0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 </a:t>
            </a:r>
            <a:r>
              <a:rPr lang="en-US" altLang="ko-KR" sz="1600" b="0" cap="none" dirty="0" smtClean="0"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>организация профсоюза работников образования</a:t>
            </a:r>
            <a:endParaRPr lang="ko-KR" altLang="en-US" sz="1600" b="0" cap="none" dirty="0" smtClean="0"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</p:txBody>
      </p:sp>
      <p:pic>
        <p:nvPicPr>
          <p:cNvPr id="4" name="Shape 1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2605" y="533400"/>
            <a:ext cx="897255" cy="73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2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627529" y="1139825"/>
            <a:ext cx="7978589" cy="3801110"/>
          </a:xfrm>
          <a:prstGeom prst="rect">
            <a:avLst/>
          </a:prstGeom>
        </p:spPr>
        <p:txBody>
          <a:bodyPr vert="horz" wrap="square" lIns="91440" tIns="91440" rIns="91440" bIns="91440" numCol="1" anchor="t">
            <a:noAutofit/>
          </a:bodyPr>
          <a:lstStyle/>
          <a:p>
            <a:pPr marL="114300" algn="l">
              <a:lnSpc>
                <a:spcPct val="115000"/>
              </a:lnSpc>
              <a:spcBef>
                <a:spcPts val="700"/>
              </a:spcBef>
              <a:buClr>
                <a:srgbClr val="1F497D"/>
              </a:buClr>
            </a:pPr>
            <a:r>
              <a:rPr lang="ru-RU" altLang="ko-KR" sz="1800" dirty="0" smtClean="0">
                <a:ln w="3175" cap="flat" cmpd="sng">
                  <a:prstDash/>
                </a:ln>
                <a:solidFill>
                  <a:srgbClr val="1F497D"/>
                </a:solidFill>
                <a:latin typeface="Arial Black" charset="0"/>
                <a:ea typeface="Arial Black" charset="0"/>
              </a:rPr>
              <a:t>– </a:t>
            </a:r>
            <a:r>
              <a:rPr lang="ru-RU" altLang="ko-KR" sz="1800" b="1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  <a:t>объединение профессионального потенциала       педагогов МО для достижения лидерства в  образовании;</a:t>
            </a:r>
            <a:r>
              <a:rPr lang="ru-RU" altLang="ko-KR" sz="1800" b="1" dirty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  <a:t/>
            </a:r>
            <a:br>
              <a:rPr lang="ru-RU" altLang="ko-KR" sz="1800" b="1" dirty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</a:br>
            <a:r>
              <a:rPr lang="ru-RU" altLang="ko-KR" sz="1800" b="1" dirty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  <a:t>–  </a:t>
            </a:r>
            <a:r>
              <a:rPr lang="ru-RU" altLang="ko-KR" sz="1800" b="1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  <a:t>повышение качества образования в МО и развитие инновационного потенциала его системы; </a:t>
            </a:r>
            <a:r>
              <a:rPr lang="ru-RU" altLang="ko-KR" sz="1800" b="1" dirty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  <a:t/>
            </a:r>
            <a:br>
              <a:rPr lang="ru-RU" altLang="ko-KR" sz="1800" b="1" dirty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</a:br>
            <a:r>
              <a:rPr lang="ru-RU" altLang="ko-KR" sz="1800" b="1" dirty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  <a:t>– представление </a:t>
            </a:r>
            <a:r>
              <a:rPr lang="ru-RU" altLang="ko-KR" sz="1800" b="1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  <a:t>и защита интересов педагогов МО;</a:t>
            </a:r>
            <a:r>
              <a:rPr lang="ru-RU" altLang="ko-KR" sz="1800" b="1" dirty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  <a:t/>
            </a:r>
            <a:br>
              <a:rPr lang="ru-RU" altLang="ko-KR" sz="1800" b="1" dirty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</a:br>
            <a:r>
              <a:rPr lang="ru-RU" altLang="ko-KR" sz="1800" b="1" dirty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  <a:t>– достижение </a:t>
            </a:r>
            <a:r>
              <a:rPr lang="ru-RU" altLang="ko-KR" sz="1800" b="1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  <a:t>общественно полезных целей в системе образования МО;</a:t>
            </a:r>
            <a:r>
              <a:rPr lang="ru-RU" altLang="ko-KR" sz="1800" b="1" dirty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  <a:t/>
            </a:r>
            <a:br>
              <a:rPr lang="ru-RU" altLang="ko-KR" sz="1800" b="1" dirty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</a:br>
            <a:r>
              <a:rPr lang="ru-RU" altLang="ko-KR" sz="1800" b="1" dirty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  <a:t>– содействие </a:t>
            </a:r>
            <a:r>
              <a:rPr lang="ru-RU" altLang="ko-KR" sz="1800" b="1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  <a:t>развитию кадрового потенциала системы образования МО и повышению престижа педагогической профессии</a:t>
            </a:r>
            <a:br>
              <a:rPr lang="ru-RU" altLang="ko-KR" sz="1800" b="1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Black" charset="0"/>
              </a:rPr>
            </a:br>
            <a:r>
              <a:rPr lang="en-US" altLang="ko-KR" sz="1800" b="0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  <a:t/>
            </a:r>
            <a:br>
              <a:rPr lang="en-US" altLang="ko-KR" sz="1800" b="0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Arial Black" charset="0"/>
                <a:ea typeface="Arial Black" charset="0"/>
              </a:rPr>
            </a:br>
            <a:endParaRPr lang="ko-KR" altLang="en-US" sz="1800" b="0" cap="none" dirty="0" smtClean="0">
              <a:ln w="3175" cap="flat" cmpd="sng">
                <a:prstDash/>
              </a:ln>
              <a:solidFill>
                <a:schemeClr val="accent2">
                  <a:lumMod val="50000"/>
                </a:schemeClr>
              </a:solidFill>
              <a:latin typeface="Arial Black" charset="0"/>
              <a:ea typeface="Arial Black" charset="0"/>
            </a:endParaRPr>
          </a:p>
          <a:p>
            <a:pPr marL="0" indent="0" algn="l" defTabSz="342900" fontAlgn="auto" latinLnBrk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n w="3175" cap="flat" cmpd="sng">
                <a:prstDash/>
              </a:ln>
              <a:solidFill>
                <a:srgbClr val="1F497D"/>
              </a:solidFill>
              <a:latin typeface="Arial" charset="0"/>
              <a:ea typeface="Arial" charset="0"/>
            </a:endParaRPr>
          </a:p>
          <a:p>
            <a:pPr marL="0" indent="0" algn="l" defTabSz="342900" fontAlgn="auto" latinLnBrk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n w="3175" cap="flat" cmpd="sng">
                <a:prstDash/>
              </a:ln>
              <a:solidFill>
                <a:srgbClr val="1F497D"/>
              </a:solidFill>
              <a:latin typeface="Arial" charset="0"/>
              <a:ea typeface="Arial" charset="0"/>
            </a:endParaRPr>
          </a:p>
          <a:p>
            <a:pPr marL="0" indent="0" algn="l" defTabSz="342900" fontAlgn="auto" latinLnBrk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n w="3175" cap="flat" cmpd="sng">
                <a:prstDash/>
              </a:ln>
              <a:solidFill>
                <a:srgbClr val="1F497D"/>
              </a:solidFill>
              <a:latin typeface="Arial" charset="0"/>
              <a:ea typeface="Arial" charset="0"/>
            </a:endParaRPr>
          </a:p>
          <a:p>
            <a:pPr marL="0" indent="0" algn="l" defTabSz="342900" fontAlgn="auto" latinLnBrk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n w="3175" cap="flat" cmpd="sng">
                <a:prstDash/>
              </a:ln>
              <a:solidFill>
                <a:srgbClr val="1F497D"/>
              </a:solidFill>
              <a:latin typeface="Arial" charset="0"/>
              <a:ea typeface="Arial" charset="0"/>
            </a:endParaRPr>
          </a:p>
          <a:p>
            <a:pPr marL="0" indent="0" algn="l" defTabSz="342900" fontAlgn="auto" latinLnBrk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n w="3175" cap="flat" cmpd="sng">
                <a:prstDash/>
              </a:ln>
              <a:solidFill>
                <a:srgbClr val="1F497D"/>
              </a:solidFill>
              <a:latin typeface="Arial" charset="0"/>
              <a:ea typeface="Arial" charset="0"/>
            </a:endParaRPr>
          </a:p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300" b="0" cap="none" dirty="0" smtClean="0">
              <a:ln w="3175" cap="flat" cmpd="sng">
                <a:prstDash/>
              </a:ln>
              <a:latin typeface="Garamond" charset="0"/>
              <a:ea typeface="Garamond" charset="0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idx="1"/>
          </p:nvPr>
        </p:nvSpPr>
        <p:spPr>
          <a:xfrm>
            <a:off x="1694180" y="400685"/>
            <a:ext cx="6401435" cy="647065"/>
          </a:xfrm>
          <a:prstGeom prst="rect">
            <a:avLst/>
          </a:prstGeom>
        </p:spPr>
        <p:txBody>
          <a:bodyPr vert="horz" wrap="square" lIns="91440" tIns="91440" rIns="91440" bIns="91440" numCol="1" anchor="t">
            <a:noAutofit/>
          </a:bodyPr>
          <a:lstStyle/>
          <a:p>
            <a:pPr marL="214630" indent="-21463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r>
              <a:rPr lang="en-US" altLang="ko-KR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charset="0"/>
                <a:ea typeface="Garamond" charset="0"/>
              </a:rPr>
              <a:t>ЦЕЛИ И ЗАДАЧИ  АССОЦИАЦИИ </a:t>
            </a:r>
            <a:endParaRPr lang="ko-KR" altLang="en-US" sz="2800" b="1" cap="none" dirty="0" smtClean="0">
              <a:solidFill>
                <a:schemeClr val="accent2">
                  <a:lumMod val="50000"/>
                </a:schemeClr>
              </a:solidFill>
              <a:latin typeface="Garamond" charset="0"/>
              <a:ea typeface="Garamond" charset="0"/>
            </a:endParaRPr>
          </a:p>
          <a:p>
            <a:pPr marL="214630" indent="-21463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2400" b="1" cap="none" dirty="0" smtClean="0">
              <a:solidFill>
                <a:schemeClr val="bg2">
                  <a:lumMod val="10000"/>
                </a:schemeClr>
              </a:solidFill>
              <a:latin typeface="Arial" charset="0"/>
              <a:ea typeface="Arial" charset="0"/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485" y="400685"/>
            <a:ext cx="897255" cy="73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971550" y="736600"/>
            <a:ext cx="7201535" cy="97853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cap="none" dirty="0" smtClean="0">
                <a:ln w="3175" cap="flat" cmpd="sng">
                  <a:prstDash/>
                </a:ln>
                <a:solidFill>
                  <a:schemeClr val="accent2"/>
                </a:solidFill>
                <a:latin typeface="Garamond" charset="0"/>
                <a:ea typeface="Garamond" charset="0"/>
              </a:rPr>
              <a:t>27 ассоциаций</a:t>
            </a:r>
            <a:endParaRPr lang="ko-KR" altLang="en-US" sz="2400" b="1" cap="none" dirty="0" smtClean="0">
              <a:ln w="3175" cap="flat" cmpd="sng">
                <a:prstDash/>
              </a:ln>
              <a:solidFill>
                <a:schemeClr val="accent2"/>
              </a:solidFill>
              <a:latin typeface="Garamond" charset="0"/>
              <a:ea typeface="Garamond" charset="0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idx="1"/>
          </p:nvPr>
        </p:nvSpPr>
        <p:spPr>
          <a:xfrm>
            <a:off x="1771650" y="586740"/>
            <a:ext cx="6401435" cy="277304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14630" indent="-214630" algn="l" defTabSz="342900" fontAlgn="auto" latinLnBrk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FontTx/>
              <a:buNone/>
            </a:pPr>
            <a:r>
              <a:rPr lang="en-US" altLang="ko-KR" sz="1800" b="0" cap="none" dirty="0" smtClean="0">
                <a:latin typeface="Garamond" charset="0"/>
                <a:ea typeface="Garamond" charset="0"/>
              </a:rPr>
              <a:t>         </a:t>
            </a:r>
            <a:r>
              <a:rPr lang="en-US" altLang="ko-KR" sz="2400" b="1" cap="none" dirty="0" smtClean="0">
                <a:solidFill>
                  <a:schemeClr val="accent4">
                    <a:lumMod val="50000"/>
                  </a:schemeClr>
                </a:solidFill>
                <a:latin typeface="Garamond" charset="0"/>
                <a:ea typeface="Garamond" charset="0"/>
              </a:rPr>
              <a:t>Ассоциация «Учителя Подмосковья»</a:t>
            </a:r>
            <a:endParaRPr lang="ko-KR" altLang="en-US" sz="2400" b="1" cap="none" dirty="0" smtClean="0">
              <a:solidFill>
                <a:schemeClr val="accent4">
                  <a:lumMod val="50000"/>
                </a:schemeClr>
              </a:solidFill>
              <a:latin typeface="Garamond" charset="0"/>
              <a:ea typeface="Garamond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254693" y="1727835"/>
            <a:ext cx="564673" cy="1864360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135755" y="1769745"/>
            <a:ext cx="191770" cy="2207260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456170" y="1589406"/>
            <a:ext cx="944880" cy="1835784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561330" y="1757045"/>
            <a:ext cx="676910" cy="2226310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5807915" y="2588009"/>
            <a:ext cx="2219959" cy="558030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5733099" y="2667001"/>
            <a:ext cx="2679383" cy="766763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146586" y="2401882"/>
            <a:ext cx="1965644" cy="617551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09475" y="2037222"/>
            <a:ext cx="1497336" cy="498198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772749" y="2254840"/>
            <a:ext cx="1854651" cy="523782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791392" y="2351405"/>
            <a:ext cx="174625" cy="2196465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557756" y="2551112"/>
            <a:ext cx="2459990" cy="699136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538879" y="1497330"/>
            <a:ext cx="462275" cy="874077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2121852" y="1864995"/>
            <a:ext cx="628015" cy="2265680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6200000" flipH="1">
            <a:off x="6433821" y="2504757"/>
            <a:ext cx="2003425" cy="645790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968298" y="1590675"/>
            <a:ext cx="643890" cy="1492409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6200000" flipH="1">
            <a:off x="6828632" y="2256947"/>
            <a:ext cx="2158680" cy="986155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6200000" flipH="1">
            <a:off x="6310471" y="2392843"/>
            <a:ext cx="2459994" cy="855661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5400000">
            <a:off x="113727" y="2186248"/>
            <a:ext cx="1770377" cy="576696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Арка 67"/>
          <p:cNvSpPr>
            <a:spLocks/>
          </p:cNvSpPr>
          <p:nvPr/>
        </p:nvSpPr>
        <p:spPr>
          <a:xfrm>
            <a:off x="2214245" y="414655"/>
            <a:ext cx="5200650" cy="765175"/>
          </a:xfrm>
          <a:prstGeom prst="blockArc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chemeClr val="tx1"/>
              </a:solidFill>
              <a:latin typeface="Garamond" charset="0"/>
              <a:ea typeface="Garamond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16200000" flipH="1">
            <a:off x="5333102" y="2504861"/>
            <a:ext cx="2313308" cy="298245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6200000" flipH="1">
            <a:off x="5506521" y="2606317"/>
            <a:ext cx="2368352" cy="402233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16200000" flipH="1">
            <a:off x="6294105" y="2471410"/>
            <a:ext cx="1766258" cy="475320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16200000" flipH="1">
            <a:off x="6463878" y="2396474"/>
            <a:ext cx="2710390" cy="1163955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5400000">
            <a:off x="128269" y="2466536"/>
            <a:ext cx="2486661" cy="800100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rot="16200000" flipH="1">
            <a:off x="7377883" y="2150293"/>
            <a:ext cx="1585277" cy="824184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>
            <a:off x="3866197" y="1757045"/>
            <a:ext cx="81439" cy="2164715"/>
          </a:xfrm>
          <a:prstGeom prst="straightConnector1">
            <a:avLst/>
          </a:prstGeom>
          <a:ln w="9525" cap="flat" cmpd="sng"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Овал 116"/>
          <p:cNvSpPr>
            <a:spLocks/>
          </p:cNvSpPr>
          <p:nvPr/>
        </p:nvSpPr>
        <p:spPr>
          <a:xfrm>
            <a:off x="6191839" y="1133670"/>
            <a:ext cx="2390775" cy="48958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1" cap="none" dirty="0" smtClean="0">
                <a:solidFill>
                  <a:schemeClr val="accent4">
                    <a:lumMod val="50000"/>
                  </a:schemeClr>
                </a:solidFill>
                <a:latin typeface="Arial Black" charset="0"/>
                <a:ea typeface="Arial Black" charset="0"/>
              </a:rPr>
              <a:t>МГОУ  13</a:t>
            </a:r>
            <a:endParaRPr lang="ko-KR" altLang="en-US" sz="1400" b="1" cap="none" dirty="0" smtClean="0">
              <a:solidFill>
                <a:schemeClr val="accent4">
                  <a:lumMod val="50000"/>
                </a:schemeClr>
              </a:solidFill>
              <a:latin typeface="Arial Black" charset="0"/>
              <a:ea typeface="Arial Black" charset="0"/>
            </a:endParaRPr>
          </a:p>
        </p:txBody>
      </p:sp>
      <p:sp>
        <p:nvSpPr>
          <p:cNvPr id="119" name="Овал 118"/>
          <p:cNvSpPr>
            <a:spLocks/>
          </p:cNvSpPr>
          <p:nvPr/>
        </p:nvSpPr>
        <p:spPr>
          <a:xfrm>
            <a:off x="710565" y="1007110"/>
            <a:ext cx="2153920" cy="51625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1" cap="none" dirty="0" smtClean="0">
                <a:solidFill>
                  <a:schemeClr val="accent4">
                    <a:lumMod val="50000"/>
                  </a:schemeClr>
                </a:solidFill>
                <a:latin typeface="Arial Black" charset="0"/>
                <a:ea typeface="Arial Black" charset="0"/>
              </a:rPr>
              <a:t>АСОУ 7</a:t>
            </a:r>
            <a:endParaRPr lang="ko-KR" altLang="en-US" sz="1400" b="1" cap="none" dirty="0" smtClean="0">
              <a:solidFill>
                <a:schemeClr val="accent4">
                  <a:lumMod val="50000"/>
                </a:schemeClr>
              </a:solidFill>
              <a:latin typeface="Arial Black" charset="0"/>
              <a:ea typeface="Arial Black" charset="0"/>
            </a:endParaRPr>
          </a:p>
        </p:txBody>
      </p:sp>
      <p:sp>
        <p:nvSpPr>
          <p:cNvPr id="5" name="Овал 4"/>
          <p:cNvSpPr>
            <a:spLocks/>
          </p:cNvSpPr>
          <p:nvPr/>
        </p:nvSpPr>
        <p:spPr>
          <a:xfrm>
            <a:off x="3501390" y="1412240"/>
            <a:ext cx="1216025" cy="2584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1" cap="none" dirty="0" smtClean="0">
                <a:solidFill>
                  <a:schemeClr val="accent4">
                    <a:lumMod val="50000"/>
                  </a:schemeClr>
                </a:solidFill>
                <a:latin typeface="Arial Black" charset="0"/>
                <a:ea typeface="Arial Black" charset="0"/>
              </a:rPr>
              <a:t>ГГТУ 3</a:t>
            </a:r>
            <a:endParaRPr lang="ko-KR" altLang="en-US" sz="1400" b="1" cap="none" dirty="0" smtClean="0">
              <a:solidFill>
                <a:schemeClr val="accent4">
                  <a:lumMod val="50000"/>
                </a:schemeClr>
              </a:solidFill>
              <a:latin typeface="Arial Black" charset="0"/>
              <a:ea typeface="Arial Black" charset="0"/>
            </a:endParaRPr>
          </a:p>
        </p:txBody>
      </p:sp>
      <p:sp>
        <p:nvSpPr>
          <p:cNvPr id="6" name="Овал 5"/>
          <p:cNvSpPr>
            <a:spLocks/>
          </p:cNvSpPr>
          <p:nvPr/>
        </p:nvSpPr>
        <p:spPr>
          <a:xfrm>
            <a:off x="4966335" y="1497330"/>
            <a:ext cx="1118870" cy="5448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100" b="0" cap="none" dirty="0" smtClean="0">
                <a:solidFill>
                  <a:schemeClr val="accent4">
                    <a:lumMod val="50000"/>
                  </a:schemeClr>
                </a:solidFill>
                <a:latin typeface="Arial Black" charset="0"/>
                <a:ea typeface="Arial Black" charset="0"/>
              </a:rPr>
              <a:t>ГУ Дубна 1</a:t>
            </a:r>
            <a:endParaRPr lang="ko-KR" altLang="en-US" sz="1100" b="0" cap="none" dirty="0" smtClean="0">
              <a:solidFill>
                <a:schemeClr val="accent4">
                  <a:lumMod val="50000"/>
                </a:schemeClr>
              </a:solidFill>
              <a:latin typeface="Arial Black" charset="0"/>
              <a:ea typeface="Arial Black" charset="0"/>
            </a:endParaRPr>
          </a:p>
        </p:txBody>
      </p:sp>
      <p:sp>
        <p:nvSpPr>
          <p:cNvPr id="7" name="Овал 6"/>
          <p:cNvSpPr>
            <a:spLocks/>
          </p:cNvSpPr>
          <p:nvPr/>
        </p:nvSpPr>
        <p:spPr>
          <a:xfrm>
            <a:off x="2099944" y="1710690"/>
            <a:ext cx="1524635" cy="452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0" cap="none" dirty="0" smtClean="0">
                <a:solidFill>
                  <a:schemeClr val="accent4">
                    <a:lumMod val="50000"/>
                  </a:schemeClr>
                </a:solidFill>
                <a:latin typeface="Arial Black" charset="0"/>
                <a:ea typeface="Arial Black" charset="0"/>
              </a:rPr>
              <a:t>МГОСГИ 1</a:t>
            </a:r>
            <a:endParaRPr lang="ko-KR" altLang="en-US" sz="1400" b="0" cap="none" dirty="0" smtClean="0">
              <a:solidFill>
                <a:schemeClr val="accent4">
                  <a:lumMod val="50000"/>
                </a:schemeClr>
              </a:solidFill>
              <a:latin typeface="Arial Black" charset="0"/>
              <a:ea typeface="Arial Black" charset="0"/>
            </a:endParaRPr>
          </a:p>
        </p:txBody>
      </p:sp>
      <p:sp>
        <p:nvSpPr>
          <p:cNvPr id="8" name="Овал 7"/>
          <p:cNvSpPr>
            <a:spLocks/>
          </p:cNvSpPr>
          <p:nvPr/>
        </p:nvSpPr>
        <p:spPr>
          <a:xfrm>
            <a:off x="4228465" y="2305050"/>
            <a:ext cx="1519555" cy="3606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1" cap="none" dirty="0" smtClean="0">
                <a:solidFill>
                  <a:schemeClr val="accent4">
                    <a:lumMod val="50000"/>
                  </a:schemeClr>
                </a:solidFill>
                <a:latin typeface="Arial Black" charset="0"/>
                <a:ea typeface="Arial Black" charset="0"/>
              </a:rPr>
              <a:t>МГОТУ 1</a:t>
            </a:r>
            <a:endParaRPr lang="ko-KR" altLang="en-US" sz="1400" b="1" cap="none" dirty="0" smtClean="0">
              <a:solidFill>
                <a:schemeClr val="accent4">
                  <a:lumMod val="50000"/>
                </a:schemeClr>
              </a:solidFill>
              <a:latin typeface="Arial Black" charset="0"/>
              <a:ea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7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15570" y="131445"/>
            <a:ext cx="8858250" cy="5264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cap="none" dirty="0" smtClean="0">
                <a:ln w="3175" cap="flat" cmpd="sng">
                  <a:prstDash/>
                </a:ln>
                <a:solidFill>
                  <a:srgbClr val="1C4587"/>
                </a:solidFill>
                <a:latin typeface="Garamond" charset="0"/>
                <a:ea typeface="Garamond" charset="0"/>
              </a:rPr>
              <a:t/>
            </a:r>
            <a:br>
              <a:rPr lang="en-US" altLang="ko-KR" sz="2400" b="1" cap="none" dirty="0" smtClean="0">
                <a:ln w="3175" cap="flat" cmpd="sng">
                  <a:prstDash/>
                </a:ln>
                <a:solidFill>
                  <a:srgbClr val="1C4587"/>
                </a:solidFill>
                <a:latin typeface="Garamond" charset="0"/>
                <a:ea typeface="Garamond" charset="0"/>
              </a:rPr>
            </a:br>
            <a:r>
              <a:rPr lang="en-US" altLang="ko-KR" sz="24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aramond" charset="0"/>
                <a:ea typeface="Garamond" charset="0"/>
              </a:rPr>
              <a:t>КОЛИЧЕСТВО  ПРЕДМЕТНЫХ  АССОЦИАЦИЙ</a:t>
            </a:r>
            <a:endParaRPr lang="ko-KR" altLang="en-US" sz="2400" b="1" cap="none" dirty="0" smtClean="0">
              <a:ln w="3175" cap="flat" cmpd="sng">
                <a:prstDash/>
              </a:ln>
              <a:solidFill>
                <a:schemeClr val="accent2">
                  <a:lumMod val="50000"/>
                </a:schemeClr>
              </a:solidFill>
              <a:latin typeface="Garamond" charset="0"/>
              <a:ea typeface="Garamond" charset="0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idx="1"/>
          </p:nvPr>
        </p:nvSpPr>
        <p:spPr>
          <a:xfrm>
            <a:off x="457200" y="1134110"/>
            <a:ext cx="8464550" cy="4610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noAutofit/>
          </a:bodyPr>
          <a:lstStyle/>
          <a:p>
            <a:pPr marL="342900" indent="-34290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cap="none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</a:rPr>
              <a:t>2014-2015            2015-2016	               	2016-2017</a:t>
            </a:r>
            <a:endParaRPr lang="ko-KR" altLang="en-US" sz="2400" b="1" cap="none" dirty="0" smtClean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</a:endParaRPr>
          </a:p>
          <a:p>
            <a:pPr marL="342900" indent="-342900" algn="l" defTabSz="3429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1" cap="none" dirty="0" smtClean="0">
              <a:solidFill>
                <a:srgbClr val="434343"/>
              </a:solidFill>
              <a:latin typeface="Calibri" charset="0"/>
              <a:ea typeface="Calibri" charset="0"/>
            </a:endParaRPr>
          </a:p>
          <a:p>
            <a:pPr marL="342900" indent="-342900" algn="l" defTabSz="3429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1" cap="none" dirty="0" smtClean="0">
                <a:solidFill>
                  <a:schemeClr val="accent2"/>
                </a:solidFill>
                <a:latin typeface="Calibri" charset="0"/>
                <a:ea typeface="Calibri" charset="0"/>
              </a:rPr>
              <a:t>2% </a:t>
            </a:r>
            <a:r>
              <a:rPr lang="en-US" altLang="ko-KR" sz="2000" b="1" cap="none" dirty="0" err="1" smtClean="0">
                <a:solidFill>
                  <a:srgbClr val="434343"/>
                </a:solidFill>
                <a:latin typeface="Calibri" charset="0"/>
                <a:ea typeface="Calibri" charset="0"/>
              </a:rPr>
              <a:t>педагогов</a:t>
            </a:r>
            <a:r>
              <a:rPr lang="ru-RU" altLang="ko-KR" sz="2000" b="1" cap="none" dirty="0" smtClean="0">
                <a:solidFill>
                  <a:srgbClr val="434343"/>
                </a:solidFill>
                <a:latin typeface="Calibri" charset="0"/>
                <a:ea typeface="Calibri" charset="0"/>
              </a:rPr>
              <a:t>                                                                               </a:t>
            </a:r>
            <a:r>
              <a:rPr lang="ru-RU" altLang="ko-KR" sz="2000" b="1" cap="none" dirty="0" smtClean="0">
                <a:solidFill>
                  <a:schemeClr val="accent2"/>
                </a:solidFill>
                <a:latin typeface="Calibri" charset="0"/>
                <a:ea typeface="Calibri" charset="0"/>
              </a:rPr>
              <a:t>6.8% </a:t>
            </a:r>
            <a:r>
              <a:rPr lang="ru-RU" altLang="ko-KR" sz="2000" b="1" cap="none" dirty="0" smtClean="0">
                <a:solidFill>
                  <a:srgbClr val="434343"/>
                </a:solidFill>
                <a:latin typeface="Calibri" charset="0"/>
                <a:ea typeface="Calibri" charset="0"/>
              </a:rPr>
              <a:t>педагогов</a:t>
            </a:r>
            <a:endParaRPr lang="ko-KR" altLang="en-US" sz="2000" b="0" cap="none" dirty="0" smtClean="0">
              <a:solidFill>
                <a:srgbClr val="434343"/>
              </a:solidFill>
              <a:latin typeface="Calibri" charset="0"/>
              <a:ea typeface="Calibri" charset="0"/>
            </a:endParaRPr>
          </a:p>
        </p:txBody>
      </p:sp>
      <p:sp>
        <p:nvSpPr>
          <p:cNvPr id="159" name="Shape 159"/>
          <p:cNvSpPr>
            <a:spLocks/>
          </p:cNvSpPr>
          <p:nvPr/>
        </p:nvSpPr>
        <p:spPr>
          <a:xfrm>
            <a:off x="276860" y="1470660"/>
            <a:ext cx="2444750" cy="2834640"/>
          </a:xfrm>
          <a:prstGeom prst="rect">
            <a:avLst/>
          </a:prstGeom>
          <a:noFill/>
          <a:ln w="0">
            <a:noFill/>
            <a:prstDash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rgbClr val="38761D"/>
                </a:solidFill>
                <a:latin typeface="Arial" charset="0"/>
                <a:ea typeface="Arial" charset="0"/>
              </a:rPr>
              <a:t>    </a:t>
            </a:r>
            <a:r>
              <a:rPr lang="en-US" altLang="ko-KR" sz="1800" b="1" cap="none" dirty="0" smtClean="0">
                <a:solidFill>
                  <a:schemeClr val="accent2"/>
                </a:solidFill>
                <a:latin typeface="Arial" charset="0"/>
                <a:ea typeface="Arial" charset="0"/>
              </a:rPr>
              <a:t>15 </a:t>
            </a:r>
            <a:r>
              <a:rPr lang="en-US" altLang="ko-KR" sz="1800" b="1" cap="none" dirty="0" smtClean="0">
                <a:solidFill>
                  <a:schemeClr val="dk1"/>
                </a:solidFill>
                <a:latin typeface="Arial" charset="0"/>
                <a:ea typeface="Arial" charset="0"/>
              </a:rPr>
              <a:t> Ассоциаций</a:t>
            </a:r>
            <a:endParaRPr lang="ko-KR" altLang="en-US" sz="1800" b="1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</p:txBody>
      </p:sp>
      <p:sp>
        <p:nvSpPr>
          <p:cNvPr id="160" name="Shape 160"/>
          <p:cNvSpPr>
            <a:spLocks/>
          </p:cNvSpPr>
          <p:nvPr/>
        </p:nvSpPr>
        <p:spPr>
          <a:xfrm>
            <a:off x="2534920" y="1708150"/>
            <a:ext cx="562610" cy="2743835"/>
          </a:xfrm>
          <a:prstGeom prst="rightArrow">
            <a:avLst>
              <a:gd name="adj1" fmla="val 50000"/>
              <a:gd name="adj2" fmla="val 5468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666666">
                <a:alpha val="100000"/>
              </a:srgbClr>
            </a:solidFill>
            <a:prstDash val="solid"/>
            <a:round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lt1"/>
              </a:solidFill>
              <a:latin typeface="Calibri" charset="0"/>
              <a:ea typeface="Calibri" charset="0"/>
            </a:endParaRPr>
          </a:p>
        </p:txBody>
      </p:sp>
      <p:sp>
        <p:nvSpPr>
          <p:cNvPr id="161" name="Shape 161"/>
          <p:cNvSpPr>
            <a:spLocks/>
          </p:cNvSpPr>
          <p:nvPr/>
        </p:nvSpPr>
        <p:spPr>
          <a:xfrm>
            <a:off x="3322320" y="1470977"/>
            <a:ext cx="2444750" cy="2983230"/>
          </a:xfrm>
          <a:prstGeom prst="rect">
            <a:avLst/>
          </a:prstGeom>
          <a:noFill/>
          <a:ln w="0">
            <a:noFill/>
            <a:prstDash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rgbClr val="38761D"/>
                </a:solidFill>
                <a:latin typeface="Arial" charset="0"/>
                <a:ea typeface="Arial" charset="0"/>
              </a:rPr>
              <a:t>                                                                                  </a:t>
            </a:r>
            <a:r>
              <a:rPr lang="en-US" altLang="ko-KR" sz="1800" b="1" cap="none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                                            </a:t>
            </a:r>
            <a:endParaRPr lang="ko-KR" altLang="en-US" sz="1800" b="1" cap="none" dirty="0" smtClean="0">
              <a:solidFill>
                <a:srgbClr val="FF0000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cap="none" dirty="0" smtClean="0">
              <a:solidFill>
                <a:srgbClr val="38761D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/>
                </a:solidFill>
                <a:latin typeface="Arial" charset="0"/>
                <a:ea typeface="Arial" charset="0"/>
              </a:rPr>
              <a:t>25 </a:t>
            </a:r>
            <a:r>
              <a:rPr lang="en-US" altLang="ko-KR" sz="1800" b="1" cap="none" dirty="0" smtClean="0">
                <a:solidFill>
                  <a:schemeClr val="dk1"/>
                </a:solidFill>
                <a:latin typeface="Arial" charset="0"/>
                <a:ea typeface="Arial" charset="0"/>
              </a:rPr>
              <a:t>Ассоциаций</a:t>
            </a:r>
            <a:endParaRPr lang="ko-KR" altLang="en-US" sz="1800" b="1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cap="none" dirty="0" smtClean="0">
              <a:solidFill>
                <a:srgbClr val="38761D"/>
              </a:solidFill>
              <a:latin typeface="Arial" charset="0"/>
              <a:ea typeface="Arial" charset="0"/>
            </a:endParaRPr>
          </a:p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</p:txBody>
      </p:sp>
      <p:sp>
        <p:nvSpPr>
          <p:cNvPr id="162" name="Shape 162"/>
          <p:cNvSpPr>
            <a:spLocks/>
          </p:cNvSpPr>
          <p:nvPr/>
        </p:nvSpPr>
        <p:spPr>
          <a:xfrm>
            <a:off x="5387975" y="1757045"/>
            <a:ext cx="529590" cy="2743835"/>
          </a:xfrm>
          <a:prstGeom prst="rightArrow">
            <a:avLst>
              <a:gd name="adj1" fmla="val 50000"/>
              <a:gd name="adj2" fmla="val 5468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666666">
                <a:alpha val="100000"/>
              </a:srgbClr>
            </a:solidFill>
            <a:prstDash val="solid"/>
            <a:round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lt1"/>
              </a:solidFill>
              <a:latin typeface="Calibri" charset="0"/>
              <a:ea typeface="Calibri" charset="0"/>
            </a:endParaRPr>
          </a:p>
        </p:txBody>
      </p:sp>
      <p:sp>
        <p:nvSpPr>
          <p:cNvPr id="163" name="Shape 163"/>
          <p:cNvSpPr>
            <a:spLocks/>
          </p:cNvSpPr>
          <p:nvPr/>
        </p:nvSpPr>
        <p:spPr>
          <a:xfrm>
            <a:off x="6477000" y="1396365"/>
            <a:ext cx="2444750" cy="3075305"/>
          </a:xfrm>
          <a:prstGeom prst="rect">
            <a:avLst/>
          </a:prstGeom>
          <a:noFill/>
          <a:ln w="0">
            <a:noFill/>
            <a:prstDash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cap="none" dirty="0" smtClean="0">
              <a:solidFill>
                <a:srgbClr val="38761D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ko-KR" sz="1800" b="1" cap="none" dirty="0" smtClean="0">
              <a:solidFill>
                <a:srgbClr val="38761D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/>
                </a:solidFill>
                <a:latin typeface="Arial" charset="0"/>
                <a:ea typeface="Arial" charset="0"/>
              </a:rPr>
              <a:t>27</a:t>
            </a:r>
            <a:r>
              <a:rPr lang="en-US" altLang="ko-KR" sz="1800" b="1" cap="none" dirty="0" smtClean="0">
                <a:solidFill>
                  <a:srgbClr val="38761D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1800" b="1" cap="none" dirty="0" smtClean="0">
                <a:solidFill>
                  <a:schemeClr val="dk1"/>
                </a:solidFill>
                <a:latin typeface="Arial" charset="0"/>
                <a:ea typeface="Arial" charset="0"/>
              </a:rPr>
              <a:t>Ассоциаций</a:t>
            </a:r>
            <a:endParaRPr lang="ko-KR" altLang="en-US" sz="1800" b="1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cap="none" dirty="0" smtClean="0">
              <a:solidFill>
                <a:srgbClr val="38761D"/>
              </a:solidFill>
              <a:latin typeface="Arial" charset="0"/>
              <a:ea typeface="Arial" charset="0"/>
            </a:endParaRPr>
          </a:p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 smtClean="0">
              <a:solidFill>
                <a:schemeClr val="dk1"/>
              </a:solidFill>
              <a:latin typeface="Arial" charset="0"/>
              <a:ea typeface="Arial" charset="0"/>
            </a:endParaRPr>
          </a:p>
        </p:txBody>
      </p:sp>
      <p:pic>
        <p:nvPicPr>
          <p:cNvPr id="10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41400" y="1038860"/>
            <a:ext cx="939165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11785" y="445135"/>
            <a:ext cx="8521065" cy="573405"/>
          </a:xfrm>
          <a:prstGeom prst="rect">
            <a:avLst/>
          </a:prstGeom>
        </p:spPr>
        <p:txBody>
          <a:bodyPr vert="horz" wrap="square" lIns="91440" tIns="91440" rIns="91440" bIns="91440" numCol="1" anchor="t">
            <a:normAutofit fontScale="90000"/>
          </a:bodyPr>
          <a:lstStyle/>
          <a:p>
            <a:pPr marL="0" indent="0" algn="ctr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aramond" charset="0"/>
                <a:ea typeface="Garamond" charset="0"/>
              </a:rPr>
              <a:t>Предметные недели ассоциаций педагогов Московской области </a:t>
            </a:r>
            <a:br>
              <a:rPr lang="en-US" altLang="ko-KR" sz="3300" b="1" cap="none" dirty="0" smtClean="0">
                <a:ln w="3175" cap="flat" cmpd="sng">
                  <a:prstDash/>
                </a:ln>
                <a:solidFill>
                  <a:schemeClr val="accent2">
                    <a:lumMod val="50000"/>
                  </a:schemeClr>
                </a:solidFill>
                <a:latin typeface="Garamond" charset="0"/>
                <a:ea typeface="Garamond" charset="0"/>
              </a:rPr>
            </a:br>
            <a:endParaRPr lang="ko-KR" altLang="en-US" sz="3300" b="1" cap="none" dirty="0" smtClean="0">
              <a:ln w="3175" cap="flat" cmpd="sng">
                <a:prstDash/>
              </a:ln>
              <a:solidFill>
                <a:schemeClr val="accent2">
                  <a:lumMod val="50000"/>
                </a:schemeClr>
              </a:solidFill>
              <a:latin typeface="Garamond" charset="0"/>
              <a:ea typeface="Garamond" charset="0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311785" y="1152525"/>
            <a:ext cx="8521065" cy="3416935"/>
          </a:xfrm>
          <a:prstGeom prst="rect">
            <a:avLst/>
          </a:prstGeom>
        </p:spPr>
        <p:txBody>
          <a:bodyPr vert="horz" wrap="square" lIns="91440" tIns="91440" rIns="91440" bIns="91440" numCol="1" anchor="t">
            <a:normAutofit/>
          </a:bodyPr>
          <a:lstStyle/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endParaRPr lang="ko-KR" altLang="en-US" sz="18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endParaRPr lang="ko-KR" altLang="en-US" sz="1800" b="0" cap="none" dirty="0" smtClean="0">
              <a:latin typeface="Garamond" charset="0"/>
              <a:ea typeface="Garamond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0" cap="none" dirty="0" smtClean="0">
                <a:latin typeface="Arial Black" charset="0"/>
                <a:ea typeface="Arial Black" charset="0"/>
              </a:rPr>
              <a:t>В 2017 г. в рамках мероприятия  проведено</a:t>
            </a:r>
            <a:r>
              <a:rPr lang="en-US" altLang="ko-KR" sz="1800" b="0" cap="none" dirty="0" smtClean="0">
                <a:solidFill>
                  <a:srgbClr val="FF0000"/>
                </a:solidFill>
                <a:latin typeface="Arial Black" charset="0"/>
                <a:ea typeface="Arial Black" charset="0"/>
              </a:rPr>
              <a:t> 40  </a:t>
            </a:r>
            <a:r>
              <a:rPr lang="en-US" altLang="ko-KR" sz="1800" b="0" cap="none" dirty="0" smtClean="0">
                <a:latin typeface="Arial Black" charset="0"/>
                <a:ea typeface="Arial Black" charset="0"/>
              </a:rPr>
              <a:t>региональных семинаров для учителей Подмосковья.</a:t>
            </a:r>
            <a:endParaRPr lang="ko-KR" altLang="en-US" sz="1800" b="0" cap="none" dirty="0" smtClean="0"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0" cap="none" dirty="0" smtClean="0">
                <a:latin typeface="Arial Black" charset="0"/>
                <a:ea typeface="Arial Black" charset="0"/>
              </a:rPr>
              <a:t>Участвовало  более 2500 педагогов</a:t>
            </a:r>
            <a:endParaRPr lang="ko-KR" altLang="en-US" sz="1800" b="0" cap="none" dirty="0" smtClean="0"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r>
              <a:rPr lang="en-US" altLang="ko-KR" sz="1800" b="0" cap="none" dirty="0" smtClean="0">
                <a:latin typeface="Arial Black" charset="0"/>
                <a:ea typeface="Arial Black" charset="0"/>
              </a:rPr>
              <a:t>Победителей от ассоциации - ??????</a:t>
            </a:r>
            <a:endParaRPr lang="ko-KR" altLang="en-US" sz="1800" b="0" cap="none" dirty="0" smtClean="0">
              <a:latin typeface="Arial Black" charset="0"/>
              <a:ea typeface="Arial Black" charset="0"/>
            </a:endParaRPr>
          </a:p>
          <a:p>
            <a:pPr marL="214630" indent="-214630" algn="l" defTabSz="342900" fontAlgn="auto" latinLnBrk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DDDDDD"/>
              </a:buClr>
              <a:buSzPct val="115000"/>
              <a:buFont typeface="Arial"/>
              <a:buChar char="•"/>
            </a:pPr>
            <a:endParaRPr lang="ko-KR" altLang="en-US" sz="1800" b="0" cap="none" dirty="0" smtClean="0">
              <a:latin typeface="Arial Black" charset="0"/>
              <a:ea typeface="Arial Black" charset="0"/>
            </a:endParaRPr>
          </a:p>
        </p:txBody>
      </p:sp>
      <p:sp>
        <p:nvSpPr>
          <p:cNvPr id="4" name="Скругленный прямоугольник 3"/>
          <p:cNvSpPr>
            <a:spLocks/>
          </p:cNvSpPr>
          <p:nvPr/>
        </p:nvSpPr>
        <p:spPr>
          <a:xfrm>
            <a:off x="585470" y="1941830"/>
            <a:ext cx="8107045" cy="14389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just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0" cap="none" dirty="0" smtClean="0">
                <a:solidFill>
                  <a:schemeClr val="tx1"/>
                </a:solidFill>
                <a:latin typeface="Georgia" panose="02040502050405020303" pitchFamily="18" charset="0"/>
                <a:ea typeface="Garamond" charset="0"/>
              </a:rPr>
              <a:t> </a:t>
            </a: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Unicode MS" charset="0"/>
              </a:rPr>
              <a:t>В 2017 г. в рамках мероприятия проведено </a:t>
            </a:r>
            <a:r>
              <a:rPr lang="ru-RU" altLang="ko-KR" sz="1800" b="1" dirty="0">
                <a:solidFill>
                  <a:schemeClr val="accent2"/>
                </a:solidFill>
                <a:latin typeface="Georgia" panose="02040502050405020303" pitchFamily="18" charset="0"/>
                <a:ea typeface="Arial Unicode MS" charset="0"/>
              </a:rPr>
              <a:t>6</a:t>
            </a:r>
            <a:r>
              <a:rPr lang="en-US" altLang="ko-KR" sz="1800" b="1" cap="none" dirty="0" smtClean="0">
                <a:solidFill>
                  <a:schemeClr val="accent2"/>
                </a:solidFill>
                <a:latin typeface="Georgia" panose="02040502050405020303" pitchFamily="18" charset="0"/>
                <a:ea typeface="Arial Unicode MS" charset="0"/>
              </a:rPr>
              <a:t>0  </a:t>
            </a: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Unicode MS" charset="0"/>
              </a:rPr>
              <a:t>региональных семинаров для учителей Подмосковья 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ea typeface="Arial Unicode MS" charset="0"/>
            </a:endParaRPr>
          </a:p>
          <a:p>
            <a:pPr marL="0" indent="0" algn="just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Unicode MS" charset="0"/>
              </a:rPr>
              <a:t>Участвовало  более </a:t>
            </a:r>
            <a:r>
              <a:rPr lang="en-US" altLang="ko-KR" sz="1800" b="1" cap="none" dirty="0" smtClean="0">
                <a:solidFill>
                  <a:schemeClr val="accent2"/>
                </a:solidFill>
                <a:latin typeface="Georgia" panose="02040502050405020303" pitchFamily="18" charset="0"/>
                <a:ea typeface="Arial Unicode MS" charset="0"/>
              </a:rPr>
              <a:t>500</a:t>
            </a:r>
            <a:r>
              <a:rPr lang="ru-RU" altLang="ko-KR" sz="1800" b="1" cap="none" dirty="0" smtClean="0">
                <a:solidFill>
                  <a:schemeClr val="accent2"/>
                </a:solidFill>
                <a:latin typeface="Georgia" panose="02040502050405020303" pitchFamily="18" charset="0"/>
                <a:ea typeface="Arial Unicode MS" charset="0"/>
              </a:rPr>
              <a:t>0</a:t>
            </a:r>
            <a:r>
              <a:rPr lang="en-US" altLang="ko-KR" sz="1800" b="1" cap="none" dirty="0" smtClean="0">
                <a:solidFill>
                  <a:schemeClr val="accent2"/>
                </a:solidFill>
                <a:latin typeface="Georgia" panose="02040502050405020303" pitchFamily="18" charset="0"/>
                <a:ea typeface="Arial Unicode MS" charset="0"/>
              </a:rPr>
              <a:t> </a:t>
            </a: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Unicode MS" charset="0"/>
              </a:rPr>
              <a:t>педагогов</a:t>
            </a:r>
            <a:endParaRPr lang="ko-KR" altLang="en-US" sz="1800" b="1" cap="none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ea typeface="Arial Unicode MS" charset="0"/>
            </a:endParaRPr>
          </a:p>
          <a:p>
            <a:pPr marL="0" indent="0" algn="just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Arial Unicode MS" charset="0"/>
              </a:rPr>
              <a:t>Победителей от ассоциации </a:t>
            </a:r>
            <a:r>
              <a:rPr lang="en-US" altLang="ko-KR" sz="1800" b="1" cap="none" dirty="0" smtClean="0">
                <a:solidFill>
                  <a:schemeClr val="tx1"/>
                </a:solidFill>
                <a:latin typeface="Georgia" panose="02040502050405020303" pitchFamily="18" charset="0"/>
                <a:ea typeface="Arial Unicode MS" charset="0"/>
              </a:rPr>
              <a:t>- </a:t>
            </a:r>
            <a:r>
              <a:rPr lang="ru-RU" altLang="ko-KR" sz="1800" b="1" dirty="0" smtClean="0">
                <a:solidFill>
                  <a:schemeClr val="accent2"/>
                </a:solidFill>
                <a:latin typeface="Georgia" panose="02040502050405020303" pitchFamily="18" charset="0"/>
                <a:ea typeface="Arial Unicode MS" charset="0"/>
              </a:rPr>
              <a:t>20</a:t>
            </a:r>
            <a:endParaRPr lang="ko-KR" altLang="en-US" sz="1800" b="1" cap="none" dirty="0" smtClean="0">
              <a:solidFill>
                <a:schemeClr val="accent2"/>
              </a:solidFill>
              <a:latin typeface="Georgia" panose="02040502050405020303" pitchFamily="18" charset="0"/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Pages>20</Pages>
  <Words>503</Words>
  <Characters>0</Characters>
  <Application>Microsoft Office PowerPoint</Application>
  <DocSecurity>0</DocSecurity>
  <PresentationFormat>Экран (16:9)</PresentationFormat>
  <Lines>0</Lines>
  <Paragraphs>161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Georgia</vt:lpstr>
      <vt:lpstr>Arial Unicode MS</vt:lpstr>
      <vt:lpstr>Arial</vt:lpstr>
      <vt:lpstr>Trebuchet MS</vt:lpstr>
      <vt:lpstr>Garamond</vt:lpstr>
      <vt:lpstr>AR HERMANN</vt:lpstr>
      <vt:lpstr>Arial Black</vt:lpstr>
      <vt:lpstr>Calibri</vt:lpstr>
      <vt:lpstr>Натуральные материалы</vt:lpstr>
      <vt:lpstr>Презентация PowerPoint</vt:lpstr>
      <vt:lpstr>НАШ УЧЕНИК ДОЛЖЕН БЫТЬ ЛИЧНОСТЬЮ </vt:lpstr>
      <vt:lpstr> НАШ УЧЕНИК ДОЛЖЕН БЫТЬ</vt:lpstr>
      <vt:lpstr>УЧИТЕЛЬ ДОЛЖЕН БЫТЬ</vt:lpstr>
      <vt:lpstr>АССОЦИАЦИЯ  «УЧИТЕЛЯ ПОДМОСКОВЬЯ»</vt:lpstr>
      <vt:lpstr>– объединение профессионального потенциала       педагогов МО для достижения лидерства в  образовании; –  повышение качества образования в МО и развитие инновационного потенциала его системы;  – представление и защита интересов педагогов МО; – достижение общественно полезных целей в системе образования МО; – содействие развитию кадрового потенциала системы образования МО и повышению престижа педагогической профессии        </vt:lpstr>
      <vt:lpstr>27 ассоциаций</vt:lpstr>
      <vt:lpstr> КОЛИЧЕСТВО  ПРЕДМЕТНЫХ  АССОЦИАЦИЙ</vt:lpstr>
      <vt:lpstr>Предметные недели ассоциаций педагогов Московской области  </vt:lpstr>
      <vt:lpstr> Предметные сборы  «Малая Академия Подмосковья»</vt:lpstr>
      <vt:lpstr> Предметные сборы «Малая Академия Подмосковья»    </vt:lpstr>
      <vt:lpstr> Малая Академия Подмосковья получила поддержку Минобрнауки РФ </vt:lpstr>
      <vt:lpstr> Ассоциация «Учителя Подмосковья»</vt:lpstr>
      <vt:lpstr> АКТИВНОСТЬ АССОЦИАЦИЙ В 2014-17 гг.</vt:lpstr>
      <vt:lpstr>АКТИВНОСТЬ АССОЦИАЦИЙ В 2014-17 гг.</vt:lpstr>
      <vt:lpstr> АКТИВНОСТЬ АССОЦИАЦИЙ В 2014-17 гг.</vt:lpstr>
      <vt:lpstr>  АКТИВНОСТЬ АССОЦИАЦИИ «УЧИТЕЛЯ ПОДМОСКОВЬЯ»  </vt:lpstr>
      <vt:lpstr>.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Александр Александр</cp:lastModifiedBy>
  <cp:revision>30</cp:revision>
  <dcterms:modified xsi:type="dcterms:W3CDTF">2017-08-20T20:29:57Z</dcterms:modified>
</cp:coreProperties>
</file>