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735" autoAdjust="0"/>
  </p:normalViewPr>
  <p:slideViewPr>
    <p:cSldViewPr snapToGrid="0" snapToObjects="1">
      <p:cViewPr varScale="1">
        <p:scale>
          <a:sx n="97" d="100"/>
          <a:sy n="97" d="100"/>
        </p:scale>
        <p:origin x="-9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E6C6AF-F665-CF4C-BEFF-BC65161F317D}" type="doc">
      <dgm:prSet loTypeId="urn:microsoft.com/office/officeart/2005/8/layout/orgChart1" loCatId="" qsTypeId="urn:microsoft.com/office/officeart/2005/8/quickstyle/simple4" qsCatId="simple" csTypeId="urn:microsoft.com/office/officeart/2005/8/colors/accent4_5" csCatId="accent4" phldr="1"/>
      <dgm:spPr/>
      <dgm:t>
        <a:bodyPr/>
        <a:lstStyle/>
        <a:p>
          <a:endParaRPr lang="ru-RU"/>
        </a:p>
      </dgm:t>
    </dgm:pt>
    <dgm:pt modelId="{8F1496A1-9F4A-6F48-B879-81FDD642312B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2800" b="1" dirty="0" smtClean="0">
              <a:solidFill>
                <a:srgbClr val="000000"/>
              </a:solidFill>
              <a:latin typeface="Arial"/>
              <a:cs typeface="Arial"/>
            </a:rPr>
            <a:t>1 января 2009 года</a:t>
          </a:r>
          <a:endParaRPr lang="ru-RU" sz="2800" b="1" dirty="0">
            <a:solidFill>
              <a:srgbClr val="000000"/>
            </a:solidFill>
            <a:latin typeface="Arial"/>
            <a:cs typeface="Arial"/>
          </a:endParaRPr>
        </a:p>
      </dgm:t>
    </dgm:pt>
    <dgm:pt modelId="{16208D73-5438-B14B-AB37-B66740F135F7}" type="parTrans" cxnId="{BB2D183F-0CA5-634F-B03C-2FA758B4F1BA}">
      <dgm:prSet/>
      <dgm:spPr/>
      <dgm:t>
        <a:bodyPr/>
        <a:lstStyle/>
        <a:p>
          <a:endParaRPr lang="ru-RU"/>
        </a:p>
      </dgm:t>
    </dgm:pt>
    <dgm:pt modelId="{DF6F5E22-5219-8E48-825F-4D972673AA6A}" type="sibTrans" cxnId="{BB2D183F-0CA5-634F-B03C-2FA758B4F1BA}">
      <dgm:prSet/>
      <dgm:spPr/>
      <dgm:t>
        <a:bodyPr/>
        <a:lstStyle/>
        <a:p>
          <a:endParaRPr lang="ru-RU"/>
        </a:p>
      </dgm:t>
    </dgm:pt>
    <dgm:pt modelId="{F9EBAB7B-81FB-A846-B951-9CE9607E5472}" type="asst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2700" b="0" dirty="0" smtClean="0">
              <a:solidFill>
                <a:srgbClr val="000000"/>
              </a:solidFill>
              <a:latin typeface="Arial"/>
              <a:cs typeface="Arial"/>
            </a:rPr>
            <a:t>поправки в законы «Об образовании» и «О высшем и послевузовском профессиональном образовании»</a:t>
          </a:r>
          <a:endParaRPr lang="ru-RU" sz="2700" b="0" dirty="0">
            <a:solidFill>
              <a:srgbClr val="000000"/>
            </a:solidFill>
            <a:latin typeface="Arial"/>
            <a:cs typeface="Arial"/>
          </a:endParaRPr>
        </a:p>
      </dgm:t>
    </dgm:pt>
    <dgm:pt modelId="{D2D99E5B-D0C5-FD4E-B40F-B7BB25E1917E}" type="parTrans" cxnId="{74649E1D-31C2-724D-8D99-F32C80977511}">
      <dgm:prSet/>
      <dgm:spPr/>
      <dgm:t>
        <a:bodyPr/>
        <a:lstStyle/>
        <a:p>
          <a:endParaRPr lang="ru-RU"/>
        </a:p>
      </dgm:t>
    </dgm:pt>
    <dgm:pt modelId="{C4A52DC4-5578-B642-A5BD-39C8463DCE6B}" type="sibTrans" cxnId="{74649E1D-31C2-724D-8D99-F32C80977511}">
      <dgm:prSet/>
      <dgm:spPr/>
      <dgm:t>
        <a:bodyPr/>
        <a:lstStyle/>
        <a:p>
          <a:endParaRPr lang="ru-RU"/>
        </a:p>
      </dgm:t>
    </dgm:pt>
    <dgm:pt modelId="{FA734171-CCA7-6047-AA10-5FB0E022D872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2800" b="1" dirty="0" smtClean="0">
              <a:solidFill>
                <a:srgbClr val="000000"/>
              </a:solidFill>
              <a:latin typeface="Arial"/>
              <a:cs typeface="Arial"/>
            </a:rPr>
            <a:t>2020 год </a:t>
          </a:r>
          <a:r>
            <a:rPr lang="mr-IN" sz="2800" b="0" dirty="0" smtClean="0">
              <a:solidFill>
                <a:srgbClr val="000000"/>
              </a:solidFill>
              <a:latin typeface="Arial"/>
              <a:cs typeface="Arial"/>
            </a:rPr>
            <a:t>–</a:t>
          </a:r>
          <a:r>
            <a:rPr lang="ru-RU" sz="2800" b="0" dirty="0" smtClean="0">
              <a:solidFill>
                <a:srgbClr val="000000"/>
              </a:solidFill>
              <a:latin typeface="Arial"/>
              <a:cs typeface="Arial"/>
            </a:rPr>
            <a:t> обязательный ЕГЭ по иностранному языку</a:t>
          </a:r>
          <a:endParaRPr lang="ru-RU" sz="2800" b="0" dirty="0">
            <a:solidFill>
              <a:srgbClr val="000000"/>
            </a:solidFill>
            <a:latin typeface="Arial"/>
            <a:cs typeface="Arial"/>
          </a:endParaRPr>
        </a:p>
      </dgm:t>
    </dgm:pt>
    <dgm:pt modelId="{07E72782-EFFD-4045-AECD-6A65BF1A57F2}" type="parTrans" cxnId="{6CE35092-061D-0847-9B16-C7B48BDECE51}">
      <dgm:prSet/>
      <dgm:spPr/>
      <dgm:t>
        <a:bodyPr/>
        <a:lstStyle/>
        <a:p>
          <a:endParaRPr lang="ru-RU"/>
        </a:p>
      </dgm:t>
    </dgm:pt>
    <dgm:pt modelId="{06C7FCEE-D2BF-5142-B618-9EC47217AABE}" type="sibTrans" cxnId="{6CE35092-061D-0847-9B16-C7B48BDECE51}">
      <dgm:prSet/>
      <dgm:spPr/>
      <dgm:t>
        <a:bodyPr/>
        <a:lstStyle/>
        <a:p>
          <a:endParaRPr lang="ru-RU"/>
        </a:p>
      </dgm:t>
    </dgm:pt>
    <dgm:pt modelId="{372DE6C2-1069-7841-A5E0-E6A69E784868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2800" b="0" dirty="0" smtClean="0">
              <a:solidFill>
                <a:srgbClr val="000000"/>
              </a:solidFill>
              <a:latin typeface="Arial"/>
              <a:cs typeface="Arial"/>
            </a:rPr>
            <a:t>Внедрение ЕГЭ/ОГЭ по </a:t>
          </a:r>
          <a:r>
            <a:rPr lang="ru-RU" sz="3600" b="1" dirty="0" smtClean="0">
              <a:solidFill>
                <a:srgbClr val="000000"/>
              </a:solidFill>
              <a:latin typeface="Arial"/>
              <a:cs typeface="Arial"/>
            </a:rPr>
            <a:t>китайскому языку</a:t>
          </a:r>
          <a:endParaRPr lang="ru-RU" sz="3600" b="1" dirty="0">
            <a:solidFill>
              <a:srgbClr val="000000"/>
            </a:solidFill>
            <a:latin typeface="Arial"/>
            <a:cs typeface="Arial"/>
          </a:endParaRPr>
        </a:p>
      </dgm:t>
    </dgm:pt>
    <dgm:pt modelId="{D56C7C71-4E8A-7C4E-ABF0-ADCBC91DA93B}" type="parTrans" cxnId="{AD76EB31-DEAE-9240-A4FC-DC60BC0D81A3}">
      <dgm:prSet/>
      <dgm:spPr/>
      <dgm:t>
        <a:bodyPr/>
        <a:lstStyle/>
        <a:p>
          <a:endParaRPr lang="ru-RU"/>
        </a:p>
      </dgm:t>
    </dgm:pt>
    <dgm:pt modelId="{30A65CB8-EAED-694E-8534-5D2E8B56115E}" type="sibTrans" cxnId="{AD76EB31-DEAE-9240-A4FC-DC60BC0D81A3}">
      <dgm:prSet/>
      <dgm:spPr/>
      <dgm:t>
        <a:bodyPr/>
        <a:lstStyle/>
        <a:p>
          <a:endParaRPr lang="ru-RU"/>
        </a:p>
      </dgm:t>
    </dgm:pt>
    <dgm:pt modelId="{BFBEE3EA-AEAA-A94E-9CC4-1997876171A8}" type="asst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2800" b="0" dirty="0" smtClean="0">
              <a:solidFill>
                <a:srgbClr val="000000"/>
              </a:solidFill>
              <a:latin typeface="Arial"/>
              <a:cs typeface="Arial"/>
            </a:rPr>
            <a:t>Успешная сдача ЕГЭ </a:t>
          </a:r>
          <a:r>
            <a:rPr lang="ru-RU" sz="2800" b="0" dirty="0" smtClean="0">
              <a:solidFill>
                <a:srgbClr val="000000"/>
              </a:solidFill>
              <a:latin typeface="Arial"/>
              <a:ea typeface="Wingdings"/>
              <a:cs typeface="Arial"/>
              <a:sym typeface="Wingdings"/>
            </a:rPr>
            <a:t></a:t>
          </a:r>
          <a:r>
            <a:rPr lang="ru-RU" sz="2800" b="0" dirty="0" smtClean="0">
              <a:solidFill>
                <a:srgbClr val="000000"/>
              </a:solidFill>
              <a:latin typeface="Arial"/>
              <a:cs typeface="Arial"/>
            </a:rPr>
            <a:t> поступление в вуз</a:t>
          </a:r>
          <a:endParaRPr lang="ru-RU" sz="2800" b="0" dirty="0">
            <a:solidFill>
              <a:srgbClr val="000000"/>
            </a:solidFill>
            <a:latin typeface="Arial"/>
            <a:cs typeface="Arial"/>
          </a:endParaRPr>
        </a:p>
      </dgm:t>
    </dgm:pt>
    <dgm:pt modelId="{06AFA8DE-CCD5-AA41-A5EA-0EA838B7591E}" type="parTrans" cxnId="{759C7D21-30CD-0045-9875-00884B4D1031}">
      <dgm:prSet/>
      <dgm:spPr/>
      <dgm:t>
        <a:bodyPr/>
        <a:lstStyle/>
        <a:p>
          <a:endParaRPr lang="ru-RU"/>
        </a:p>
      </dgm:t>
    </dgm:pt>
    <dgm:pt modelId="{149EB3F5-58DC-6348-AE87-1D729379F732}" type="sibTrans" cxnId="{759C7D21-30CD-0045-9875-00884B4D1031}">
      <dgm:prSet/>
      <dgm:spPr/>
      <dgm:t>
        <a:bodyPr/>
        <a:lstStyle/>
        <a:p>
          <a:endParaRPr lang="ru-RU"/>
        </a:p>
      </dgm:t>
    </dgm:pt>
    <dgm:pt modelId="{B5FC99E3-50EC-8449-BFDD-71641311724C}" type="pres">
      <dgm:prSet presAssocID="{17E6C6AF-F665-CF4C-BEFF-BC65161F317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BCB6646-0DE7-AE4F-8A29-C1AB38662E30}" type="pres">
      <dgm:prSet presAssocID="{8F1496A1-9F4A-6F48-B879-81FDD642312B}" presName="hierRoot1" presStyleCnt="0">
        <dgm:presLayoutVars>
          <dgm:hierBranch val="init"/>
        </dgm:presLayoutVars>
      </dgm:prSet>
      <dgm:spPr/>
    </dgm:pt>
    <dgm:pt modelId="{1C10DE49-8EDD-B749-9504-423FE5455BB3}" type="pres">
      <dgm:prSet presAssocID="{8F1496A1-9F4A-6F48-B879-81FDD642312B}" presName="rootComposite1" presStyleCnt="0"/>
      <dgm:spPr/>
    </dgm:pt>
    <dgm:pt modelId="{21325973-BF4E-3E4B-B2B3-40147C94A16D}" type="pres">
      <dgm:prSet presAssocID="{8F1496A1-9F4A-6F48-B879-81FDD642312B}" presName="rootText1" presStyleLbl="node0" presStyleIdx="0" presStyleCnt="2" custScaleX="147495" custScaleY="14473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B4BEB4-A88C-9C48-B91D-DA617D72937D}" type="pres">
      <dgm:prSet presAssocID="{8F1496A1-9F4A-6F48-B879-81FDD642312B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3D73F9E-5629-664A-9C8C-052C5A7812B3}" type="pres">
      <dgm:prSet presAssocID="{8F1496A1-9F4A-6F48-B879-81FDD642312B}" presName="hierChild2" presStyleCnt="0"/>
      <dgm:spPr/>
    </dgm:pt>
    <dgm:pt modelId="{16EA4F3E-4585-D045-9D8A-FA9B7A0EC9F4}" type="pres">
      <dgm:prSet presAssocID="{8F1496A1-9F4A-6F48-B879-81FDD642312B}" presName="hierChild3" presStyleCnt="0"/>
      <dgm:spPr/>
    </dgm:pt>
    <dgm:pt modelId="{07A8BD55-0CE4-AC4E-A5DE-46A0E446C251}" type="pres">
      <dgm:prSet presAssocID="{D2D99E5B-D0C5-FD4E-B40F-B7BB25E1917E}" presName="Name111" presStyleLbl="parChTrans1D2" presStyleIdx="0" presStyleCnt="3"/>
      <dgm:spPr/>
      <dgm:t>
        <a:bodyPr/>
        <a:lstStyle/>
        <a:p>
          <a:endParaRPr lang="ru-RU"/>
        </a:p>
      </dgm:t>
    </dgm:pt>
    <dgm:pt modelId="{459C27EC-C792-C04E-B559-72B61640954D}" type="pres">
      <dgm:prSet presAssocID="{F9EBAB7B-81FB-A846-B951-9CE9607E5472}" presName="hierRoot3" presStyleCnt="0">
        <dgm:presLayoutVars>
          <dgm:hierBranch val="init"/>
        </dgm:presLayoutVars>
      </dgm:prSet>
      <dgm:spPr/>
    </dgm:pt>
    <dgm:pt modelId="{13718E00-D08A-2641-AD3F-06F7FFD07B38}" type="pres">
      <dgm:prSet presAssocID="{F9EBAB7B-81FB-A846-B951-9CE9607E5472}" presName="rootComposite3" presStyleCnt="0"/>
      <dgm:spPr/>
    </dgm:pt>
    <dgm:pt modelId="{06994511-72DA-D74C-BB5C-6BA161DC61FF}" type="pres">
      <dgm:prSet presAssocID="{F9EBAB7B-81FB-A846-B951-9CE9607E5472}" presName="rootText3" presStyleLbl="asst1" presStyleIdx="0" presStyleCnt="2" custScaleX="184616" custScaleY="2325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43563A4-1221-EB4D-BEA2-F81C6A28A03D}" type="pres">
      <dgm:prSet presAssocID="{F9EBAB7B-81FB-A846-B951-9CE9607E5472}" presName="rootConnector3" presStyleLbl="asst1" presStyleIdx="0" presStyleCnt="2"/>
      <dgm:spPr/>
      <dgm:t>
        <a:bodyPr/>
        <a:lstStyle/>
        <a:p>
          <a:endParaRPr lang="ru-RU"/>
        </a:p>
      </dgm:t>
    </dgm:pt>
    <dgm:pt modelId="{42D343C4-961E-094A-846B-A620542235BB}" type="pres">
      <dgm:prSet presAssocID="{F9EBAB7B-81FB-A846-B951-9CE9607E5472}" presName="hierChild6" presStyleCnt="0"/>
      <dgm:spPr/>
    </dgm:pt>
    <dgm:pt modelId="{EEF907D8-9C42-7545-AEBE-26BD9C72E6D0}" type="pres">
      <dgm:prSet presAssocID="{F9EBAB7B-81FB-A846-B951-9CE9607E5472}" presName="hierChild7" presStyleCnt="0"/>
      <dgm:spPr/>
    </dgm:pt>
    <dgm:pt modelId="{06E813E8-981E-1746-BEC8-DBFDF8C05A8A}" type="pres">
      <dgm:prSet presAssocID="{06AFA8DE-CCD5-AA41-A5EA-0EA838B7591E}" presName="Name111" presStyleLbl="parChTrans1D2" presStyleIdx="1" presStyleCnt="3"/>
      <dgm:spPr/>
      <dgm:t>
        <a:bodyPr/>
        <a:lstStyle/>
        <a:p>
          <a:endParaRPr lang="ru-RU"/>
        </a:p>
      </dgm:t>
    </dgm:pt>
    <dgm:pt modelId="{5ACCA5CF-B185-254A-B280-4396EF270BAA}" type="pres">
      <dgm:prSet presAssocID="{BFBEE3EA-AEAA-A94E-9CC4-1997876171A8}" presName="hierRoot3" presStyleCnt="0">
        <dgm:presLayoutVars>
          <dgm:hierBranch val="init"/>
        </dgm:presLayoutVars>
      </dgm:prSet>
      <dgm:spPr/>
    </dgm:pt>
    <dgm:pt modelId="{144AE5CE-63AF-6440-998D-6AE3C6C63E9F}" type="pres">
      <dgm:prSet presAssocID="{BFBEE3EA-AEAA-A94E-9CC4-1997876171A8}" presName="rootComposite3" presStyleCnt="0"/>
      <dgm:spPr/>
    </dgm:pt>
    <dgm:pt modelId="{B857CC0C-A63C-8640-A64F-6DA0BE20F138}" type="pres">
      <dgm:prSet presAssocID="{BFBEE3EA-AEAA-A94E-9CC4-1997876171A8}" presName="rootText3" presStyleLbl="asst1" presStyleIdx="1" presStyleCnt="2" custScaleX="125543" custScaleY="2300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BBD819F-0362-B047-9837-0E0C4656178F}" type="pres">
      <dgm:prSet presAssocID="{BFBEE3EA-AEAA-A94E-9CC4-1997876171A8}" presName="rootConnector3" presStyleLbl="asst1" presStyleIdx="1" presStyleCnt="2"/>
      <dgm:spPr/>
      <dgm:t>
        <a:bodyPr/>
        <a:lstStyle/>
        <a:p>
          <a:endParaRPr lang="ru-RU"/>
        </a:p>
      </dgm:t>
    </dgm:pt>
    <dgm:pt modelId="{6268136C-558B-6747-8AF4-5BA8D25586E3}" type="pres">
      <dgm:prSet presAssocID="{BFBEE3EA-AEAA-A94E-9CC4-1997876171A8}" presName="hierChild6" presStyleCnt="0"/>
      <dgm:spPr/>
    </dgm:pt>
    <dgm:pt modelId="{15E66C45-AB67-2645-96C8-25EE86C5BAB9}" type="pres">
      <dgm:prSet presAssocID="{BFBEE3EA-AEAA-A94E-9CC4-1997876171A8}" presName="hierChild7" presStyleCnt="0"/>
      <dgm:spPr/>
    </dgm:pt>
    <dgm:pt modelId="{F8483332-7469-1D46-84BE-6885E0016CF6}" type="pres">
      <dgm:prSet presAssocID="{FA734171-CCA7-6047-AA10-5FB0E022D872}" presName="hierRoot1" presStyleCnt="0">
        <dgm:presLayoutVars>
          <dgm:hierBranch val="init"/>
        </dgm:presLayoutVars>
      </dgm:prSet>
      <dgm:spPr/>
    </dgm:pt>
    <dgm:pt modelId="{C21F799B-F926-5F40-8650-23EA291051DC}" type="pres">
      <dgm:prSet presAssocID="{FA734171-CCA7-6047-AA10-5FB0E022D872}" presName="rootComposite1" presStyleCnt="0"/>
      <dgm:spPr/>
    </dgm:pt>
    <dgm:pt modelId="{CB01A8B9-6734-F643-B9AE-D92B5E2B1D43}" type="pres">
      <dgm:prSet presAssocID="{FA734171-CCA7-6047-AA10-5FB0E022D872}" presName="rootText1" presStyleLbl="node0" presStyleIdx="1" presStyleCnt="2" custScaleX="135496" custScaleY="2425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849C68-F031-DD46-8CAD-6971BF0F506A}" type="pres">
      <dgm:prSet presAssocID="{FA734171-CCA7-6047-AA10-5FB0E022D87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B5B987D8-33B3-A74D-A912-431DB5356364}" type="pres">
      <dgm:prSet presAssocID="{FA734171-CCA7-6047-AA10-5FB0E022D872}" presName="hierChild2" presStyleCnt="0"/>
      <dgm:spPr/>
    </dgm:pt>
    <dgm:pt modelId="{36D6F580-5DF5-F644-A152-A6158A50A7A3}" type="pres">
      <dgm:prSet presAssocID="{D56C7C71-4E8A-7C4E-ABF0-ADCBC91DA93B}" presName="Name37" presStyleLbl="parChTrans1D2" presStyleIdx="2" presStyleCnt="3"/>
      <dgm:spPr/>
      <dgm:t>
        <a:bodyPr/>
        <a:lstStyle/>
        <a:p>
          <a:endParaRPr lang="ru-RU"/>
        </a:p>
      </dgm:t>
    </dgm:pt>
    <dgm:pt modelId="{7CC3EDE2-E2B0-CE4C-BAE2-525FA82C497C}" type="pres">
      <dgm:prSet presAssocID="{372DE6C2-1069-7841-A5E0-E6A69E784868}" presName="hierRoot2" presStyleCnt="0">
        <dgm:presLayoutVars>
          <dgm:hierBranch val="init"/>
        </dgm:presLayoutVars>
      </dgm:prSet>
      <dgm:spPr/>
    </dgm:pt>
    <dgm:pt modelId="{537D5E53-A7A3-9A4B-81D1-76F46729ECCB}" type="pres">
      <dgm:prSet presAssocID="{372DE6C2-1069-7841-A5E0-E6A69E784868}" presName="rootComposite" presStyleCnt="0"/>
      <dgm:spPr/>
    </dgm:pt>
    <dgm:pt modelId="{D8AB1237-875C-2545-AD5A-42AAB6A9EA93}" type="pres">
      <dgm:prSet presAssocID="{372DE6C2-1069-7841-A5E0-E6A69E784868}" presName="rootText" presStyleLbl="node2" presStyleIdx="0" presStyleCnt="1" custScaleX="155728" custScaleY="25423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4DF158E-6D82-BD41-A820-27027F3F3BB4}" type="pres">
      <dgm:prSet presAssocID="{372DE6C2-1069-7841-A5E0-E6A69E784868}" presName="rootConnector" presStyleLbl="node2" presStyleIdx="0" presStyleCnt="1"/>
      <dgm:spPr/>
      <dgm:t>
        <a:bodyPr/>
        <a:lstStyle/>
        <a:p>
          <a:endParaRPr lang="ru-RU"/>
        </a:p>
      </dgm:t>
    </dgm:pt>
    <dgm:pt modelId="{FE52D3C1-BB9E-FE4D-9A40-5E25CB284F29}" type="pres">
      <dgm:prSet presAssocID="{372DE6C2-1069-7841-A5E0-E6A69E784868}" presName="hierChild4" presStyleCnt="0"/>
      <dgm:spPr/>
    </dgm:pt>
    <dgm:pt modelId="{69A710B2-BA56-AB4C-B291-B972452851E8}" type="pres">
      <dgm:prSet presAssocID="{372DE6C2-1069-7841-A5E0-E6A69E784868}" presName="hierChild5" presStyleCnt="0"/>
      <dgm:spPr/>
    </dgm:pt>
    <dgm:pt modelId="{1B96ECB8-7E29-6C40-9A13-DBE8C995F1F7}" type="pres">
      <dgm:prSet presAssocID="{FA734171-CCA7-6047-AA10-5FB0E022D872}" presName="hierChild3" presStyleCnt="0"/>
      <dgm:spPr/>
    </dgm:pt>
  </dgm:ptLst>
  <dgm:cxnLst>
    <dgm:cxn modelId="{41572581-D3A9-7C49-AF4C-23221E687B42}" type="presOf" srcId="{FA734171-CCA7-6047-AA10-5FB0E022D872}" destId="{C4849C68-F031-DD46-8CAD-6971BF0F506A}" srcOrd="1" destOrd="0" presId="urn:microsoft.com/office/officeart/2005/8/layout/orgChart1"/>
    <dgm:cxn modelId="{08EBFF9A-3815-7647-B081-0CCAAD458F51}" type="presOf" srcId="{F9EBAB7B-81FB-A846-B951-9CE9607E5472}" destId="{B43563A4-1221-EB4D-BEA2-F81C6A28A03D}" srcOrd="1" destOrd="0" presId="urn:microsoft.com/office/officeart/2005/8/layout/orgChart1"/>
    <dgm:cxn modelId="{74649E1D-31C2-724D-8D99-F32C80977511}" srcId="{8F1496A1-9F4A-6F48-B879-81FDD642312B}" destId="{F9EBAB7B-81FB-A846-B951-9CE9607E5472}" srcOrd="0" destOrd="0" parTransId="{D2D99E5B-D0C5-FD4E-B40F-B7BB25E1917E}" sibTransId="{C4A52DC4-5578-B642-A5BD-39C8463DCE6B}"/>
    <dgm:cxn modelId="{BB2D183F-0CA5-634F-B03C-2FA758B4F1BA}" srcId="{17E6C6AF-F665-CF4C-BEFF-BC65161F317D}" destId="{8F1496A1-9F4A-6F48-B879-81FDD642312B}" srcOrd="0" destOrd="0" parTransId="{16208D73-5438-B14B-AB37-B66740F135F7}" sibTransId="{DF6F5E22-5219-8E48-825F-4D972673AA6A}"/>
    <dgm:cxn modelId="{2DA703B2-D1D6-8549-83AA-885500317A86}" type="presOf" srcId="{BFBEE3EA-AEAA-A94E-9CC4-1997876171A8}" destId="{B857CC0C-A63C-8640-A64F-6DA0BE20F138}" srcOrd="0" destOrd="0" presId="urn:microsoft.com/office/officeart/2005/8/layout/orgChart1"/>
    <dgm:cxn modelId="{9BEA5201-6343-BE46-BCEB-C4A80DC88464}" type="presOf" srcId="{BFBEE3EA-AEAA-A94E-9CC4-1997876171A8}" destId="{5BBD819F-0362-B047-9837-0E0C4656178F}" srcOrd="1" destOrd="0" presId="urn:microsoft.com/office/officeart/2005/8/layout/orgChart1"/>
    <dgm:cxn modelId="{10E53DFD-B69A-894D-8603-1F283256F84D}" type="presOf" srcId="{8F1496A1-9F4A-6F48-B879-81FDD642312B}" destId="{D3B4BEB4-A88C-9C48-B91D-DA617D72937D}" srcOrd="1" destOrd="0" presId="urn:microsoft.com/office/officeart/2005/8/layout/orgChart1"/>
    <dgm:cxn modelId="{37AF09B3-0BF9-6B4A-9259-1B56174BA987}" type="presOf" srcId="{17E6C6AF-F665-CF4C-BEFF-BC65161F317D}" destId="{B5FC99E3-50EC-8449-BFDD-71641311724C}" srcOrd="0" destOrd="0" presId="urn:microsoft.com/office/officeart/2005/8/layout/orgChart1"/>
    <dgm:cxn modelId="{AD76EB31-DEAE-9240-A4FC-DC60BC0D81A3}" srcId="{FA734171-CCA7-6047-AA10-5FB0E022D872}" destId="{372DE6C2-1069-7841-A5E0-E6A69E784868}" srcOrd="0" destOrd="0" parTransId="{D56C7C71-4E8A-7C4E-ABF0-ADCBC91DA93B}" sibTransId="{30A65CB8-EAED-694E-8534-5D2E8B56115E}"/>
    <dgm:cxn modelId="{6CE35092-061D-0847-9B16-C7B48BDECE51}" srcId="{17E6C6AF-F665-CF4C-BEFF-BC65161F317D}" destId="{FA734171-CCA7-6047-AA10-5FB0E022D872}" srcOrd="1" destOrd="0" parTransId="{07E72782-EFFD-4045-AECD-6A65BF1A57F2}" sibTransId="{06C7FCEE-D2BF-5142-B618-9EC47217AABE}"/>
    <dgm:cxn modelId="{759C7D21-30CD-0045-9875-00884B4D1031}" srcId="{8F1496A1-9F4A-6F48-B879-81FDD642312B}" destId="{BFBEE3EA-AEAA-A94E-9CC4-1997876171A8}" srcOrd="1" destOrd="0" parTransId="{06AFA8DE-CCD5-AA41-A5EA-0EA838B7591E}" sibTransId="{149EB3F5-58DC-6348-AE87-1D729379F732}"/>
    <dgm:cxn modelId="{32666360-DD9D-914E-BDBA-1FF8DED134E3}" type="presOf" srcId="{372DE6C2-1069-7841-A5E0-E6A69E784868}" destId="{54DF158E-6D82-BD41-A820-27027F3F3BB4}" srcOrd="1" destOrd="0" presId="urn:microsoft.com/office/officeart/2005/8/layout/orgChart1"/>
    <dgm:cxn modelId="{82EB29C3-67B1-FC4B-92DB-17420CA0170F}" type="presOf" srcId="{D2D99E5B-D0C5-FD4E-B40F-B7BB25E1917E}" destId="{07A8BD55-0CE4-AC4E-A5DE-46A0E446C251}" srcOrd="0" destOrd="0" presId="urn:microsoft.com/office/officeart/2005/8/layout/orgChart1"/>
    <dgm:cxn modelId="{E9C96EA3-310A-5044-BB5C-C0B227C76B8A}" type="presOf" srcId="{FA734171-CCA7-6047-AA10-5FB0E022D872}" destId="{CB01A8B9-6734-F643-B9AE-D92B5E2B1D43}" srcOrd="0" destOrd="0" presId="urn:microsoft.com/office/officeart/2005/8/layout/orgChart1"/>
    <dgm:cxn modelId="{00C5464B-AC60-424F-8D91-7A5AA08E9C16}" type="presOf" srcId="{06AFA8DE-CCD5-AA41-A5EA-0EA838B7591E}" destId="{06E813E8-981E-1746-BEC8-DBFDF8C05A8A}" srcOrd="0" destOrd="0" presId="urn:microsoft.com/office/officeart/2005/8/layout/orgChart1"/>
    <dgm:cxn modelId="{6F510386-BD41-0E4A-AF8A-34D8038FA1CA}" type="presOf" srcId="{F9EBAB7B-81FB-A846-B951-9CE9607E5472}" destId="{06994511-72DA-D74C-BB5C-6BA161DC61FF}" srcOrd="0" destOrd="0" presId="urn:microsoft.com/office/officeart/2005/8/layout/orgChart1"/>
    <dgm:cxn modelId="{4C036875-9618-3D49-97D0-FC1A52FEA321}" type="presOf" srcId="{372DE6C2-1069-7841-A5E0-E6A69E784868}" destId="{D8AB1237-875C-2545-AD5A-42AAB6A9EA93}" srcOrd="0" destOrd="0" presId="urn:microsoft.com/office/officeart/2005/8/layout/orgChart1"/>
    <dgm:cxn modelId="{0AC0EDD7-6271-9D4D-AE6F-A0C63E4CA752}" type="presOf" srcId="{D56C7C71-4E8A-7C4E-ABF0-ADCBC91DA93B}" destId="{36D6F580-5DF5-F644-A152-A6158A50A7A3}" srcOrd="0" destOrd="0" presId="urn:microsoft.com/office/officeart/2005/8/layout/orgChart1"/>
    <dgm:cxn modelId="{CAADF627-C2B8-EF48-97CD-98ECCB368ABE}" type="presOf" srcId="{8F1496A1-9F4A-6F48-B879-81FDD642312B}" destId="{21325973-BF4E-3E4B-B2B3-40147C94A16D}" srcOrd="0" destOrd="0" presId="urn:microsoft.com/office/officeart/2005/8/layout/orgChart1"/>
    <dgm:cxn modelId="{4EF37CAB-A025-7547-8EA9-868A398D2027}" type="presParOf" srcId="{B5FC99E3-50EC-8449-BFDD-71641311724C}" destId="{4BCB6646-0DE7-AE4F-8A29-C1AB38662E30}" srcOrd="0" destOrd="0" presId="urn:microsoft.com/office/officeart/2005/8/layout/orgChart1"/>
    <dgm:cxn modelId="{1D27ED29-B975-094C-91F8-9D1D99FED66F}" type="presParOf" srcId="{4BCB6646-0DE7-AE4F-8A29-C1AB38662E30}" destId="{1C10DE49-8EDD-B749-9504-423FE5455BB3}" srcOrd="0" destOrd="0" presId="urn:microsoft.com/office/officeart/2005/8/layout/orgChart1"/>
    <dgm:cxn modelId="{6145EDAE-654A-EF4E-93FA-EE0B939B69D8}" type="presParOf" srcId="{1C10DE49-8EDD-B749-9504-423FE5455BB3}" destId="{21325973-BF4E-3E4B-B2B3-40147C94A16D}" srcOrd="0" destOrd="0" presId="urn:microsoft.com/office/officeart/2005/8/layout/orgChart1"/>
    <dgm:cxn modelId="{A52F431D-65FE-7C42-ABA5-B399218E824E}" type="presParOf" srcId="{1C10DE49-8EDD-B749-9504-423FE5455BB3}" destId="{D3B4BEB4-A88C-9C48-B91D-DA617D72937D}" srcOrd="1" destOrd="0" presId="urn:microsoft.com/office/officeart/2005/8/layout/orgChart1"/>
    <dgm:cxn modelId="{419B2F9C-CD5E-9140-8827-C780AFC33235}" type="presParOf" srcId="{4BCB6646-0DE7-AE4F-8A29-C1AB38662E30}" destId="{E3D73F9E-5629-664A-9C8C-052C5A7812B3}" srcOrd="1" destOrd="0" presId="urn:microsoft.com/office/officeart/2005/8/layout/orgChart1"/>
    <dgm:cxn modelId="{7592A81B-3605-1342-8FF7-B8E302B5F1B1}" type="presParOf" srcId="{4BCB6646-0DE7-AE4F-8A29-C1AB38662E30}" destId="{16EA4F3E-4585-D045-9D8A-FA9B7A0EC9F4}" srcOrd="2" destOrd="0" presId="urn:microsoft.com/office/officeart/2005/8/layout/orgChart1"/>
    <dgm:cxn modelId="{547BDC05-B211-0441-8449-893809646B74}" type="presParOf" srcId="{16EA4F3E-4585-D045-9D8A-FA9B7A0EC9F4}" destId="{07A8BD55-0CE4-AC4E-A5DE-46A0E446C251}" srcOrd="0" destOrd="0" presId="urn:microsoft.com/office/officeart/2005/8/layout/orgChart1"/>
    <dgm:cxn modelId="{43A9283C-F10A-EF49-B397-98544D274980}" type="presParOf" srcId="{16EA4F3E-4585-D045-9D8A-FA9B7A0EC9F4}" destId="{459C27EC-C792-C04E-B559-72B61640954D}" srcOrd="1" destOrd="0" presId="urn:microsoft.com/office/officeart/2005/8/layout/orgChart1"/>
    <dgm:cxn modelId="{A3F4B772-2B81-1D49-B842-B9D139FA4231}" type="presParOf" srcId="{459C27EC-C792-C04E-B559-72B61640954D}" destId="{13718E00-D08A-2641-AD3F-06F7FFD07B38}" srcOrd="0" destOrd="0" presId="urn:microsoft.com/office/officeart/2005/8/layout/orgChart1"/>
    <dgm:cxn modelId="{BF73AC01-4D63-C64E-A28D-AAA8761A6EC3}" type="presParOf" srcId="{13718E00-D08A-2641-AD3F-06F7FFD07B38}" destId="{06994511-72DA-D74C-BB5C-6BA161DC61FF}" srcOrd="0" destOrd="0" presId="urn:microsoft.com/office/officeart/2005/8/layout/orgChart1"/>
    <dgm:cxn modelId="{2D99CC98-DF2B-2640-A9AC-3EEF7F3229EF}" type="presParOf" srcId="{13718E00-D08A-2641-AD3F-06F7FFD07B38}" destId="{B43563A4-1221-EB4D-BEA2-F81C6A28A03D}" srcOrd="1" destOrd="0" presId="urn:microsoft.com/office/officeart/2005/8/layout/orgChart1"/>
    <dgm:cxn modelId="{213B1121-B5DA-C247-8A94-8551F4FE99BF}" type="presParOf" srcId="{459C27EC-C792-C04E-B559-72B61640954D}" destId="{42D343C4-961E-094A-846B-A620542235BB}" srcOrd="1" destOrd="0" presId="urn:microsoft.com/office/officeart/2005/8/layout/orgChart1"/>
    <dgm:cxn modelId="{CBC17D45-F3B2-4247-86AE-CD9339A20DCC}" type="presParOf" srcId="{459C27EC-C792-C04E-B559-72B61640954D}" destId="{EEF907D8-9C42-7545-AEBE-26BD9C72E6D0}" srcOrd="2" destOrd="0" presId="urn:microsoft.com/office/officeart/2005/8/layout/orgChart1"/>
    <dgm:cxn modelId="{CB98E2C2-9D13-8240-B02F-CE68A5DC957F}" type="presParOf" srcId="{16EA4F3E-4585-D045-9D8A-FA9B7A0EC9F4}" destId="{06E813E8-981E-1746-BEC8-DBFDF8C05A8A}" srcOrd="2" destOrd="0" presId="urn:microsoft.com/office/officeart/2005/8/layout/orgChart1"/>
    <dgm:cxn modelId="{C1000BEC-3321-CA46-9906-4E27266504A7}" type="presParOf" srcId="{16EA4F3E-4585-D045-9D8A-FA9B7A0EC9F4}" destId="{5ACCA5CF-B185-254A-B280-4396EF270BAA}" srcOrd="3" destOrd="0" presId="urn:microsoft.com/office/officeart/2005/8/layout/orgChart1"/>
    <dgm:cxn modelId="{01DABFF5-0FA3-B84E-A783-32F9E9058318}" type="presParOf" srcId="{5ACCA5CF-B185-254A-B280-4396EF270BAA}" destId="{144AE5CE-63AF-6440-998D-6AE3C6C63E9F}" srcOrd="0" destOrd="0" presId="urn:microsoft.com/office/officeart/2005/8/layout/orgChart1"/>
    <dgm:cxn modelId="{FA2871A2-1EFA-4C4E-968A-8F67A878C6B9}" type="presParOf" srcId="{144AE5CE-63AF-6440-998D-6AE3C6C63E9F}" destId="{B857CC0C-A63C-8640-A64F-6DA0BE20F138}" srcOrd="0" destOrd="0" presId="urn:microsoft.com/office/officeart/2005/8/layout/orgChart1"/>
    <dgm:cxn modelId="{BFCC7C03-797A-264F-BD59-EA20BB302B17}" type="presParOf" srcId="{144AE5CE-63AF-6440-998D-6AE3C6C63E9F}" destId="{5BBD819F-0362-B047-9837-0E0C4656178F}" srcOrd="1" destOrd="0" presId="urn:microsoft.com/office/officeart/2005/8/layout/orgChart1"/>
    <dgm:cxn modelId="{6E231E22-F0C9-094A-B2AD-B572ACE696CB}" type="presParOf" srcId="{5ACCA5CF-B185-254A-B280-4396EF270BAA}" destId="{6268136C-558B-6747-8AF4-5BA8D25586E3}" srcOrd="1" destOrd="0" presId="urn:microsoft.com/office/officeart/2005/8/layout/orgChart1"/>
    <dgm:cxn modelId="{8C9AFC7D-57A0-CE48-AFA8-78000D691CB0}" type="presParOf" srcId="{5ACCA5CF-B185-254A-B280-4396EF270BAA}" destId="{15E66C45-AB67-2645-96C8-25EE86C5BAB9}" srcOrd="2" destOrd="0" presId="urn:microsoft.com/office/officeart/2005/8/layout/orgChart1"/>
    <dgm:cxn modelId="{9BF75547-2926-1443-8ABE-D8A1456635E8}" type="presParOf" srcId="{B5FC99E3-50EC-8449-BFDD-71641311724C}" destId="{F8483332-7469-1D46-84BE-6885E0016CF6}" srcOrd="1" destOrd="0" presId="urn:microsoft.com/office/officeart/2005/8/layout/orgChart1"/>
    <dgm:cxn modelId="{AD1AC8B6-444C-B946-A495-EC8224635430}" type="presParOf" srcId="{F8483332-7469-1D46-84BE-6885E0016CF6}" destId="{C21F799B-F926-5F40-8650-23EA291051DC}" srcOrd="0" destOrd="0" presId="urn:microsoft.com/office/officeart/2005/8/layout/orgChart1"/>
    <dgm:cxn modelId="{BB7BCA00-A014-8547-B0EB-DBCA572E0FD2}" type="presParOf" srcId="{C21F799B-F926-5F40-8650-23EA291051DC}" destId="{CB01A8B9-6734-F643-B9AE-D92B5E2B1D43}" srcOrd="0" destOrd="0" presId="urn:microsoft.com/office/officeart/2005/8/layout/orgChart1"/>
    <dgm:cxn modelId="{FA569498-3AC1-A148-8048-484EBFBBD44E}" type="presParOf" srcId="{C21F799B-F926-5F40-8650-23EA291051DC}" destId="{C4849C68-F031-DD46-8CAD-6971BF0F506A}" srcOrd="1" destOrd="0" presId="urn:microsoft.com/office/officeart/2005/8/layout/orgChart1"/>
    <dgm:cxn modelId="{4C42A050-764B-2946-8C3E-4B73DEA4442A}" type="presParOf" srcId="{F8483332-7469-1D46-84BE-6885E0016CF6}" destId="{B5B987D8-33B3-A74D-A912-431DB5356364}" srcOrd="1" destOrd="0" presId="urn:microsoft.com/office/officeart/2005/8/layout/orgChart1"/>
    <dgm:cxn modelId="{61C44142-6846-4A4D-AD2A-F54E77DF9D37}" type="presParOf" srcId="{B5B987D8-33B3-A74D-A912-431DB5356364}" destId="{36D6F580-5DF5-F644-A152-A6158A50A7A3}" srcOrd="0" destOrd="0" presId="urn:microsoft.com/office/officeart/2005/8/layout/orgChart1"/>
    <dgm:cxn modelId="{951D7E91-8285-4146-B011-BC3DBAC325EC}" type="presParOf" srcId="{B5B987D8-33B3-A74D-A912-431DB5356364}" destId="{7CC3EDE2-E2B0-CE4C-BAE2-525FA82C497C}" srcOrd="1" destOrd="0" presId="urn:microsoft.com/office/officeart/2005/8/layout/orgChart1"/>
    <dgm:cxn modelId="{5114A3AD-4B35-7D46-B618-E3AAC305CBC5}" type="presParOf" srcId="{7CC3EDE2-E2B0-CE4C-BAE2-525FA82C497C}" destId="{537D5E53-A7A3-9A4B-81D1-76F46729ECCB}" srcOrd="0" destOrd="0" presId="urn:microsoft.com/office/officeart/2005/8/layout/orgChart1"/>
    <dgm:cxn modelId="{AA4504A3-91E7-D348-AE4D-A100DA226180}" type="presParOf" srcId="{537D5E53-A7A3-9A4B-81D1-76F46729ECCB}" destId="{D8AB1237-875C-2545-AD5A-42AAB6A9EA93}" srcOrd="0" destOrd="0" presId="urn:microsoft.com/office/officeart/2005/8/layout/orgChart1"/>
    <dgm:cxn modelId="{9E46C86B-80E7-834A-9710-92607A339CA0}" type="presParOf" srcId="{537D5E53-A7A3-9A4B-81D1-76F46729ECCB}" destId="{54DF158E-6D82-BD41-A820-27027F3F3BB4}" srcOrd="1" destOrd="0" presId="urn:microsoft.com/office/officeart/2005/8/layout/orgChart1"/>
    <dgm:cxn modelId="{51290A76-FC67-884D-A7FF-3D5CB8C07253}" type="presParOf" srcId="{7CC3EDE2-E2B0-CE4C-BAE2-525FA82C497C}" destId="{FE52D3C1-BB9E-FE4D-9A40-5E25CB284F29}" srcOrd="1" destOrd="0" presId="urn:microsoft.com/office/officeart/2005/8/layout/orgChart1"/>
    <dgm:cxn modelId="{E2A0DC4F-EB07-2742-980A-FD82B7407CC6}" type="presParOf" srcId="{7CC3EDE2-E2B0-CE4C-BAE2-525FA82C497C}" destId="{69A710B2-BA56-AB4C-B291-B972452851E8}" srcOrd="2" destOrd="0" presId="urn:microsoft.com/office/officeart/2005/8/layout/orgChart1"/>
    <dgm:cxn modelId="{B69270FF-3B3B-EF49-8479-C4DBDC948B86}" type="presParOf" srcId="{F8483332-7469-1D46-84BE-6885E0016CF6}" destId="{1B96ECB8-7E29-6C40-9A13-DBE8C995F1F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7B01EE-B39A-0F46-8DB4-3372B0179A3B}" type="doc">
      <dgm:prSet loTypeId="urn:microsoft.com/office/officeart/2005/8/layout/list1" loCatId="" qsTypeId="urn:microsoft.com/office/officeart/2005/8/quickstyle/simple4" qsCatId="simple" csTypeId="urn:microsoft.com/office/officeart/2005/8/colors/accent4_5" csCatId="accent4" phldr="1"/>
      <dgm:spPr/>
      <dgm:t>
        <a:bodyPr/>
        <a:lstStyle/>
        <a:p>
          <a:endParaRPr lang="ru-RU"/>
        </a:p>
      </dgm:t>
    </dgm:pt>
    <dgm:pt modelId="{C73ED2A5-E8E9-3747-AD7A-764F4E8D69AE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ru-RU" sz="2800" b="1" dirty="0" smtClean="0">
              <a:solidFill>
                <a:srgbClr val="000000"/>
              </a:solidFill>
            </a:rPr>
            <a:t>Кит</a:t>
          </a:r>
          <a:r>
            <a:rPr lang="ru-RU" sz="2600" b="1" dirty="0" smtClean="0">
              <a:solidFill>
                <a:srgbClr val="000000"/>
              </a:solidFill>
            </a:rPr>
            <a:t>айский язык </a:t>
          </a:r>
          <a:r>
            <a:rPr lang="ru-RU" sz="2600" dirty="0" smtClean="0">
              <a:solidFill>
                <a:srgbClr val="000000"/>
              </a:solidFill>
            </a:rPr>
            <a:t>- самый распространенный (1,2 млрд. чел.)</a:t>
          </a:r>
          <a:endParaRPr lang="ru-RU" sz="2600" dirty="0">
            <a:solidFill>
              <a:srgbClr val="000000"/>
            </a:solidFill>
          </a:endParaRPr>
        </a:p>
      </dgm:t>
    </dgm:pt>
    <dgm:pt modelId="{255E860E-D08B-B249-869B-C2AB9B945CD2}" type="parTrans" cxnId="{3DAEA339-C722-5648-BBF0-0A48FF2B86B9}">
      <dgm:prSet/>
      <dgm:spPr/>
      <dgm:t>
        <a:bodyPr/>
        <a:lstStyle/>
        <a:p>
          <a:endParaRPr lang="ru-RU"/>
        </a:p>
      </dgm:t>
    </dgm:pt>
    <dgm:pt modelId="{84E0675E-01F0-A547-823C-84623F2388FD}" type="sibTrans" cxnId="{3DAEA339-C722-5648-BBF0-0A48FF2B86B9}">
      <dgm:prSet/>
      <dgm:spPr/>
      <dgm:t>
        <a:bodyPr/>
        <a:lstStyle/>
        <a:p>
          <a:endParaRPr lang="ru-RU"/>
        </a:p>
      </dgm:t>
    </dgm:pt>
    <dgm:pt modelId="{1046AEC5-DBCE-6846-8E33-63ADA596A776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2600" dirty="0" smtClean="0">
              <a:solidFill>
                <a:srgbClr val="000000"/>
              </a:solidFill>
            </a:rPr>
            <a:t>Изучение </a:t>
          </a:r>
          <a:r>
            <a:rPr lang="ru-RU" sz="2600" b="1" dirty="0" smtClean="0">
              <a:solidFill>
                <a:srgbClr val="000000"/>
              </a:solidFill>
            </a:rPr>
            <a:t>китайского языка </a:t>
          </a:r>
          <a:r>
            <a:rPr lang="ru-RU" sz="2600" dirty="0" smtClean="0">
              <a:solidFill>
                <a:srgbClr val="000000"/>
              </a:solidFill>
            </a:rPr>
            <a:t>в России имеет более чем 300-летнию историю</a:t>
          </a:r>
          <a:endParaRPr lang="ru-RU" sz="2600" dirty="0">
            <a:solidFill>
              <a:srgbClr val="000000"/>
            </a:solidFill>
          </a:endParaRPr>
        </a:p>
      </dgm:t>
    </dgm:pt>
    <dgm:pt modelId="{D95BC682-4374-5D40-9621-BF246E21A392}" type="parTrans" cxnId="{FDACDFFA-32FA-1F40-9FEE-9338A163772D}">
      <dgm:prSet/>
      <dgm:spPr/>
      <dgm:t>
        <a:bodyPr/>
        <a:lstStyle/>
        <a:p>
          <a:endParaRPr lang="ru-RU"/>
        </a:p>
      </dgm:t>
    </dgm:pt>
    <dgm:pt modelId="{11991888-DB9A-6541-A112-714D343FEB0F}" type="sibTrans" cxnId="{FDACDFFA-32FA-1F40-9FEE-9338A163772D}">
      <dgm:prSet/>
      <dgm:spPr/>
      <dgm:t>
        <a:bodyPr/>
        <a:lstStyle/>
        <a:p>
          <a:endParaRPr lang="ru-RU"/>
        </a:p>
      </dgm:t>
    </dgm:pt>
    <dgm:pt modelId="{F8AF3058-8C53-1B4E-9ED3-ADF7317FF9B9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ru-RU" sz="2600" dirty="0" smtClean="0">
              <a:solidFill>
                <a:srgbClr val="000000"/>
              </a:solidFill>
            </a:rPr>
            <a:t>В 75 школах в разных регионах нашей страны 10 746 школьников изучают </a:t>
          </a:r>
          <a:r>
            <a:rPr lang="ru-RU" sz="2600" b="1" dirty="0" smtClean="0">
              <a:solidFill>
                <a:srgbClr val="000000"/>
              </a:solidFill>
            </a:rPr>
            <a:t>китайский язык</a:t>
          </a:r>
          <a:endParaRPr lang="ru-RU" sz="2600" b="1" dirty="0">
            <a:solidFill>
              <a:srgbClr val="000000"/>
            </a:solidFill>
          </a:endParaRPr>
        </a:p>
      </dgm:t>
    </dgm:pt>
    <dgm:pt modelId="{88DB2D8E-57FB-3E4A-A773-0D082338F193}" type="parTrans" cxnId="{5B5489FD-CCB9-0D4F-AF96-35E6F3D7F56F}">
      <dgm:prSet/>
      <dgm:spPr/>
      <dgm:t>
        <a:bodyPr/>
        <a:lstStyle/>
        <a:p>
          <a:endParaRPr lang="ru-RU"/>
        </a:p>
      </dgm:t>
    </dgm:pt>
    <dgm:pt modelId="{3F0FCCC7-3601-474D-8A3B-739BE6585812}" type="sibTrans" cxnId="{5B5489FD-CCB9-0D4F-AF96-35E6F3D7F56F}">
      <dgm:prSet/>
      <dgm:spPr/>
      <dgm:t>
        <a:bodyPr/>
        <a:lstStyle/>
        <a:p>
          <a:endParaRPr lang="ru-RU"/>
        </a:p>
      </dgm:t>
    </dgm:pt>
    <dgm:pt modelId="{01557E07-1157-4347-A275-FC8E7ACE4210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ru-RU" sz="2600" dirty="0" smtClean="0">
              <a:solidFill>
                <a:srgbClr val="000000"/>
              </a:solidFill>
            </a:rPr>
            <a:t>В мире более 500 Институтов Конфуция, к 2020 году - 1000. В России работают </a:t>
          </a:r>
          <a:r>
            <a:rPr lang="ru-RU" sz="2600" b="1" dirty="0" smtClean="0">
              <a:solidFill>
                <a:srgbClr val="000000"/>
              </a:solidFill>
            </a:rPr>
            <a:t>19 Институтов Конфуция</a:t>
          </a:r>
          <a:endParaRPr lang="ru-RU" sz="2600" b="1" dirty="0">
            <a:solidFill>
              <a:srgbClr val="000000"/>
            </a:solidFill>
          </a:endParaRPr>
        </a:p>
      </dgm:t>
    </dgm:pt>
    <dgm:pt modelId="{F0215198-DDE3-4441-8290-51210DBF85AD}" type="parTrans" cxnId="{2DF2D38B-0123-354E-8F68-30CFAAAD4B2C}">
      <dgm:prSet/>
      <dgm:spPr/>
      <dgm:t>
        <a:bodyPr/>
        <a:lstStyle/>
        <a:p>
          <a:endParaRPr lang="ru-RU"/>
        </a:p>
      </dgm:t>
    </dgm:pt>
    <dgm:pt modelId="{8C58894E-428E-E244-B484-AF7FC53D24C9}" type="sibTrans" cxnId="{2DF2D38B-0123-354E-8F68-30CFAAAD4B2C}">
      <dgm:prSet/>
      <dgm:spPr/>
      <dgm:t>
        <a:bodyPr/>
        <a:lstStyle/>
        <a:p>
          <a:endParaRPr lang="ru-RU"/>
        </a:p>
      </dgm:t>
    </dgm:pt>
    <dgm:pt modelId="{57786F93-1402-B04D-B198-D1A5507DA951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rgbClr val="E0FEB6"/>
        </a:solidFill>
      </dgm:spPr>
      <dgm:t>
        <a:bodyPr/>
        <a:lstStyle/>
        <a:p>
          <a:r>
            <a:rPr lang="ru-RU" sz="2600" dirty="0" smtClean="0">
              <a:solidFill>
                <a:srgbClr val="000000"/>
              </a:solidFill>
            </a:rPr>
            <a:t>В XIX веке в России были заложены научно-методические основы изучения </a:t>
          </a:r>
          <a:r>
            <a:rPr lang="ru-RU" sz="2600" b="1" dirty="0" smtClean="0">
              <a:solidFill>
                <a:srgbClr val="000000"/>
              </a:solidFill>
            </a:rPr>
            <a:t>китайского языка</a:t>
          </a:r>
          <a:endParaRPr lang="ru-RU" sz="2600" b="1" dirty="0">
            <a:solidFill>
              <a:srgbClr val="000000"/>
            </a:solidFill>
          </a:endParaRPr>
        </a:p>
      </dgm:t>
    </dgm:pt>
    <dgm:pt modelId="{C56F8D4A-1E66-B042-B9D5-9F1F2B750D98}" type="parTrans" cxnId="{09562709-F363-0A4F-A92D-9D727AD05C75}">
      <dgm:prSet/>
      <dgm:spPr/>
      <dgm:t>
        <a:bodyPr/>
        <a:lstStyle/>
        <a:p>
          <a:endParaRPr lang="ru-RU"/>
        </a:p>
      </dgm:t>
    </dgm:pt>
    <dgm:pt modelId="{80293943-D890-1F4B-91C2-43219B7C29E8}" type="sibTrans" cxnId="{09562709-F363-0A4F-A92D-9D727AD05C75}">
      <dgm:prSet/>
      <dgm:spPr/>
      <dgm:t>
        <a:bodyPr/>
        <a:lstStyle/>
        <a:p>
          <a:endParaRPr lang="ru-RU"/>
        </a:p>
      </dgm:t>
    </dgm:pt>
    <dgm:pt modelId="{9F9948DD-B88E-2045-BAFB-A6B0B81EC2B5}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ru-RU" sz="2600" b="1" dirty="0" smtClean="0"/>
            <a:t>Китайский язык </a:t>
          </a:r>
          <a:r>
            <a:rPr lang="ru-RU" sz="2600" u="none" dirty="0" smtClean="0"/>
            <a:t>ввели более 5% столичных общеобразовательных школ</a:t>
          </a:r>
          <a:r>
            <a:rPr lang="ru-RU" sz="2600" dirty="0" smtClean="0"/>
            <a:t> (69 из 1 364 уч. зав.)</a:t>
          </a:r>
          <a:endParaRPr lang="ru-RU" sz="2600" b="1" dirty="0">
            <a:solidFill>
              <a:srgbClr val="000000"/>
            </a:solidFill>
          </a:endParaRPr>
        </a:p>
      </dgm:t>
    </dgm:pt>
    <dgm:pt modelId="{25783895-8630-7F40-9E56-A0CC457E3CB4}" type="parTrans" cxnId="{636CBAFF-0453-424F-81AF-93C37E1A9462}">
      <dgm:prSet/>
      <dgm:spPr/>
      <dgm:t>
        <a:bodyPr/>
        <a:lstStyle/>
        <a:p>
          <a:endParaRPr lang="ru-RU"/>
        </a:p>
      </dgm:t>
    </dgm:pt>
    <dgm:pt modelId="{8B0C4528-AE98-F84A-A7CE-0BABC6BCB26F}" type="sibTrans" cxnId="{636CBAFF-0453-424F-81AF-93C37E1A9462}">
      <dgm:prSet/>
      <dgm:spPr/>
      <dgm:t>
        <a:bodyPr/>
        <a:lstStyle/>
        <a:p>
          <a:endParaRPr lang="ru-RU"/>
        </a:p>
      </dgm:t>
    </dgm:pt>
    <dgm:pt modelId="{905D24D1-96CB-E14C-A518-8F2EC949E800}" type="pres">
      <dgm:prSet presAssocID="{3E7B01EE-B39A-0F46-8DB4-3372B0179A3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77AA49F-252A-1E43-82BE-1909245CBCD3}" type="pres">
      <dgm:prSet presAssocID="{C73ED2A5-E8E9-3747-AD7A-764F4E8D69AE}" presName="parentLin" presStyleCnt="0"/>
      <dgm:spPr/>
    </dgm:pt>
    <dgm:pt modelId="{CDBB12A4-C917-C84E-8C40-24BBFE8DD7F0}" type="pres">
      <dgm:prSet presAssocID="{C73ED2A5-E8E9-3747-AD7A-764F4E8D69AE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326445AC-9C86-5A4D-ACD8-CD18E156BC50}" type="pres">
      <dgm:prSet presAssocID="{C73ED2A5-E8E9-3747-AD7A-764F4E8D69AE}" presName="parentText" presStyleLbl="node1" presStyleIdx="0" presStyleCnt="6" custScaleX="163289" custScaleY="1219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3C3307-5290-CC4C-8E92-F77A02F7BE82}" type="pres">
      <dgm:prSet presAssocID="{C73ED2A5-E8E9-3747-AD7A-764F4E8D69AE}" presName="negativeSpace" presStyleCnt="0"/>
      <dgm:spPr/>
    </dgm:pt>
    <dgm:pt modelId="{A1F203AA-6DAB-8F45-9103-AA4C4355455A}" type="pres">
      <dgm:prSet presAssocID="{C73ED2A5-E8E9-3747-AD7A-764F4E8D69AE}" presName="childText" presStyleLbl="conFgAcc1" presStyleIdx="0" presStyleCnt="6">
        <dgm:presLayoutVars>
          <dgm:bulletEnabled val="1"/>
        </dgm:presLayoutVars>
      </dgm:prSet>
      <dgm:spPr/>
    </dgm:pt>
    <dgm:pt modelId="{FCF9A086-3FAA-9E40-B506-E3FB06A06927}" type="pres">
      <dgm:prSet presAssocID="{84E0675E-01F0-A547-823C-84623F2388FD}" presName="spaceBetweenRectangles" presStyleCnt="0"/>
      <dgm:spPr/>
    </dgm:pt>
    <dgm:pt modelId="{9FEA5DC5-2DE6-5341-9079-93180DEA83A5}" type="pres">
      <dgm:prSet presAssocID="{01557E07-1157-4347-A275-FC8E7ACE4210}" presName="parentLin" presStyleCnt="0"/>
      <dgm:spPr/>
    </dgm:pt>
    <dgm:pt modelId="{90AB9C9C-05B6-3D4E-8B93-557063F16392}" type="pres">
      <dgm:prSet presAssocID="{01557E07-1157-4347-A275-FC8E7ACE4210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B0D059B9-7405-4140-A7DB-7D7FE157535C}" type="pres">
      <dgm:prSet presAssocID="{01557E07-1157-4347-A275-FC8E7ACE4210}" presName="parentText" presStyleLbl="node1" presStyleIdx="1" presStyleCnt="6" custScaleX="161566" custScaleY="11305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9CE93C-DEAF-A04A-BC4D-AA5DD85A28AE}" type="pres">
      <dgm:prSet presAssocID="{01557E07-1157-4347-A275-FC8E7ACE4210}" presName="negativeSpace" presStyleCnt="0"/>
      <dgm:spPr/>
    </dgm:pt>
    <dgm:pt modelId="{FF09E3EC-F717-5849-B877-E3EDC5EF38D5}" type="pres">
      <dgm:prSet presAssocID="{01557E07-1157-4347-A275-FC8E7ACE4210}" presName="childText" presStyleLbl="conFgAcc1" presStyleIdx="1" presStyleCnt="6">
        <dgm:presLayoutVars>
          <dgm:bulletEnabled val="1"/>
        </dgm:presLayoutVars>
      </dgm:prSet>
      <dgm:spPr/>
    </dgm:pt>
    <dgm:pt modelId="{08AE2B9E-D089-2748-BF53-1E279309104B}" type="pres">
      <dgm:prSet presAssocID="{8C58894E-428E-E244-B484-AF7FC53D24C9}" presName="spaceBetweenRectangles" presStyleCnt="0"/>
      <dgm:spPr/>
    </dgm:pt>
    <dgm:pt modelId="{5B115CDE-6D7E-F347-A815-4507527D12CF}" type="pres">
      <dgm:prSet presAssocID="{1046AEC5-DBCE-6846-8E33-63ADA596A776}" presName="parentLin" presStyleCnt="0"/>
      <dgm:spPr/>
    </dgm:pt>
    <dgm:pt modelId="{7DB357E2-0D47-B045-A3E2-758B307C743C}" type="pres">
      <dgm:prSet presAssocID="{1046AEC5-DBCE-6846-8E33-63ADA596A776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0A35F52E-B6B3-614C-8AA2-C0E7C0BEB2B3}" type="pres">
      <dgm:prSet presAssocID="{1046AEC5-DBCE-6846-8E33-63ADA596A776}" presName="parentText" presStyleLbl="node1" presStyleIdx="2" presStyleCnt="6" custScaleX="161566" custScaleY="11305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205A2E-753A-B347-A83A-CF428402B9C7}" type="pres">
      <dgm:prSet presAssocID="{1046AEC5-DBCE-6846-8E33-63ADA596A776}" presName="negativeSpace" presStyleCnt="0"/>
      <dgm:spPr/>
    </dgm:pt>
    <dgm:pt modelId="{AA94FB4E-5989-2D49-9687-090F92B91DFA}" type="pres">
      <dgm:prSet presAssocID="{1046AEC5-DBCE-6846-8E33-63ADA596A776}" presName="childText" presStyleLbl="conFgAcc1" presStyleIdx="2" presStyleCnt="6">
        <dgm:presLayoutVars>
          <dgm:bulletEnabled val="1"/>
        </dgm:presLayoutVars>
      </dgm:prSet>
      <dgm:spPr/>
    </dgm:pt>
    <dgm:pt modelId="{260CE8D9-AD65-294E-8CC2-4A6E18122D04}" type="pres">
      <dgm:prSet presAssocID="{11991888-DB9A-6541-A112-714D343FEB0F}" presName="spaceBetweenRectangles" presStyleCnt="0"/>
      <dgm:spPr/>
    </dgm:pt>
    <dgm:pt modelId="{50E57213-FCCB-1241-901D-A7AB1CADC023}" type="pres">
      <dgm:prSet presAssocID="{57786F93-1402-B04D-B198-D1A5507DA951}" presName="parentLin" presStyleCnt="0"/>
      <dgm:spPr/>
    </dgm:pt>
    <dgm:pt modelId="{9C2D0807-146A-7F42-B301-DFEC91FFE04E}" type="pres">
      <dgm:prSet presAssocID="{57786F93-1402-B04D-B198-D1A5507DA951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6F8C9CAB-3B44-3845-93B0-7E478BE0C735}" type="pres">
      <dgm:prSet presAssocID="{57786F93-1402-B04D-B198-D1A5507DA951}" presName="parentText" presStyleLbl="node1" presStyleIdx="3" presStyleCnt="6" custScaleX="163415" custScaleY="1130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E411C1-7AEC-4E45-8B7A-FF363F4A91F8}" type="pres">
      <dgm:prSet presAssocID="{57786F93-1402-B04D-B198-D1A5507DA951}" presName="negativeSpace" presStyleCnt="0"/>
      <dgm:spPr/>
    </dgm:pt>
    <dgm:pt modelId="{2AF05F1F-24DE-3B4A-A761-E3EC790D6DC5}" type="pres">
      <dgm:prSet presAssocID="{57786F93-1402-B04D-B198-D1A5507DA951}" presName="childText" presStyleLbl="conFgAcc1" presStyleIdx="3" presStyleCnt="6">
        <dgm:presLayoutVars>
          <dgm:bulletEnabled val="1"/>
        </dgm:presLayoutVars>
      </dgm:prSet>
      <dgm:spPr/>
    </dgm:pt>
    <dgm:pt modelId="{514A5719-137B-F14B-9CDE-2639CFF34CFC}" type="pres">
      <dgm:prSet presAssocID="{80293943-D890-1F4B-91C2-43219B7C29E8}" presName="spaceBetweenRectangles" presStyleCnt="0"/>
      <dgm:spPr/>
    </dgm:pt>
    <dgm:pt modelId="{A464BBEB-D96E-694E-B628-F8BE4C068420}" type="pres">
      <dgm:prSet presAssocID="{F8AF3058-8C53-1B4E-9ED3-ADF7317FF9B9}" presName="parentLin" presStyleCnt="0"/>
      <dgm:spPr/>
    </dgm:pt>
    <dgm:pt modelId="{EDFE4D81-7BD4-8049-AD79-AF1D3C56A24D}" type="pres">
      <dgm:prSet presAssocID="{F8AF3058-8C53-1B4E-9ED3-ADF7317FF9B9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3D125134-670E-4C44-A582-B65D27DD5426}" type="pres">
      <dgm:prSet presAssocID="{F8AF3058-8C53-1B4E-9ED3-ADF7317FF9B9}" presName="parentText" presStyleLbl="node1" presStyleIdx="4" presStyleCnt="6" custScaleX="161566" custScaleY="11305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EA3798-EC80-5B45-9073-F10B5840600A}" type="pres">
      <dgm:prSet presAssocID="{F8AF3058-8C53-1B4E-9ED3-ADF7317FF9B9}" presName="negativeSpace" presStyleCnt="0"/>
      <dgm:spPr/>
    </dgm:pt>
    <dgm:pt modelId="{867024A0-D905-5844-A0E6-71DF2A46E0F7}" type="pres">
      <dgm:prSet presAssocID="{F8AF3058-8C53-1B4E-9ED3-ADF7317FF9B9}" presName="childText" presStyleLbl="conFgAcc1" presStyleIdx="4" presStyleCnt="6">
        <dgm:presLayoutVars>
          <dgm:bulletEnabled val="1"/>
        </dgm:presLayoutVars>
      </dgm:prSet>
      <dgm:spPr/>
    </dgm:pt>
    <dgm:pt modelId="{2378093A-7E92-9340-BC7A-7EA48A0451CC}" type="pres">
      <dgm:prSet presAssocID="{3F0FCCC7-3601-474D-8A3B-739BE6585812}" presName="spaceBetweenRectangles" presStyleCnt="0"/>
      <dgm:spPr/>
    </dgm:pt>
    <dgm:pt modelId="{A07FA1E3-6882-F44D-8C00-97DF6502A655}" type="pres">
      <dgm:prSet presAssocID="{9F9948DD-B88E-2045-BAFB-A6B0B81EC2B5}" presName="parentLin" presStyleCnt="0"/>
      <dgm:spPr/>
    </dgm:pt>
    <dgm:pt modelId="{B2856C25-958C-8943-8EA9-C8AB0C5210DD}" type="pres">
      <dgm:prSet presAssocID="{9F9948DD-B88E-2045-BAFB-A6B0B81EC2B5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9A27C5BF-D874-2149-B05C-A78A100D8691}" type="pres">
      <dgm:prSet presAssocID="{9F9948DD-B88E-2045-BAFB-A6B0B81EC2B5}" presName="parentText" presStyleLbl="node1" presStyleIdx="5" presStyleCnt="6" custScaleX="143956" custScaleY="1670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0592A3-914F-0A43-81A7-494E10A6D005}" type="pres">
      <dgm:prSet presAssocID="{9F9948DD-B88E-2045-BAFB-A6B0B81EC2B5}" presName="negativeSpace" presStyleCnt="0"/>
      <dgm:spPr/>
    </dgm:pt>
    <dgm:pt modelId="{EFBF309B-0202-094F-879D-74C24BAC46A0}" type="pres">
      <dgm:prSet presAssocID="{9F9948DD-B88E-2045-BAFB-A6B0B81EC2B5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8B951B3D-F6C4-2348-B5FF-BC9D321E78CB}" type="presOf" srcId="{57786F93-1402-B04D-B198-D1A5507DA951}" destId="{6F8C9CAB-3B44-3845-93B0-7E478BE0C735}" srcOrd="1" destOrd="0" presId="urn:microsoft.com/office/officeart/2005/8/layout/list1"/>
    <dgm:cxn modelId="{C65A6CE1-22A3-1A40-ABA2-72A88FFF31C1}" type="presOf" srcId="{9F9948DD-B88E-2045-BAFB-A6B0B81EC2B5}" destId="{9A27C5BF-D874-2149-B05C-A78A100D8691}" srcOrd="1" destOrd="0" presId="urn:microsoft.com/office/officeart/2005/8/layout/list1"/>
    <dgm:cxn modelId="{BCDE23DA-94AA-ED41-A05A-FBA3CD5B78AD}" type="presOf" srcId="{57786F93-1402-B04D-B198-D1A5507DA951}" destId="{9C2D0807-146A-7F42-B301-DFEC91FFE04E}" srcOrd="0" destOrd="0" presId="urn:microsoft.com/office/officeart/2005/8/layout/list1"/>
    <dgm:cxn modelId="{5578BB23-E865-5E45-AF86-73B9A077B126}" type="presOf" srcId="{F8AF3058-8C53-1B4E-9ED3-ADF7317FF9B9}" destId="{EDFE4D81-7BD4-8049-AD79-AF1D3C56A24D}" srcOrd="0" destOrd="0" presId="urn:microsoft.com/office/officeart/2005/8/layout/list1"/>
    <dgm:cxn modelId="{83241282-C27D-5A4D-BA1C-3663917543D9}" type="presOf" srcId="{1046AEC5-DBCE-6846-8E33-63ADA596A776}" destId="{0A35F52E-B6B3-614C-8AA2-C0E7C0BEB2B3}" srcOrd="1" destOrd="0" presId="urn:microsoft.com/office/officeart/2005/8/layout/list1"/>
    <dgm:cxn modelId="{F8516FDE-D440-C04B-95FB-7A1868AAEFCF}" type="presOf" srcId="{F8AF3058-8C53-1B4E-9ED3-ADF7317FF9B9}" destId="{3D125134-670E-4C44-A582-B65D27DD5426}" srcOrd="1" destOrd="0" presId="urn:microsoft.com/office/officeart/2005/8/layout/list1"/>
    <dgm:cxn modelId="{5B5489FD-CCB9-0D4F-AF96-35E6F3D7F56F}" srcId="{3E7B01EE-B39A-0F46-8DB4-3372B0179A3B}" destId="{F8AF3058-8C53-1B4E-9ED3-ADF7317FF9B9}" srcOrd="4" destOrd="0" parTransId="{88DB2D8E-57FB-3E4A-A773-0D082338F193}" sibTransId="{3F0FCCC7-3601-474D-8A3B-739BE6585812}"/>
    <dgm:cxn modelId="{D3DC2828-2924-8948-A28C-122F31697992}" type="presOf" srcId="{1046AEC5-DBCE-6846-8E33-63ADA596A776}" destId="{7DB357E2-0D47-B045-A3E2-758B307C743C}" srcOrd="0" destOrd="0" presId="urn:microsoft.com/office/officeart/2005/8/layout/list1"/>
    <dgm:cxn modelId="{4EE2B21C-1D25-B941-A19C-DE34D6CB025A}" type="presOf" srcId="{3E7B01EE-B39A-0F46-8DB4-3372B0179A3B}" destId="{905D24D1-96CB-E14C-A518-8F2EC949E800}" srcOrd="0" destOrd="0" presId="urn:microsoft.com/office/officeart/2005/8/layout/list1"/>
    <dgm:cxn modelId="{ED6D2394-DDCD-A746-A304-67D988A22E6F}" type="presOf" srcId="{01557E07-1157-4347-A275-FC8E7ACE4210}" destId="{90AB9C9C-05B6-3D4E-8B93-557063F16392}" srcOrd="0" destOrd="0" presId="urn:microsoft.com/office/officeart/2005/8/layout/list1"/>
    <dgm:cxn modelId="{FDACDFFA-32FA-1F40-9FEE-9338A163772D}" srcId="{3E7B01EE-B39A-0F46-8DB4-3372B0179A3B}" destId="{1046AEC5-DBCE-6846-8E33-63ADA596A776}" srcOrd="2" destOrd="0" parTransId="{D95BC682-4374-5D40-9621-BF246E21A392}" sibTransId="{11991888-DB9A-6541-A112-714D343FEB0F}"/>
    <dgm:cxn modelId="{DD78039A-19E6-1D49-A2DA-DE75346734CE}" type="presOf" srcId="{9F9948DD-B88E-2045-BAFB-A6B0B81EC2B5}" destId="{B2856C25-958C-8943-8EA9-C8AB0C5210DD}" srcOrd="0" destOrd="0" presId="urn:microsoft.com/office/officeart/2005/8/layout/list1"/>
    <dgm:cxn modelId="{636CBAFF-0453-424F-81AF-93C37E1A9462}" srcId="{3E7B01EE-B39A-0F46-8DB4-3372B0179A3B}" destId="{9F9948DD-B88E-2045-BAFB-A6B0B81EC2B5}" srcOrd="5" destOrd="0" parTransId="{25783895-8630-7F40-9E56-A0CC457E3CB4}" sibTransId="{8B0C4528-AE98-F84A-A7CE-0BABC6BCB26F}"/>
    <dgm:cxn modelId="{3DAEA339-C722-5648-BBF0-0A48FF2B86B9}" srcId="{3E7B01EE-B39A-0F46-8DB4-3372B0179A3B}" destId="{C73ED2A5-E8E9-3747-AD7A-764F4E8D69AE}" srcOrd="0" destOrd="0" parTransId="{255E860E-D08B-B249-869B-C2AB9B945CD2}" sibTransId="{84E0675E-01F0-A547-823C-84623F2388FD}"/>
    <dgm:cxn modelId="{2DF2D38B-0123-354E-8F68-30CFAAAD4B2C}" srcId="{3E7B01EE-B39A-0F46-8DB4-3372B0179A3B}" destId="{01557E07-1157-4347-A275-FC8E7ACE4210}" srcOrd="1" destOrd="0" parTransId="{F0215198-DDE3-4441-8290-51210DBF85AD}" sibTransId="{8C58894E-428E-E244-B484-AF7FC53D24C9}"/>
    <dgm:cxn modelId="{09562709-F363-0A4F-A92D-9D727AD05C75}" srcId="{3E7B01EE-B39A-0F46-8DB4-3372B0179A3B}" destId="{57786F93-1402-B04D-B198-D1A5507DA951}" srcOrd="3" destOrd="0" parTransId="{C56F8D4A-1E66-B042-B9D5-9F1F2B750D98}" sibTransId="{80293943-D890-1F4B-91C2-43219B7C29E8}"/>
    <dgm:cxn modelId="{0FCE79FA-7CF0-4F4F-B057-41E5B47A6718}" type="presOf" srcId="{C73ED2A5-E8E9-3747-AD7A-764F4E8D69AE}" destId="{CDBB12A4-C917-C84E-8C40-24BBFE8DD7F0}" srcOrd="0" destOrd="0" presId="urn:microsoft.com/office/officeart/2005/8/layout/list1"/>
    <dgm:cxn modelId="{E4493251-2B27-FE4E-9660-8C3EE19CD1ED}" type="presOf" srcId="{01557E07-1157-4347-A275-FC8E7ACE4210}" destId="{B0D059B9-7405-4140-A7DB-7D7FE157535C}" srcOrd="1" destOrd="0" presId="urn:microsoft.com/office/officeart/2005/8/layout/list1"/>
    <dgm:cxn modelId="{3C81A6D3-8328-AA4A-B490-FC93F659B45F}" type="presOf" srcId="{C73ED2A5-E8E9-3747-AD7A-764F4E8D69AE}" destId="{326445AC-9C86-5A4D-ACD8-CD18E156BC50}" srcOrd="1" destOrd="0" presId="urn:microsoft.com/office/officeart/2005/8/layout/list1"/>
    <dgm:cxn modelId="{D044B46E-26E4-2940-8BB2-F2B809D79058}" type="presParOf" srcId="{905D24D1-96CB-E14C-A518-8F2EC949E800}" destId="{E77AA49F-252A-1E43-82BE-1909245CBCD3}" srcOrd="0" destOrd="0" presId="urn:microsoft.com/office/officeart/2005/8/layout/list1"/>
    <dgm:cxn modelId="{A2ABBCF5-A883-0648-9487-3D6847F2D5DD}" type="presParOf" srcId="{E77AA49F-252A-1E43-82BE-1909245CBCD3}" destId="{CDBB12A4-C917-C84E-8C40-24BBFE8DD7F0}" srcOrd="0" destOrd="0" presId="urn:microsoft.com/office/officeart/2005/8/layout/list1"/>
    <dgm:cxn modelId="{FE4DF4DC-788F-6E45-B365-79A0E294CEAC}" type="presParOf" srcId="{E77AA49F-252A-1E43-82BE-1909245CBCD3}" destId="{326445AC-9C86-5A4D-ACD8-CD18E156BC50}" srcOrd="1" destOrd="0" presId="urn:microsoft.com/office/officeart/2005/8/layout/list1"/>
    <dgm:cxn modelId="{2C2F1315-8BBF-E44D-A575-D17DD88C9073}" type="presParOf" srcId="{905D24D1-96CB-E14C-A518-8F2EC949E800}" destId="{963C3307-5290-CC4C-8E92-F77A02F7BE82}" srcOrd="1" destOrd="0" presId="urn:microsoft.com/office/officeart/2005/8/layout/list1"/>
    <dgm:cxn modelId="{473522E6-5578-9C48-9B33-A6B527691380}" type="presParOf" srcId="{905D24D1-96CB-E14C-A518-8F2EC949E800}" destId="{A1F203AA-6DAB-8F45-9103-AA4C4355455A}" srcOrd="2" destOrd="0" presId="urn:microsoft.com/office/officeart/2005/8/layout/list1"/>
    <dgm:cxn modelId="{EAF8066B-BAF3-9B47-8DC6-C5628F8863E2}" type="presParOf" srcId="{905D24D1-96CB-E14C-A518-8F2EC949E800}" destId="{FCF9A086-3FAA-9E40-B506-E3FB06A06927}" srcOrd="3" destOrd="0" presId="urn:microsoft.com/office/officeart/2005/8/layout/list1"/>
    <dgm:cxn modelId="{CDBF51DC-BB70-FE4C-9516-8914B899C1EB}" type="presParOf" srcId="{905D24D1-96CB-E14C-A518-8F2EC949E800}" destId="{9FEA5DC5-2DE6-5341-9079-93180DEA83A5}" srcOrd="4" destOrd="0" presId="urn:microsoft.com/office/officeart/2005/8/layout/list1"/>
    <dgm:cxn modelId="{A2BDEF50-61DF-8C4C-AC7B-6D2DB1245CF2}" type="presParOf" srcId="{9FEA5DC5-2DE6-5341-9079-93180DEA83A5}" destId="{90AB9C9C-05B6-3D4E-8B93-557063F16392}" srcOrd="0" destOrd="0" presId="urn:microsoft.com/office/officeart/2005/8/layout/list1"/>
    <dgm:cxn modelId="{17F5F179-C4EB-8A46-B96D-BE059887C1CB}" type="presParOf" srcId="{9FEA5DC5-2DE6-5341-9079-93180DEA83A5}" destId="{B0D059B9-7405-4140-A7DB-7D7FE157535C}" srcOrd="1" destOrd="0" presId="urn:microsoft.com/office/officeart/2005/8/layout/list1"/>
    <dgm:cxn modelId="{ADBAC89C-F25F-F343-A5C5-0DCBED7E4160}" type="presParOf" srcId="{905D24D1-96CB-E14C-A518-8F2EC949E800}" destId="{C29CE93C-DEAF-A04A-BC4D-AA5DD85A28AE}" srcOrd="5" destOrd="0" presId="urn:microsoft.com/office/officeart/2005/8/layout/list1"/>
    <dgm:cxn modelId="{B31487A3-6AA4-B14B-AA5D-25249CAE829C}" type="presParOf" srcId="{905D24D1-96CB-E14C-A518-8F2EC949E800}" destId="{FF09E3EC-F717-5849-B877-E3EDC5EF38D5}" srcOrd="6" destOrd="0" presId="urn:microsoft.com/office/officeart/2005/8/layout/list1"/>
    <dgm:cxn modelId="{ABD72EA3-58E7-E645-AE12-FF02B878AECD}" type="presParOf" srcId="{905D24D1-96CB-E14C-A518-8F2EC949E800}" destId="{08AE2B9E-D089-2748-BF53-1E279309104B}" srcOrd="7" destOrd="0" presId="urn:microsoft.com/office/officeart/2005/8/layout/list1"/>
    <dgm:cxn modelId="{BAF80A0B-6607-3040-88F0-857EF97E05AC}" type="presParOf" srcId="{905D24D1-96CB-E14C-A518-8F2EC949E800}" destId="{5B115CDE-6D7E-F347-A815-4507527D12CF}" srcOrd="8" destOrd="0" presId="urn:microsoft.com/office/officeart/2005/8/layout/list1"/>
    <dgm:cxn modelId="{32317367-0B8D-4349-B3FE-9D493331EA05}" type="presParOf" srcId="{5B115CDE-6D7E-F347-A815-4507527D12CF}" destId="{7DB357E2-0D47-B045-A3E2-758B307C743C}" srcOrd="0" destOrd="0" presId="urn:microsoft.com/office/officeart/2005/8/layout/list1"/>
    <dgm:cxn modelId="{DFB2A260-A1FF-2E42-A817-3978D7259BBF}" type="presParOf" srcId="{5B115CDE-6D7E-F347-A815-4507527D12CF}" destId="{0A35F52E-B6B3-614C-8AA2-C0E7C0BEB2B3}" srcOrd="1" destOrd="0" presId="urn:microsoft.com/office/officeart/2005/8/layout/list1"/>
    <dgm:cxn modelId="{9E7FB3A0-A56B-3D48-80B0-61690F000154}" type="presParOf" srcId="{905D24D1-96CB-E14C-A518-8F2EC949E800}" destId="{D9205A2E-753A-B347-A83A-CF428402B9C7}" srcOrd="9" destOrd="0" presId="urn:microsoft.com/office/officeart/2005/8/layout/list1"/>
    <dgm:cxn modelId="{67188155-F3CF-F34A-80EA-79B2085F0DC4}" type="presParOf" srcId="{905D24D1-96CB-E14C-A518-8F2EC949E800}" destId="{AA94FB4E-5989-2D49-9687-090F92B91DFA}" srcOrd="10" destOrd="0" presId="urn:microsoft.com/office/officeart/2005/8/layout/list1"/>
    <dgm:cxn modelId="{5A1F9A97-8DBA-F942-A1F7-7F9BC46E3585}" type="presParOf" srcId="{905D24D1-96CB-E14C-A518-8F2EC949E800}" destId="{260CE8D9-AD65-294E-8CC2-4A6E18122D04}" srcOrd="11" destOrd="0" presId="urn:microsoft.com/office/officeart/2005/8/layout/list1"/>
    <dgm:cxn modelId="{5F1E5F1D-B872-4642-98DC-8CC2757A498E}" type="presParOf" srcId="{905D24D1-96CB-E14C-A518-8F2EC949E800}" destId="{50E57213-FCCB-1241-901D-A7AB1CADC023}" srcOrd="12" destOrd="0" presId="urn:microsoft.com/office/officeart/2005/8/layout/list1"/>
    <dgm:cxn modelId="{207536F9-42A9-9E46-A677-253E94D7BF6C}" type="presParOf" srcId="{50E57213-FCCB-1241-901D-A7AB1CADC023}" destId="{9C2D0807-146A-7F42-B301-DFEC91FFE04E}" srcOrd="0" destOrd="0" presId="urn:microsoft.com/office/officeart/2005/8/layout/list1"/>
    <dgm:cxn modelId="{59125270-8ADA-0A46-9053-7B602CB914D3}" type="presParOf" srcId="{50E57213-FCCB-1241-901D-A7AB1CADC023}" destId="{6F8C9CAB-3B44-3845-93B0-7E478BE0C735}" srcOrd="1" destOrd="0" presId="urn:microsoft.com/office/officeart/2005/8/layout/list1"/>
    <dgm:cxn modelId="{7C9E7D64-DF04-BD40-83D0-D4636A30235F}" type="presParOf" srcId="{905D24D1-96CB-E14C-A518-8F2EC949E800}" destId="{F6E411C1-7AEC-4E45-8B7A-FF363F4A91F8}" srcOrd="13" destOrd="0" presId="urn:microsoft.com/office/officeart/2005/8/layout/list1"/>
    <dgm:cxn modelId="{8782C3EF-BC58-D840-99F2-107BCA81C092}" type="presParOf" srcId="{905D24D1-96CB-E14C-A518-8F2EC949E800}" destId="{2AF05F1F-24DE-3B4A-A761-E3EC790D6DC5}" srcOrd="14" destOrd="0" presId="urn:microsoft.com/office/officeart/2005/8/layout/list1"/>
    <dgm:cxn modelId="{6A73EE89-5337-CF43-94D3-DD394F46D0F4}" type="presParOf" srcId="{905D24D1-96CB-E14C-A518-8F2EC949E800}" destId="{514A5719-137B-F14B-9CDE-2639CFF34CFC}" srcOrd="15" destOrd="0" presId="urn:microsoft.com/office/officeart/2005/8/layout/list1"/>
    <dgm:cxn modelId="{9D9FEFB8-927F-CC49-B6F5-F29C49B5D531}" type="presParOf" srcId="{905D24D1-96CB-E14C-A518-8F2EC949E800}" destId="{A464BBEB-D96E-694E-B628-F8BE4C068420}" srcOrd="16" destOrd="0" presId="urn:microsoft.com/office/officeart/2005/8/layout/list1"/>
    <dgm:cxn modelId="{6BC1C5A5-1ACA-564F-9498-E61B4033DA56}" type="presParOf" srcId="{A464BBEB-D96E-694E-B628-F8BE4C068420}" destId="{EDFE4D81-7BD4-8049-AD79-AF1D3C56A24D}" srcOrd="0" destOrd="0" presId="urn:microsoft.com/office/officeart/2005/8/layout/list1"/>
    <dgm:cxn modelId="{C7A1DE0B-40FE-F041-BD82-82973D070E58}" type="presParOf" srcId="{A464BBEB-D96E-694E-B628-F8BE4C068420}" destId="{3D125134-670E-4C44-A582-B65D27DD5426}" srcOrd="1" destOrd="0" presId="urn:microsoft.com/office/officeart/2005/8/layout/list1"/>
    <dgm:cxn modelId="{AEFA540C-C6CE-5443-8D56-4E673A83924C}" type="presParOf" srcId="{905D24D1-96CB-E14C-A518-8F2EC949E800}" destId="{55EA3798-EC80-5B45-9073-F10B5840600A}" srcOrd="17" destOrd="0" presId="urn:microsoft.com/office/officeart/2005/8/layout/list1"/>
    <dgm:cxn modelId="{C54C1328-381E-474B-820B-05E87CBCC50D}" type="presParOf" srcId="{905D24D1-96CB-E14C-A518-8F2EC949E800}" destId="{867024A0-D905-5844-A0E6-71DF2A46E0F7}" srcOrd="18" destOrd="0" presId="urn:microsoft.com/office/officeart/2005/8/layout/list1"/>
    <dgm:cxn modelId="{1833898A-3BC2-3C43-9840-EDA5BD427534}" type="presParOf" srcId="{905D24D1-96CB-E14C-A518-8F2EC949E800}" destId="{2378093A-7E92-9340-BC7A-7EA48A0451CC}" srcOrd="19" destOrd="0" presId="urn:microsoft.com/office/officeart/2005/8/layout/list1"/>
    <dgm:cxn modelId="{7C36585A-226C-BD48-B864-84D40F48C8A4}" type="presParOf" srcId="{905D24D1-96CB-E14C-A518-8F2EC949E800}" destId="{A07FA1E3-6882-F44D-8C00-97DF6502A655}" srcOrd="20" destOrd="0" presId="urn:microsoft.com/office/officeart/2005/8/layout/list1"/>
    <dgm:cxn modelId="{96C668D6-6783-D74F-99B5-2DE65A38E5A6}" type="presParOf" srcId="{A07FA1E3-6882-F44D-8C00-97DF6502A655}" destId="{B2856C25-958C-8943-8EA9-C8AB0C5210DD}" srcOrd="0" destOrd="0" presId="urn:microsoft.com/office/officeart/2005/8/layout/list1"/>
    <dgm:cxn modelId="{ECB0D0EF-B389-594E-A8C5-C6231B8752D5}" type="presParOf" srcId="{A07FA1E3-6882-F44D-8C00-97DF6502A655}" destId="{9A27C5BF-D874-2149-B05C-A78A100D8691}" srcOrd="1" destOrd="0" presId="urn:microsoft.com/office/officeart/2005/8/layout/list1"/>
    <dgm:cxn modelId="{C346F89E-D69F-DF48-87FF-92B363635D34}" type="presParOf" srcId="{905D24D1-96CB-E14C-A518-8F2EC949E800}" destId="{690592A3-914F-0A43-81A7-494E10A6D005}" srcOrd="21" destOrd="0" presId="urn:microsoft.com/office/officeart/2005/8/layout/list1"/>
    <dgm:cxn modelId="{48E018B8-19F1-5C41-84DB-BB501AB9B897}" type="presParOf" srcId="{905D24D1-96CB-E14C-A518-8F2EC949E800}" destId="{EFBF309B-0202-094F-879D-74C24BAC46A0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EEC0AEB-52EB-304E-9728-ADCCA2E8926C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2A093E-DCA6-5547-B9CE-B5264EA636CF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2800" b="1" dirty="0" smtClean="0"/>
            <a:t>ЕГЭ / ОГЭ по китайскому языку</a:t>
          </a:r>
          <a:endParaRPr lang="ru-RU" sz="2800" b="1" dirty="0"/>
        </a:p>
      </dgm:t>
    </dgm:pt>
    <dgm:pt modelId="{AF15C3A0-1788-A141-9BEE-63EDD2D83782}" type="parTrans" cxnId="{EE197EBE-9D34-7A48-A992-228849B71D54}">
      <dgm:prSet/>
      <dgm:spPr/>
      <dgm:t>
        <a:bodyPr/>
        <a:lstStyle/>
        <a:p>
          <a:endParaRPr lang="ru-RU"/>
        </a:p>
      </dgm:t>
    </dgm:pt>
    <dgm:pt modelId="{825C2AB5-FF31-AB4D-B626-E78E149D9A0E}" type="sibTrans" cxnId="{EE197EBE-9D34-7A48-A992-228849B71D54}">
      <dgm:prSet/>
      <dgm:spPr/>
      <dgm:t>
        <a:bodyPr/>
        <a:lstStyle/>
        <a:p>
          <a:endParaRPr lang="ru-RU"/>
        </a:p>
      </dgm:t>
    </dgm:pt>
    <dgm:pt modelId="{927F1D9E-C5D1-2941-AE34-AEF5DD3ADEF0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2600" b="1" dirty="0" smtClean="0"/>
            <a:t>В 2015 и 2016 гг. прошли первые две апробация внедрения ГИА (ОГЭ, ЕГЭ) по китайскому языку</a:t>
          </a:r>
          <a:r>
            <a:rPr lang="ru-RU" sz="2600" dirty="0" smtClean="0"/>
            <a:t>, в которых приняли участие около 2000 школьников из разных регионов </a:t>
          </a:r>
          <a:endParaRPr lang="ru-RU" sz="2600" dirty="0"/>
        </a:p>
      </dgm:t>
    </dgm:pt>
    <dgm:pt modelId="{E4B803CC-251C-634F-A8F8-F4EDA44F0591}" type="parTrans" cxnId="{9948ED2E-29A2-C44A-A6EB-A4E1CA1DBCF5}">
      <dgm:prSet/>
      <dgm:spPr/>
      <dgm:t>
        <a:bodyPr/>
        <a:lstStyle/>
        <a:p>
          <a:endParaRPr lang="ru-RU"/>
        </a:p>
      </dgm:t>
    </dgm:pt>
    <dgm:pt modelId="{365947A4-6B51-6949-8DA6-35E573718030}" type="sibTrans" cxnId="{9948ED2E-29A2-C44A-A6EB-A4E1CA1DBCF5}">
      <dgm:prSet/>
      <dgm:spPr/>
      <dgm:t>
        <a:bodyPr/>
        <a:lstStyle/>
        <a:p>
          <a:endParaRPr lang="ru-RU"/>
        </a:p>
      </dgm:t>
    </dgm:pt>
    <dgm:pt modelId="{44A8DF28-44E1-8443-A6AC-F89DA898762F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2600" dirty="0" smtClean="0"/>
            <a:t>Выявлено </a:t>
          </a:r>
          <a:r>
            <a:rPr lang="ru-RU" sz="2600" b="1" dirty="0" smtClean="0"/>
            <a:t>ряд проблем</a:t>
          </a:r>
          <a:r>
            <a:rPr lang="ru-RU" sz="2600" dirty="0" smtClean="0"/>
            <a:t>, существующих в системе преподавании китайского языка (отсутствие систематизированных современных учебников по китайскому языку, низкий уровень методической подготовки  у части учителей</a:t>
          </a:r>
          <a:endParaRPr lang="ru-RU" sz="2600" dirty="0"/>
        </a:p>
      </dgm:t>
    </dgm:pt>
    <dgm:pt modelId="{60571A17-2C68-6B49-80CB-CAAC922D1C9B}" type="parTrans" cxnId="{8689567F-6560-454B-874C-6685FDBF2E67}">
      <dgm:prSet/>
      <dgm:spPr/>
      <dgm:t>
        <a:bodyPr/>
        <a:lstStyle/>
        <a:p>
          <a:endParaRPr lang="ru-RU"/>
        </a:p>
      </dgm:t>
    </dgm:pt>
    <dgm:pt modelId="{DBE10732-9BA0-FB4F-93C3-EAC2C47EB879}" type="sibTrans" cxnId="{8689567F-6560-454B-874C-6685FDBF2E67}">
      <dgm:prSet/>
      <dgm:spPr/>
      <dgm:t>
        <a:bodyPr/>
        <a:lstStyle/>
        <a:p>
          <a:endParaRPr lang="ru-RU"/>
        </a:p>
      </dgm:t>
    </dgm:pt>
    <dgm:pt modelId="{9183F0CF-28B6-6E4D-B5C7-758F07619586}" type="pres">
      <dgm:prSet presAssocID="{8EEC0AEB-52EB-304E-9728-ADCCA2E8926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977F078-9936-414D-8B33-35B9651E1EF5}" type="pres">
      <dgm:prSet presAssocID="{722A093E-DCA6-5547-B9CE-B5264EA636CF}" presName="hierRoot1" presStyleCnt="0">
        <dgm:presLayoutVars>
          <dgm:hierBranch val="init"/>
        </dgm:presLayoutVars>
      </dgm:prSet>
      <dgm:spPr/>
    </dgm:pt>
    <dgm:pt modelId="{5C778B5C-2FB4-FD49-A2C9-058A305F0DBF}" type="pres">
      <dgm:prSet presAssocID="{722A093E-DCA6-5547-B9CE-B5264EA636CF}" presName="rootComposite1" presStyleCnt="0"/>
      <dgm:spPr/>
    </dgm:pt>
    <dgm:pt modelId="{175A7992-BBF7-9343-8A32-40CE643D9A7C}" type="pres">
      <dgm:prSet presAssocID="{722A093E-DCA6-5547-B9CE-B5264EA636CF}" presName="rootText1" presStyleLbl="node0" presStyleIdx="0" presStyleCnt="1" custScaleX="214191" custScaleY="7908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BFFF96-7E7D-544F-81D1-B8AD0B084747}" type="pres">
      <dgm:prSet presAssocID="{722A093E-DCA6-5547-B9CE-B5264EA636C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532C916B-889C-724B-8F08-4A9E25E76D64}" type="pres">
      <dgm:prSet presAssocID="{722A093E-DCA6-5547-B9CE-B5264EA636CF}" presName="hierChild2" presStyleCnt="0"/>
      <dgm:spPr/>
    </dgm:pt>
    <dgm:pt modelId="{F5CB1910-E2FD-3843-AC1C-08DC54DA4346}" type="pres">
      <dgm:prSet presAssocID="{E4B803CC-251C-634F-A8F8-F4EDA44F0591}" presName="Name37" presStyleLbl="parChTrans1D2" presStyleIdx="0" presStyleCnt="1"/>
      <dgm:spPr/>
      <dgm:t>
        <a:bodyPr/>
        <a:lstStyle/>
        <a:p>
          <a:endParaRPr lang="ru-RU"/>
        </a:p>
      </dgm:t>
    </dgm:pt>
    <dgm:pt modelId="{8A92B697-FD27-D54D-A3C0-EBC2108514DE}" type="pres">
      <dgm:prSet presAssocID="{927F1D9E-C5D1-2941-AE34-AEF5DD3ADEF0}" presName="hierRoot2" presStyleCnt="0">
        <dgm:presLayoutVars>
          <dgm:hierBranch val="init"/>
        </dgm:presLayoutVars>
      </dgm:prSet>
      <dgm:spPr/>
    </dgm:pt>
    <dgm:pt modelId="{33635D59-D09D-5241-AF37-FFC35AA7E8B5}" type="pres">
      <dgm:prSet presAssocID="{927F1D9E-C5D1-2941-AE34-AEF5DD3ADEF0}" presName="rootComposite" presStyleCnt="0"/>
      <dgm:spPr/>
    </dgm:pt>
    <dgm:pt modelId="{49D997E1-D39E-D045-949A-7C2FE01C03A8}" type="pres">
      <dgm:prSet presAssocID="{927F1D9E-C5D1-2941-AE34-AEF5DD3ADEF0}" presName="rootText" presStyleLbl="node2" presStyleIdx="0" presStyleCnt="1" custScaleX="265018" custScaleY="10260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E4041B3-42E9-504C-ABBD-A8BC343D0133}" type="pres">
      <dgm:prSet presAssocID="{927F1D9E-C5D1-2941-AE34-AEF5DD3ADEF0}" presName="rootConnector" presStyleLbl="node2" presStyleIdx="0" presStyleCnt="1"/>
      <dgm:spPr/>
      <dgm:t>
        <a:bodyPr/>
        <a:lstStyle/>
        <a:p>
          <a:endParaRPr lang="ru-RU"/>
        </a:p>
      </dgm:t>
    </dgm:pt>
    <dgm:pt modelId="{8152E3FF-855A-5840-AD84-8BF61C520511}" type="pres">
      <dgm:prSet presAssocID="{927F1D9E-C5D1-2941-AE34-AEF5DD3ADEF0}" presName="hierChild4" presStyleCnt="0"/>
      <dgm:spPr/>
    </dgm:pt>
    <dgm:pt modelId="{6A39AF7B-6C12-1E40-9049-E36E543DFA57}" type="pres">
      <dgm:prSet presAssocID="{60571A17-2C68-6B49-80CB-CAAC922D1C9B}" presName="Name37" presStyleLbl="parChTrans1D3" presStyleIdx="0" presStyleCnt="1"/>
      <dgm:spPr/>
      <dgm:t>
        <a:bodyPr/>
        <a:lstStyle/>
        <a:p>
          <a:endParaRPr lang="ru-RU"/>
        </a:p>
      </dgm:t>
    </dgm:pt>
    <dgm:pt modelId="{208938AE-9C23-BE44-B9C2-434335DFF58D}" type="pres">
      <dgm:prSet presAssocID="{44A8DF28-44E1-8443-A6AC-F89DA898762F}" presName="hierRoot2" presStyleCnt="0">
        <dgm:presLayoutVars>
          <dgm:hierBranch val="init"/>
        </dgm:presLayoutVars>
      </dgm:prSet>
      <dgm:spPr/>
    </dgm:pt>
    <dgm:pt modelId="{239FDBA1-5DEF-BE4B-8B91-EAD4596F51D3}" type="pres">
      <dgm:prSet presAssocID="{44A8DF28-44E1-8443-A6AC-F89DA898762F}" presName="rootComposite" presStyleCnt="0"/>
      <dgm:spPr/>
    </dgm:pt>
    <dgm:pt modelId="{211911B9-7CC6-CF48-B12F-3218A47D6857}" type="pres">
      <dgm:prSet presAssocID="{44A8DF28-44E1-8443-A6AC-F89DA898762F}" presName="rootText" presStyleLbl="node3" presStyleIdx="0" presStyleCnt="1" custScaleX="261747" custScaleY="12572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6EF876-FFCB-B44E-93EA-3EA3E6A20D9E}" type="pres">
      <dgm:prSet presAssocID="{44A8DF28-44E1-8443-A6AC-F89DA898762F}" presName="rootConnector" presStyleLbl="node3" presStyleIdx="0" presStyleCnt="1"/>
      <dgm:spPr/>
      <dgm:t>
        <a:bodyPr/>
        <a:lstStyle/>
        <a:p>
          <a:endParaRPr lang="ru-RU"/>
        </a:p>
      </dgm:t>
    </dgm:pt>
    <dgm:pt modelId="{8CC87191-E58D-9844-978F-0A601E6D24BA}" type="pres">
      <dgm:prSet presAssocID="{44A8DF28-44E1-8443-A6AC-F89DA898762F}" presName="hierChild4" presStyleCnt="0"/>
      <dgm:spPr/>
    </dgm:pt>
    <dgm:pt modelId="{3247578C-1192-E74A-BA77-50BE64935855}" type="pres">
      <dgm:prSet presAssocID="{44A8DF28-44E1-8443-A6AC-F89DA898762F}" presName="hierChild5" presStyleCnt="0"/>
      <dgm:spPr/>
    </dgm:pt>
    <dgm:pt modelId="{63A84F8F-0A73-5E41-BFAC-765AF00FEEA6}" type="pres">
      <dgm:prSet presAssocID="{927F1D9E-C5D1-2941-AE34-AEF5DD3ADEF0}" presName="hierChild5" presStyleCnt="0"/>
      <dgm:spPr/>
    </dgm:pt>
    <dgm:pt modelId="{FAA9E05D-BEC9-FA4D-8D4C-947DE15C5E58}" type="pres">
      <dgm:prSet presAssocID="{722A093E-DCA6-5547-B9CE-B5264EA636CF}" presName="hierChild3" presStyleCnt="0"/>
      <dgm:spPr/>
    </dgm:pt>
  </dgm:ptLst>
  <dgm:cxnLst>
    <dgm:cxn modelId="{2DEE36B5-C008-9A42-85C2-3078F2FBEEB7}" type="presOf" srcId="{927F1D9E-C5D1-2941-AE34-AEF5DD3ADEF0}" destId="{4E4041B3-42E9-504C-ABBD-A8BC343D0133}" srcOrd="1" destOrd="0" presId="urn:microsoft.com/office/officeart/2005/8/layout/orgChart1"/>
    <dgm:cxn modelId="{32D8E8A1-03F7-C141-B8DF-942C4EAACBEF}" type="presOf" srcId="{44A8DF28-44E1-8443-A6AC-F89DA898762F}" destId="{211911B9-7CC6-CF48-B12F-3218A47D6857}" srcOrd="0" destOrd="0" presId="urn:microsoft.com/office/officeart/2005/8/layout/orgChart1"/>
    <dgm:cxn modelId="{8689567F-6560-454B-874C-6685FDBF2E67}" srcId="{927F1D9E-C5D1-2941-AE34-AEF5DD3ADEF0}" destId="{44A8DF28-44E1-8443-A6AC-F89DA898762F}" srcOrd="0" destOrd="0" parTransId="{60571A17-2C68-6B49-80CB-CAAC922D1C9B}" sibTransId="{DBE10732-9BA0-FB4F-93C3-EAC2C47EB879}"/>
    <dgm:cxn modelId="{72E73430-D313-464D-B695-1710CBD43454}" type="presOf" srcId="{8EEC0AEB-52EB-304E-9728-ADCCA2E8926C}" destId="{9183F0CF-28B6-6E4D-B5C7-758F07619586}" srcOrd="0" destOrd="0" presId="urn:microsoft.com/office/officeart/2005/8/layout/orgChart1"/>
    <dgm:cxn modelId="{9948ED2E-29A2-C44A-A6EB-A4E1CA1DBCF5}" srcId="{722A093E-DCA6-5547-B9CE-B5264EA636CF}" destId="{927F1D9E-C5D1-2941-AE34-AEF5DD3ADEF0}" srcOrd="0" destOrd="0" parTransId="{E4B803CC-251C-634F-A8F8-F4EDA44F0591}" sibTransId="{365947A4-6B51-6949-8DA6-35E573718030}"/>
    <dgm:cxn modelId="{69859ED5-A1DC-814C-A38E-CA41674DCED6}" type="presOf" srcId="{927F1D9E-C5D1-2941-AE34-AEF5DD3ADEF0}" destId="{49D997E1-D39E-D045-949A-7C2FE01C03A8}" srcOrd="0" destOrd="0" presId="urn:microsoft.com/office/officeart/2005/8/layout/orgChart1"/>
    <dgm:cxn modelId="{23CC737F-E0DA-C94A-AF4B-FA5B9F73BE99}" type="presOf" srcId="{722A093E-DCA6-5547-B9CE-B5264EA636CF}" destId="{DEBFFF96-7E7D-544F-81D1-B8AD0B084747}" srcOrd="1" destOrd="0" presId="urn:microsoft.com/office/officeart/2005/8/layout/orgChart1"/>
    <dgm:cxn modelId="{4214EB1A-4F4B-084C-B938-E37E26F50851}" type="presOf" srcId="{60571A17-2C68-6B49-80CB-CAAC922D1C9B}" destId="{6A39AF7B-6C12-1E40-9049-E36E543DFA57}" srcOrd="0" destOrd="0" presId="urn:microsoft.com/office/officeart/2005/8/layout/orgChart1"/>
    <dgm:cxn modelId="{95236BF2-7300-EC43-8E23-7AD5300DF5E9}" type="presOf" srcId="{E4B803CC-251C-634F-A8F8-F4EDA44F0591}" destId="{F5CB1910-E2FD-3843-AC1C-08DC54DA4346}" srcOrd="0" destOrd="0" presId="urn:microsoft.com/office/officeart/2005/8/layout/orgChart1"/>
    <dgm:cxn modelId="{A0EEF35D-ACB8-B74E-A220-91DF1B642092}" type="presOf" srcId="{44A8DF28-44E1-8443-A6AC-F89DA898762F}" destId="{2D6EF876-FFCB-B44E-93EA-3EA3E6A20D9E}" srcOrd="1" destOrd="0" presId="urn:microsoft.com/office/officeart/2005/8/layout/orgChart1"/>
    <dgm:cxn modelId="{EE197EBE-9D34-7A48-A992-228849B71D54}" srcId="{8EEC0AEB-52EB-304E-9728-ADCCA2E8926C}" destId="{722A093E-DCA6-5547-B9CE-B5264EA636CF}" srcOrd="0" destOrd="0" parTransId="{AF15C3A0-1788-A141-9BEE-63EDD2D83782}" sibTransId="{825C2AB5-FF31-AB4D-B626-E78E149D9A0E}"/>
    <dgm:cxn modelId="{8C92EDFA-1B1F-554D-90FC-E652F6AD6A79}" type="presOf" srcId="{722A093E-DCA6-5547-B9CE-B5264EA636CF}" destId="{175A7992-BBF7-9343-8A32-40CE643D9A7C}" srcOrd="0" destOrd="0" presId="urn:microsoft.com/office/officeart/2005/8/layout/orgChart1"/>
    <dgm:cxn modelId="{3F866862-C384-AF4D-8CD7-B83014274E23}" type="presParOf" srcId="{9183F0CF-28B6-6E4D-B5C7-758F07619586}" destId="{B977F078-9936-414D-8B33-35B9651E1EF5}" srcOrd="0" destOrd="0" presId="urn:microsoft.com/office/officeart/2005/8/layout/orgChart1"/>
    <dgm:cxn modelId="{ABA75DB0-38A6-9847-BCFB-BF5DF3D3D8F7}" type="presParOf" srcId="{B977F078-9936-414D-8B33-35B9651E1EF5}" destId="{5C778B5C-2FB4-FD49-A2C9-058A305F0DBF}" srcOrd="0" destOrd="0" presId="urn:microsoft.com/office/officeart/2005/8/layout/orgChart1"/>
    <dgm:cxn modelId="{BEC60DF3-7B44-FC47-BCE6-F21C20C704C5}" type="presParOf" srcId="{5C778B5C-2FB4-FD49-A2C9-058A305F0DBF}" destId="{175A7992-BBF7-9343-8A32-40CE643D9A7C}" srcOrd="0" destOrd="0" presId="urn:microsoft.com/office/officeart/2005/8/layout/orgChart1"/>
    <dgm:cxn modelId="{2D743ABD-A3F4-2845-B276-EFBC288764DB}" type="presParOf" srcId="{5C778B5C-2FB4-FD49-A2C9-058A305F0DBF}" destId="{DEBFFF96-7E7D-544F-81D1-B8AD0B084747}" srcOrd="1" destOrd="0" presId="urn:microsoft.com/office/officeart/2005/8/layout/orgChart1"/>
    <dgm:cxn modelId="{0D52FE09-B5EB-EA48-88F4-3C78653E0694}" type="presParOf" srcId="{B977F078-9936-414D-8B33-35B9651E1EF5}" destId="{532C916B-889C-724B-8F08-4A9E25E76D64}" srcOrd="1" destOrd="0" presId="urn:microsoft.com/office/officeart/2005/8/layout/orgChart1"/>
    <dgm:cxn modelId="{02F4609D-B62A-684B-805F-8E09F0A5DD0B}" type="presParOf" srcId="{532C916B-889C-724B-8F08-4A9E25E76D64}" destId="{F5CB1910-E2FD-3843-AC1C-08DC54DA4346}" srcOrd="0" destOrd="0" presId="urn:microsoft.com/office/officeart/2005/8/layout/orgChart1"/>
    <dgm:cxn modelId="{C334FAA4-3B1E-B149-B5B2-7B1ED6AB0EF8}" type="presParOf" srcId="{532C916B-889C-724B-8F08-4A9E25E76D64}" destId="{8A92B697-FD27-D54D-A3C0-EBC2108514DE}" srcOrd="1" destOrd="0" presId="urn:microsoft.com/office/officeart/2005/8/layout/orgChart1"/>
    <dgm:cxn modelId="{8C1328C8-D463-7743-AF34-2AFC5899EA3A}" type="presParOf" srcId="{8A92B697-FD27-D54D-A3C0-EBC2108514DE}" destId="{33635D59-D09D-5241-AF37-FFC35AA7E8B5}" srcOrd="0" destOrd="0" presId="urn:microsoft.com/office/officeart/2005/8/layout/orgChart1"/>
    <dgm:cxn modelId="{0D364E7A-7730-8348-BC31-9D4FF956915E}" type="presParOf" srcId="{33635D59-D09D-5241-AF37-FFC35AA7E8B5}" destId="{49D997E1-D39E-D045-949A-7C2FE01C03A8}" srcOrd="0" destOrd="0" presId="urn:microsoft.com/office/officeart/2005/8/layout/orgChart1"/>
    <dgm:cxn modelId="{7ED6EF76-FD17-A048-83B9-2C9AD96517F9}" type="presParOf" srcId="{33635D59-D09D-5241-AF37-FFC35AA7E8B5}" destId="{4E4041B3-42E9-504C-ABBD-A8BC343D0133}" srcOrd="1" destOrd="0" presId="urn:microsoft.com/office/officeart/2005/8/layout/orgChart1"/>
    <dgm:cxn modelId="{AF888158-4409-AA4A-A872-D0631EDCBDA0}" type="presParOf" srcId="{8A92B697-FD27-D54D-A3C0-EBC2108514DE}" destId="{8152E3FF-855A-5840-AD84-8BF61C520511}" srcOrd="1" destOrd="0" presId="urn:microsoft.com/office/officeart/2005/8/layout/orgChart1"/>
    <dgm:cxn modelId="{07F42D86-F1DC-7E40-9C9C-745FC14FFC61}" type="presParOf" srcId="{8152E3FF-855A-5840-AD84-8BF61C520511}" destId="{6A39AF7B-6C12-1E40-9049-E36E543DFA57}" srcOrd="0" destOrd="0" presId="urn:microsoft.com/office/officeart/2005/8/layout/orgChart1"/>
    <dgm:cxn modelId="{C6C5B3B8-0F04-9047-89EA-16B107CA8E89}" type="presParOf" srcId="{8152E3FF-855A-5840-AD84-8BF61C520511}" destId="{208938AE-9C23-BE44-B9C2-434335DFF58D}" srcOrd="1" destOrd="0" presId="urn:microsoft.com/office/officeart/2005/8/layout/orgChart1"/>
    <dgm:cxn modelId="{5714D6FE-CD16-F04A-9AE0-279500328ACE}" type="presParOf" srcId="{208938AE-9C23-BE44-B9C2-434335DFF58D}" destId="{239FDBA1-5DEF-BE4B-8B91-EAD4596F51D3}" srcOrd="0" destOrd="0" presId="urn:microsoft.com/office/officeart/2005/8/layout/orgChart1"/>
    <dgm:cxn modelId="{B18505F6-8F3F-D645-B4DB-31C7A5A26A88}" type="presParOf" srcId="{239FDBA1-5DEF-BE4B-8B91-EAD4596F51D3}" destId="{211911B9-7CC6-CF48-B12F-3218A47D6857}" srcOrd="0" destOrd="0" presId="urn:microsoft.com/office/officeart/2005/8/layout/orgChart1"/>
    <dgm:cxn modelId="{374451B4-3595-E449-AF40-2BE6AB212E08}" type="presParOf" srcId="{239FDBA1-5DEF-BE4B-8B91-EAD4596F51D3}" destId="{2D6EF876-FFCB-B44E-93EA-3EA3E6A20D9E}" srcOrd="1" destOrd="0" presId="urn:microsoft.com/office/officeart/2005/8/layout/orgChart1"/>
    <dgm:cxn modelId="{D619901F-476D-794E-A234-4CC79B4D3349}" type="presParOf" srcId="{208938AE-9C23-BE44-B9C2-434335DFF58D}" destId="{8CC87191-E58D-9844-978F-0A601E6D24BA}" srcOrd="1" destOrd="0" presId="urn:microsoft.com/office/officeart/2005/8/layout/orgChart1"/>
    <dgm:cxn modelId="{A149D72E-6178-5640-BBA3-4F00B75A912A}" type="presParOf" srcId="{208938AE-9C23-BE44-B9C2-434335DFF58D}" destId="{3247578C-1192-E74A-BA77-50BE64935855}" srcOrd="2" destOrd="0" presId="urn:microsoft.com/office/officeart/2005/8/layout/orgChart1"/>
    <dgm:cxn modelId="{75798853-A2D3-4E4D-9E6D-E7D4D22C5AEE}" type="presParOf" srcId="{8A92B697-FD27-D54D-A3C0-EBC2108514DE}" destId="{63A84F8F-0A73-5E41-BFAC-765AF00FEEA6}" srcOrd="2" destOrd="0" presId="urn:microsoft.com/office/officeart/2005/8/layout/orgChart1"/>
    <dgm:cxn modelId="{AFEC1493-B795-1543-B905-6EE8DDBFB376}" type="presParOf" srcId="{B977F078-9936-414D-8B33-35B9651E1EF5}" destId="{FAA9E05D-BEC9-FA4D-8D4C-947DE15C5E5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7B693CC-2F91-4E4B-9D37-AFB7FE668882}" type="doc">
      <dgm:prSet loTypeId="urn:microsoft.com/office/officeart/2005/8/layout/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6170D2-29D6-8D49-9622-7E4361C59C88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2800" b="1" dirty="0" err="1" smtClean="0">
              <a:solidFill>
                <a:srgbClr val="000000"/>
              </a:solidFill>
            </a:rPr>
            <a:t>КИМы</a:t>
          </a:r>
          <a:r>
            <a:rPr lang="ru-RU" sz="2800" b="1" dirty="0" smtClean="0">
              <a:solidFill>
                <a:srgbClr val="000000"/>
              </a:solidFill>
            </a:rPr>
            <a:t> по китайскому языку (КЯ)</a:t>
          </a:r>
          <a:endParaRPr lang="ru-RU" sz="2800" b="1" dirty="0">
            <a:solidFill>
              <a:srgbClr val="000000"/>
            </a:solidFill>
          </a:endParaRPr>
        </a:p>
      </dgm:t>
    </dgm:pt>
    <dgm:pt modelId="{9C11F10C-6635-114F-9FD4-9CEA7E7A5498}" type="parTrans" cxnId="{C694089C-BDAF-4942-889E-F8261EB4E0C5}">
      <dgm:prSet/>
      <dgm:spPr/>
      <dgm:t>
        <a:bodyPr/>
        <a:lstStyle/>
        <a:p>
          <a:endParaRPr lang="ru-RU"/>
        </a:p>
      </dgm:t>
    </dgm:pt>
    <dgm:pt modelId="{F0D2176E-A24A-5942-A956-95EEBB1CA9FF}" type="sibTrans" cxnId="{C694089C-BDAF-4942-889E-F8261EB4E0C5}">
      <dgm:prSet/>
      <dgm:spPr/>
      <dgm:t>
        <a:bodyPr/>
        <a:lstStyle/>
        <a:p>
          <a:endParaRPr lang="ru-RU"/>
        </a:p>
      </dgm:t>
    </dgm:pt>
    <dgm:pt modelId="{9002EF94-6F82-6E49-90C4-BF5D0A6648A1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2800" dirty="0" smtClean="0">
              <a:solidFill>
                <a:srgbClr val="000000"/>
              </a:solidFill>
            </a:rPr>
            <a:t>Новое поколение </a:t>
          </a:r>
          <a:r>
            <a:rPr lang="ru-RU" sz="2800" dirty="0" err="1" smtClean="0">
              <a:solidFill>
                <a:srgbClr val="000000"/>
              </a:solidFill>
            </a:rPr>
            <a:t>КИМов</a:t>
          </a:r>
          <a:r>
            <a:rPr lang="ru-RU" sz="2800" dirty="0" smtClean="0">
              <a:solidFill>
                <a:srgbClr val="000000"/>
              </a:solidFill>
            </a:rPr>
            <a:t> по КЯ разрабатывается в соответствии с традициями отечественной педагогики и восточной </a:t>
          </a:r>
          <a:r>
            <a:rPr lang="ru-RU" sz="2800" dirty="0" err="1" smtClean="0">
              <a:solidFill>
                <a:srgbClr val="000000"/>
              </a:solidFill>
            </a:rPr>
            <a:t>лигводидактики</a:t>
          </a:r>
          <a:endParaRPr lang="ru-RU" sz="2800" dirty="0">
            <a:solidFill>
              <a:srgbClr val="000000"/>
            </a:solidFill>
          </a:endParaRPr>
        </a:p>
      </dgm:t>
    </dgm:pt>
    <dgm:pt modelId="{F861677B-B85E-E541-90EB-C67C72C9C4FA}" type="parTrans" cxnId="{6FD4AB48-D578-2849-879E-5EFE74D4E88A}">
      <dgm:prSet/>
      <dgm:spPr/>
      <dgm:t>
        <a:bodyPr/>
        <a:lstStyle/>
        <a:p>
          <a:endParaRPr lang="ru-RU"/>
        </a:p>
      </dgm:t>
    </dgm:pt>
    <dgm:pt modelId="{52E21C93-F5D2-8B4D-908D-02EEDBD627A9}" type="sibTrans" cxnId="{6FD4AB48-D578-2849-879E-5EFE74D4E88A}">
      <dgm:prSet/>
      <dgm:spPr/>
      <dgm:t>
        <a:bodyPr/>
        <a:lstStyle/>
        <a:p>
          <a:endParaRPr lang="ru-RU"/>
        </a:p>
      </dgm:t>
    </dgm:pt>
    <dgm:pt modelId="{7E94E157-8A0A-8245-9D79-1E935ED807A0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2800" dirty="0" err="1" smtClean="0">
              <a:solidFill>
                <a:srgbClr val="000000"/>
              </a:solidFill>
            </a:rPr>
            <a:t>КИМы</a:t>
          </a:r>
          <a:r>
            <a:rPr lang="ru-RU" sz="2800" dirty="0" smtClean="0">
              <a:solidFill>
                <a:srgbClr val="000000"/>
              </a:solidFill>
            </a:rPr>
            <a:t> по КЯ составлены адекватно целям и задачам современного языкового образования, указанным в нормативных документах</a:t>
          </a:r>
          <a:endParaRPr lang="ru-RU" sz="2800" dirty="0">
            <a:solidFill>
              <a:srgbClr val="000000"/>
            </a:solidFill>
          </a:endParaRPr>
        </a:p>
      </dgm:t>
    </dgm:pt>
    <dgm:pt modelId="{8CC78B96-6623-3048-8276-4AB148DAE797}" type="parTrans" cxnId="{3DCCA5C4-E196-F442-BF55-77CBFF548150}">
      <dgm:prSet/>
      <dgm:spPr/>
      <dgm:t>
        <a:bodyPr/>
        <a:lstStyle/>
        <a:p>
          <a:endParaRPr lang="ru-RU"/>
        </a:p>
      </dgm:t>
    </dgm:pt>
    <dgm:pt modelId="{12D146A7-FDD6-CC4D-9F65-B6B4381718FE}" type="sibTrans" cxnId="{3DCCA5C4-E196-F442-BF55-77CBFF548150}">
      <dgm:prSet/>
      <dgm:spPr/>
      <dgm:t>
        <a:bodyPr/>
        <a:lstStyle/>
        <a:p>
          <a:endParaRPr lang="ru-RU"/>
        </a:p>
      </dgm:t>
    </dgm:pt>
    <dgm:pt modelId="{4EDCB0E0-9256-834F-9D9C-706DDAA6DF1E}">
      <dgm:prSet phldrT="[Текст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2800" dirty="0" err="1" smtClean="0">
              <a:solidFill>
                <a:srgbClr val="000000"/>
              </a:solidFill>
            </a:rPr>
            <a:t>КИМы</a:t>
          </a:r>
          <a:r>
            <a:rPr lang="ru-RU" sz="2800" dirty="0" smtClean="0">
              <a:solidFill>
                <a:srgbClr val="000000"/>
              </a:solidFill>
            </a:rPr>
            <a:t> по КЯ ориентированы на школьника, чтобы дать ему возможность наиболее полно проявить свои предметные и </a:t>
          </a:r>
          <a:r>
            <a:rPr lang="ru-RU" sz="2800" dirty="0" err="1" smtClean="0">
              <a:solidFill>
                <a:srgbClr val="000000"/>
              </a:solidFill>
            </a:rPr>
            <a:t>метапредметные</a:t>
          </a:r>
          <a:r>
            <a:rPr lang="ru-RU" sz="2800" dirty="0" smtClean="0">
              <a:solidFill>
                <a:srgbClr val="000000"/>
              </a:solidFill>
            </a:rPr>
            <a:t> умения</a:t>
          </a:r>
          <a:endParaRPr lang="ru-RU" sz="2800" dirty="0">
            <a:solidFill>
              <a:srgbClr val="000000"/>
            </a:solidFill>
          </a:endParaRPr>
        </a:p>
      </dgm:t>
    </dgm:pt>
    <dgm:pt modelId="{B899761B-8D42-3D40-8448-09C34DCE024D}" type="parTrans" cxnId="{CD68EBCF-77D4-AE43-83C0-D2345FE22C32}">
      <dgm:prSet/>
      <dgm:spPr/>
      <dgm:t>
        <a:bodyPr/>
        <a:lstStyle/>
        <a:p>
          <a:endParaRPr lang="ru-RU"/>
        </a:p>
      </dgm:t>
    </dgm:pt>
    <dgm:pt modelId="{F7CF52BE-45D2-5E41-9DE6-69B80E4D5C74}" type="sibTrans" cxnId="{CD68EBCF-77D4-AE43-83C0-D2345FE22C32}">
      <dgm:prSet/>
      <dgm:spPr/>
      <dgm:t>
        <a:bodyPr/>
        <a:lstStyle/>
        <a:p>
          <a:endParaRPr lang="ru-RU"/>
        </a:p>
      </dgm:t>
    </dgm:pt>
    <dgm:pt modelId="{9091609A-E6F8-EA4B-8360-A865737D0968}" type="pres">
      <dgm:prSet presAssocID="{67B693CC-2F91-4E4B-9D37-AFB7FE66888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401355-336F-8948-9F8C-20BC4DFB1E1B}" type="pres">
      <dgm:prSet presAssocID="{4EDCB0E0-9256-834F-9D9C-706DDAA6DF1E}" presName="boxAndChildren" presStyleCnt="0"/>
      <dgm:spPr/>
    </dgm:pt>
    <dgm:pt modelId="{EF4CE796-C402-5442-A592-053C5B8CDEFE}" type="pres">
      <dgm:prSet presAssocID="{4EDCB0E0-9256-834F-9D9C-706DDAA6DF1E}" presName="parentTextBox" presStyleLbl="node1" presStyleIdx="0" presStyleCnt="4" custScaleY="2000000"/>
      <dgm:spPr/>
      <dgm:t>
        <a:bodyPr/>
        <a:lstStyle/>
        <a:p>
          <a:endParaRPr lang="ru-RU"/>
        </a:p>
      </dgm:t>
    </dgm:pt>
    <dgm:pt modelId="{FB3A789F-482E-7B43-B4BB-66D3FE941A8C}" type="pres">
      <dgm:prSet presAssocID="{12D146A7-FDD6-CC4D-9F65-B6B4381718FE}" presName="sp" presStyleCnt="0"/>
      <dgm:spPr/>
    </dgm:pt>
    <dgm:pt modelId="{FCC820BB-9374-3448-A6FC-EEFF44201BAD}" type="pres">
      <dgm:prSet presAssocID="{7E94E157-8A0A-8245-9D79-1E935ED807A0}" presName="arrowAndChildren" presStyleCnt="0"/>
      <dgm:spPr/>
    </dgm:pt>
    <dgm:pt modelId="{0A48EDAA-EFF5-B046-8182-0DB8956E0C52}" type="pres">
      <dgm:prSet presAssocID="{7E94E157-8A0A-8245-9D79-1E935ED807A0}" presName="parentTextArrow" presStyleLbl="node1" presStyleIdx="1" presStyleCnt="4" custScaleY="2000000"/>
      <dgm:spPr/>
      <dgm:t>
        <a:bodyPr/>
        <a:lstStyle/>
        <a:p>
          <a:endParaRPr lang="ru-RU"/>
        </a:p>
      </dgm:t>
    </dgm:pt>
    <dgm:pt modelId="{E0E4DCCA-6D76-3C4D-9884-9A7B32890AD0}" type="pres">
      <dgm:prSet presAssocID="{52E21C93-F5D2-8B4D-908D-02EEDBD627A9}" presName="sp" presStyleCnt="0"/>
      <dgm:spPr/>
    </dgm:pt>
    <dgm:pt modelId="{DB5ACE5D-F864-3246-9EBA-749D94295E55}" type="pres">
      <dgm:prSet presAssocID="{9002EF94-6F82-6E49-90C4-BF5D0A6648A1}" presName="arrowAndChildren" presStyleCnt="0"/>
      <dgm:spPr/>
    </dgm:pt>
    <dgm:pt modelId="{90321416-CA98-1542-9EA5-1D517E74FE56}" type="pres">
      <dgm:prSet presAssocID="{9002EF94-6F82-6E49-90C4-BF5D0A6648A1}" presName="parentTextArrow" presStyleLbl="node1" presStyleIdx="2" presStyleCnt="4" custScaleY="2000000"/>
      <dgm:spPr/>
      <dgm:t>
        <a:bodyPr/>
        <a:lstStyle/>
        <a:p>
          <a:endParaRPr lang="ru-RU"/>
        </a:p>
      </dgm:t>
    </dgm:pt>
    <dgm:pt modelId="{36777354-8BCF-D045-A215-113EF89C490C}" type="pres">
      <dgm:prSet presAssocID="{F0D2176E-A24A-5942-A956-95EEBB1CA9FF}" presName="sp" presStyleCnt="0"/>
      <dgm:spPr/>
    </dgm:pt>
    <dgm:pt modelId="{4FAC5FFC-C602-D94F-9F37-2760D645BB9B}" type="pres">
      <dgm:prSet presAssocID="{CB6170D2-29D6-8D49-9622-7E4361C59C88}" presName="arrowAndChildren" presStyleCnt="0"/>
      <dgm:spPr/>
    </dgm:pt>
    <dgm:pt modelId="{02D69D38-B65D-EB40-8B93-1F5375EA1D0A}" type="pres">
      <dgm:prSet presAssocID="{CB6170D2-29D6-8D49-9622-7E4361C59C88}" presName="parentTextArrow" presStyleLbl="node1" presStyleIdx="3" presStyleCnt="4" custScaleY="2000000"/>
      <dgm:spPr/>
      <dgm:t>
        <a:bodyPr/>
        <a:lstStyle/>
        <a:p>
          <a:endParaRPr lang="ru-RU"/>
        </a:p>
      </dgm:t>
    </dgm:pt>
  </dgm:ptLst>
  <dgm:cxnLst>
    <dgm:cxn modelId="{8D530609-EFDD-E644-92DC-7178C146B32B}" type="presOf" srcId="{9002EF94-6F82-6E49-90C4-BF5D0A6648A1}" destId="{90321416-CA98-1542-9EA5-1D517E74FE56}" srcOrd="0" destOrd="0" presId="urn:microsoft.com/office/officeart/2005/8/layout/process4"/>
    <dgm:cxn modelId="{C694089C-BDAF-4942-889E-F8261EB4E0C5}" srcId="{67B693CC-2F91-4E4B-9D37-AFB7FE668882}" destId="{CB6170D2-29D6-8D49-9622-7E4361C59C88}" srcOrd="0" destOrd="0" parTransId="{9C11F10C-6635-114F-9FD4-9CEA7E7A5498}" sibTransId="{F0D2176E-A24A-5942-A956-95EEBB1CA9FF}"/>
    <dgm:cxn modelId="{FCD773AA-B09E-DD43-B33D-D1C20ECB6E26}" type="presOf" srcId="{67B693CC-2F91-4E4B-9D37-AFB7FE668882}" destId="{9091609A-E6F8-EA4B-8360-A865737D0968}" srcOrd="0" destOrd="0" presId="urn:microsoft.com/office/officeart/2005/8/layout/process4"/>
    <dgm:cxn modelId="{3DCCA5C4-E196-F442-BF55-77CBFF548150}" srcId="{67B693CC-2F91-4E4B-9D37-AFB7FE668882}" destId="{7E94E157-8A0A-8245-9D79-1E935ED807A0}" srcOrd="2" destOrd="0" parTransId="{8CC78B96-6623-3048-8276-4AB148DAE797}" sibTransId="{12D146A7-FDD6-CC4D-9F65-B6B4381718FE}"/>
    <dgm:cxn modelId="{41798162-6478-8C46-8B1F-036058380F93}" type="presOf" srcId="{7E94E157-8A0A-8245-9D79-1E935ED807A0}" destId="{0A48EDAA-EFF5-B046-8182-0DB8956E0C52}" srcOrd="0" destOrd="0" presId="urn:microsoft.com/office/officeart/2005/8/layout/process4"/>
    <dgm:cxn modelId="{022B05A6-D81B-2F49-9A3F-EE1C90A80FE2}" type="presOf" srcId="{4EDCB0E0-9256-834F-9D9C-706DDAA6DF1E}" destId="{EF4CE796-C402-5442-A592-053C5B8CDEFE}" srcOrd="0" destOrd="0" presId="urn:microsoft.com/office/officeart/2005/8/layout/process4"/>
    <dgm:cxn modelId="{6FD4AB48-D578-2849-879E-5EFE74D4E88A}" srcId="{67B693CC-2F91-4E4B-9D37-AFB7FE668882}" destId="{9002EF94-6F82-6E49-90C4-BF5D0A6648A1}" srcOrd="1" destOrd="0" parTransId="{F861677B-B85E-E541-90EB-C67C72C9C4FA}" sibTransId="{52E21C93-F5D2-8B4D-908D-02EEDBD627A9}"/>
    <dgm:cxn modelId="{06D187A3-131D-ED4E-B331-F1C01F3A09C5}" type="presOf" srcId="{CB6170D2-29D6-8D49-9622-7E4361C59C88}" destId="{02D69D38-B65D-EB40-8B93-1F5375EA1D0A}" srcOrd="0" destOrd="0" presId="urn:microsoft.com/office/officeart/2005/8/layout/process4"/>
    <dgm:cxn modelId="{CD68EBCF-77D4-AE43-83C0-D2345FE22C32}" srcId="{67B693CC-2F91-4E4B-9D37-AFB7FE668882}" destId="{4EDCB0E0-9256-834F-9D9C-706DDAA6DF1E}" srcOrd="3" destOrd="0" parTransId="{B899761B-8D42-3D40-8448-09C34DCE024D}" sibTransId="{F7CF52BE-45D2-5E41-9DE6-69B80E4D5C74}"/>
    <dgm:cxn modelId="{D567B9D9-EEEB-D64B-9818-5DA2E110179F}" type="presParOf" srcId="{9091609A-E6F8-EA4B-8360-A865737D0968}" destId="{45401355-336F-8948-9F8C-20BC4DFB1E1B}" srcOrd="0" destOrd="0" presId="urn:microsoft.com/office/officeart/2005/8/layout/process4"/>
    <dgm:cxn modelId="{054D082A-828F-E646-8092-5A98C4F066BB}" type="presParOf" srcId="{45401355-336F-8948-9F8C-20BC4DFB1E1B}" destId="{EF4CE796-C402-5442-A592-053C5B8CDEFE}" srcOrd="0" destOrd="0" presId="urn:microsoft.com/office/officeart/2005/8/layout/process4"/>
    <dgm:cxn modelId="{C4744838-BDEC-284B-B594-B2647A85191D}" type="presParOf" srcId="{9091609A-E6F8-EA4B-8360-A865737D0968}" destId="{FB3A789F-482E-7B43-B4BB-66D3FE941A8C}" srcOrd="1" destOrd="0" presId="urn:microsoft.com/office/officeart/2005/8/layout/process4"/>
    <dgm:cxn modelId="{37585705-6320-5D46-8CAD-7DFF2DC25EAF}" type="presParOf" srcId="{9091609A-E6F8-EA4B-8360-A865737D0968}" destId="{FCC820BB-9374-3448-A6FC-EEFF44201BAD}" srcOrd="2" destOrd="0" presId="urn:microsoft.com/office/officeart/2005/8/layout/process4"/>
    <dgm:cxn modelId="{AD35B89A-5A71-2743-9251-3D68A8848582}" type="presParOf" srcId="{FCC820BB-9374-3448-A6FC-EEFF44201BAD}" destId="{0A48EDAA-EFF5-B046-8182-0DB8956E0C52}" srcOrd="0" destOrd="0" presId="urn:microsoft.com/office/officeart/2005/8/layout/process4"/>
    <dgm:cxn modelId="{802680E8-0F57-2C49-9FD6-D625F8A704CB}" type="presParOf" srcId="{9091609A-E6F8-EA4B-8360-A865737D0968}" destId="{E0E4DCCA-6D76-3C4D-9884-9A7B32890AD0}" srcOrd="3" destOrd="0" presId="urn:microsoft.com/office/officeart/2005/8/layout/process4"/>
    <dgm:cxn modelId="{C7740B23-1B3B-C343-8B28-5BA9BD04C134}" type="presParOf" srcId="{9091609A-E6F8-EA4B-8360-A865737D0968}" destId="{DB5ACE5D-F864-3246-9EBA-749D94295E55}" srcOrd="4" destOrd="0" presId="urn:microsoft.com/office/officeart/2005/8/layout/process4"/>
    <dgm:cxn modelId="{3F212F0A-5A7B-8044-8A28-1FCA40D53A1F}" type="presParOf" srcId="{DB5ACE5D-F864-3246-9EBA-749D94295E55}" destId="{90321416-CA98-1542-9EA5-1D517E74FE56}" srcOrd="0" destOrd="0" presId="urn:microsoft.com/office/officeart/2005/8/layout/process4"/>
    <dgm:cxn modelId="{1004EE2F-0AEE-5049-B19A-90CC7972A36A}" type="presParOf" srcId="{9091609A-E6F8-EA4B-8360-A865737D0968}" destId="{36777354-8BCF-D045-A215-113EF89C490C}" srcOrd="5" destOrd="0" presId="urn:microsoft.com/office/officeart/2005/8/layout/process4"/>
    <dgm:cxn modelId="{5FD275FB-5E5E-7F4F-8EAA-A86A62E92D7D}" type="presParOf" srcId="{9091609A-E6F8-EA4B-8360-A865737D0968}" destId="{4FAC5FFC-C602-D94F-9F37-2760D645BB9B}" srcOrd="6" destOrd="0" presId="urn:microsoft.com/office/officeart/2005/8/layout/process4"/>
    <dgm:cxn modelId="{A1019A5C-45CA-6A42-BBC7-E01517DDAB07}" type="presParOf" srcId="{4FAC5FFC-C602-D94F-9F37-2760D645BB9B}" destId="{02D69D38-B65D-EB40-8B93-1F5375EA1D0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CF33969-8A76-D74E-B88C-839ABB6F1283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F040EE1-9BFF-2945-9173-103D79AE270F}">
      <dgm:prSet phldrT="[Текст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>
              <a:solidFill>
                <a:srgbClr val="000000"/>
              </a:solidFill>
            </a:rPr>
            <a:t>Одним из положительных результатов первых двух апробаций внедрения ГИА по китайскому языку стала разработка </a:t>
          </a:r>
          <a:r>
            <a:rPr lang="ru-RU" b="1" dirty="0" smtClean="0">
              <a:solidFill>
                <a:srgbClr val="000000"/>
              </a:solidFill>
            </a:rPr>
            <a:t>примерных программ по китайскому язык</a:t>
          </a:r>
          <a:r>
            <a:rPr lang="ru-RU" dirty="0" smtClean="0">
              <a:solidFill>
                <a:srgbClr val="000000"/>
              </a:solidFill>
            </a:rPr>
            <a:t>у для всех ступеней – начального, основного и среднего общего образования</a:t>
          </a:r>
          <a:endParaRPr lang="ru-RU" dirty="0">
            <a:solidFill>
              <a:srgbClr val="000000"/>
            </a:solidFill>
          </a:endParaRPr>
        </a:p>
      </dgm:t>
    </dgm:pt>
    <dgm:pt modelId="{51AB502B-6FCF-2C48-B754-C64DCFA5959F}" type="parTrans" cxnId="{D10F34A2-62E6-0A4E-91FE-97F07AB626D3}">
      <dgm:prSet/>
      <dgm:spPr/>
      <dgm:t>
        <a:bodyPr/>
        <a:lstStyle/>
        <a:p>
          <a:endParaRPr lang="ru-RU"/>
        </a:p>
      </dgm:t>
    </dgm:pt>
    <dgm:pt modelId="{76B80F35-D022-5546-95C4-44EB5AB82D40}" type="sibTrans" cxnId="{D10F34A2-62E6-0A4E-91FE-97F07AB626D3}">
      <dgm:prSet/>
      <dgm:spPr/>
      <dgm:t>
        <a:bodyPr/>
        <a:lstStyle/>
        <a:p>
          <a:endParaRPr lang="ru-RU"/>
        </a:p>
      </dgm:t>
    </dgm:pt>
    <dgm:pt modelId="{AD4DFCD3-1B2F-4F4C-8174-D1FCBF208AD0}" type="pres">
      <dgm:prSet presAssocID="{4CF33969-8A76-D74E-B88C-839ABB6F128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B51182-8491-E040-ACDB-F5F63432D6C0}" type="pres">
      <dgm:prSet presAssocID="{0F040EE1-9BFF-2945-9173-103D79AE270F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0F34A2-62E6-0A4E-91FE-97F07AB626D3}" srcId="{4CF33969-8A76-D74E-B88C-839ABB6F1283}" destId="{0F040EE1-9BFF-2945-9173-103D79AE270F}" srcOrd="0" destOrd="0" parTransId="{51AB502B-6FCF-2C48-B754-C64DCFA5959F}" sibTransId="{76B80F35-D022-5546-95C4-44EB5AB82D40}"/>
    <dgm:cxn modelId="{044164D8-A538-5044-A0E1-A1D7D30C0EF0}" type="presOf" srcId="{4CF33969-8A76-D74E-B88C-839ABB6F1283}" destId="{AD4DFCD3-1B2F-4F4C-8174-D1FCBF208AD0}" srcOrd="0" destOrd="0" presId="urn:microsoft.com/office/officeart/2005/8/layout/default"/>
    <dgm:cxn modelId="{F3AF3DC9-1195-F142-A6D0-63A6C15BD133}" type="presOf" srcId="{0F040EE1-9BFF-2945-9173-103D79AE270F}" destId="{45B51182-8491-E040-ACDB-F5F63432D6C0}" srcOrd="0" destOrd="0" presId="urn:microsoft.com/office/officeart/2005/8/layout/default"/>
    <dgm:cxn modelId="{2F3107F2-6DEF-914F-AEFC-D350A4947472}" type="presParOf" srcId="{AD4DFCD3-1B2F-4F4C-8174-D1FCBF208AD0}" destId="{45B51182-8491-E040-ACDB-F5F63432D6C0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7CF23FA-3A79-C648-B638-925B29CDE5F6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1F95DE-BB5F-B140-9AAD-EC42EE8DF84A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dirty="0" smtClean="0"/>
            <a:t>Были внесены рекомендации по доработке как концепции о внедрении ГИА по китайскому языку, так и содержания кодификаторов, спецификаций и КИМ</a:t>
          </a:r>
          <a:endParaRPr lang="ru-RU" sz="2800" dirty="0"/>
        </a:p>
      </dgm:t>
    </dgm:pt>
    <dgm:pt modelId="{DD0DC795-101E-534E-ABB1-DF0D3EB91F33}" type="parTrans" cxnId="{BBEFC04F-2BA8-F84B-8BAA-E4BE149AE56E}">
      <dgm:prSet/>
      <dgm:spPr/>
      <dgm:t>
        <a:bodyPr/>
        <a:lstStyle/>
        <a:p>
          <a:endParaRPr lang="ru-RU"/>
        </a:p>
      </dgm:t>
    </dgm:pt>
    <dgm:pt modelId="{2D7B8C83-A770-B644-B2F9-23B829165E4C}" type="sibTrans" cxnId="{BBEFC04F-2BA8-F84B-8BAA-E4BE149AE56E}">
      <dgm:prSet/>
      <dgm:spPr/>
      <dgm:t>
        <a:bodyPr/>
        <a:lstStyle/>
        <a:p>
          <a:endParaRPr lang="ru-RU"/>
        </a:p>
      </dgm:t>
    </dgm:pt>
    <dgm:pt modelId="{F4356271-C441-684F-9429-32BDC6CF11EC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dirty="0" smtClean="0"/>
            <a:t>В содержание заданий раздела «Чтение» были внесены изменения с уточнением требований к отбираемым текстам, которые должны полностью соответствовать научным положениям современной лингводидактики</a:t>
          </a:r>
          <a:endParaRPr lang="ru-RU" sz="2800" dirty="0"/>
        </a:p>
      </dgm:t>
    </dgm:pt>
    <dgm:pt modelId="{CE5509A6-6B94-D84B-B2AA-7BB6140BB586}" type="parTrans" cxnId="{314DD425-BBC1-894A-991F-4E9320DF0E77}">
      <dgm:prSet/>
      <dgm:spPr/>
      <dgm:t>
        <a:bodyPr/>
        <a:lstStyle/>
        <a:p>
          <a:endParaRPr lang="ru-RU"/>
        </a:p>
      </dgm:t>
    </dgm:pt>
    <dgm:pt modelId="{6FEF3880-5166-AC43-AC25-E895631E824D}" type="sibTrans" cxnId="{314DD425-BBC1-894A-991F-4E9320DF0E77}">
      <dgm:prSet/>
      <dgm:spPr/>
      <dgm:t>
        <a:bodyPr/>
        <a:lstStyle/>
        <a:p>
          <a:endParaRPr lang="ru-RU"/>
        </a:p>
      </dgm:t>
    </dgm:pt>
    <dgm:pt modelId="{3450DA91-74D0-404E-848C-3EA32D73FFB0}">
      <dgm:prSet phldrT="[Текст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dirty="0" smtClean="0"/>
            <a:t>Были описаны четкие требования к отбору </a:t>
          </a:r>
          <a:r>
            <a:rPr lang="ru-RU" sz="2800" dirty="0" err="1" smtClean="0"/>
            <a:t>аудиотекстов</a:t>
          </a:r>
          <a:r>
            <a:rPr lang="ru-RU" sz="2800" dirty="0" smtClean="0"/>
            <a:t> и обозначены параметры их объема с учетом специфики языка и внесены соответствующие изменения в КИМ</a:t>
          </a:r>
          <a:endParaRPr lang="ru-RU" sz="2800" dirty="0"/>
        </a:p>
      </dgm:t>
    </dgm:pt>
    <dgm:pt modelId="{8E048A6F-0A4E-114E-9635-55AD5CCBE034}" type="sibTrans" cxnId="{F6B1FE2C-AF98-7948-B149-2CDF609BD10E}">
      <dgm:prSet/>
      <dgm:spPr/>
      <dgm:t>
        <a:bodyPr/>
        <a:lstStyle/>
        <a:p>
          <a:endParaRPr lang="ru-RU"/>
        </a:p>
      </dgm:t>
    </dgm:pt>
    <dgm:pt modelId="{E1960729-47B1-A14C-8032-0D2F4E50BF85}" type="parTrans" cxnId="{F6B1FE2C-AF98-7948-B149-2CDF609BD10E}">
      <dgm:prSet/>
      <dgm:spPr/>
      <dgm:t>
        <a:bodyPr/>
        <a:lstStyle/>
        <a:p>
          <a:endParaRPr lang="ru-RU"/>
        </a:p>
      </dgm:t>
    </dgm:pt>
    <dgm:pt modelId="{2708AB3C-17D4-E743-9EA8-3622BBEFC2AA}" type="pres">
      <dgm:prSet presAssocID="{B7CF23FA-3A79-C648-B638-925B29CDE5F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8478FDD-7CE9-7849-87A2-82BD7E8033F2}" type="pres">
      <dgm:prSet presAssocID="{8F1F95DE-BB5F-B140-9AAD-EC42EE8DF84A}" presName="thickLine" presStyleLbl="alignNode1" presStyleIdx="0" presStyleCnt="3"/>
      <dgm:spPr/>
    </dgm:pt>
    <dgm:pt modelId="{75BA7491-D181-D64A-915D-7184916FA4C8}" type="pres">
      <dgm:prSet presAssocID="{8F1F95DE-BB5F-B140-9AAD-EC42EE8DF84A}" presName="horz1" presStyleCnt="0"/>
      <dgm:spPr/>
    </dgm:pt>
    <dgm:pt modelId="{8D9FEC1F-F3D8-6548-AB46-967A0A6EB316}" type="pres">
      <dgm:prSet presAssocID="{8F1F95DE-BB5F-B140-9AAD-EC42EE8DF84A}" presName="tx1" presStyleLbl="revTx" presStyleIdx="0" presStyleCnt="3"/>
      <dgm:spPr/>
      <dgm:t>
        <a:bodyPr/>
        <a:lstStyle/>
        <a:p>
          <a:endParaRPr lang="ru-RU"/>
        </a:p>
      </dgm:t>
    </dgm:pt>
    <dgm:pt modelId="{008A943A-C55B-EC44-873C-FA6C265A0F4D}" type="pres">
      <dgm:prSet presAssocID="{8F1F95DE-BB5F-B140-9AAD-EC42EE8DF84A}" presName="vert1" presStyleCnt="0"/>
      <dgm:spPr/>
    </dgm:pt>
    <dgm:pt modelId="{99C9D3DC-08D1-DF41-9292-D8B15357D69D}" type="pres">
      <dgm:prSet presAssocID="{3450DA91-74D0-404E-848C-3EA32D73FFB0}" presName="thickLine" presStyleLbl="alignNode1" presStyleIdx="1" presStyleCnt="3"/>
      <dgm:spPr/>
    </dgm:pt>
    <dgm:pt modelId="{E13ED5EC-6F33-1C4E-9840-240D0681158B}" type="pres">
      <dgm:prSet presAssocID="{3450DA91-74D0-404E-848C-3EA32D73FFB0}" presName="horz1" presStyleCnt="0"/>
      <dgm:spPr/>
    </dgm:pt>
    <dgm:pt modelId="{863D3F75-1E89-8947-9199-72DADD08E630}" type="pres">
      <dgm:prSet presAssocID="{3450DA91-74D0-404E-848C-3EA32D73FFB0}" presName="tx1" presStyleLbl="revTx" presStyleIdx="1" presStyleCnt="3"/>
      <dgm:spPr/>
      <dgm:t>
        <a:bodyPr/>
        <a:lstStyle/>
        <a:p>
          <a:endParaRPr lang="ru-RU"/>
        </a:p>
      </dgm:t>
    </dgm:pt>
    <dgm:pt modelId="{483E40F4-1239-024A-9032-9E814A9292F4}" type="pres">
      <dgm:prSet presAssocID="{3450DA91-74D0-404E-848C-3EA32D73FFB0}" presName="vert1" presStyleCnt="0"/>
      <dgm:spPr/>
    </dgm:pt>
    <dgm:pt modelId="{BE618665-CECF-354F-95D4-07F9A67BA289}" type="pres">
      <dgm:prSet presAssocID="{F4356271-C441-684F-9429-32BDC6CF11EC}" presName="thickLine" presStyleLbl="alignNode1" presStyleIdx="2" presStyleCnt="3"/>
      <dgm:spPr/>
    </dgm:pt>
    <dgm:pt modelId="{F361A4B0-D141-9245-BCC2-810B074256DD}" type="pres">
      <dgm:prSet presAssocID="{F4356271-C441-684F-9429-32BDC6CF11EC}" presName="horz1" presStyleCnt="0"/>
      <dgm:spPr/>
    </dgm:pt>
    <dgm:pt modelId="{8291CCF2-1D74-0E42-A793-240A4FB681B8}" type="pres">
      <dgm:prSet presAssocID="{F4356271-C441-684F-9429-32BDC6CF11EC}" presName="tx1" presStyleLbl="revTx" presStyleIdx="2" presStyleCnt="3"/>
      <dgm:spPr/>
      <dgm:t>
        <a:bodyPr/>
        <a:lstStyle/>
        <a:p>
          <a:endParaRPr lang="ru-RU"/>
        </a:p>
      </dgm:t>
    </dgm:pt>
    <dgm:pt modelId="{1C84E016-8D46-A146-B77D-1C7A9EDED2C0}" type="pres">
      <dgm:prSet presAssocID="{F4356271-C441-684F-9429-32BDC6CF11EC}" presName="vert1" presStyleCnt="0"/>
      <dgm:spPr/>
    </dgm:pt>
  </dgm:ptLst>
  <dgm:cxnLst>
    <dgm:cxn modelId="{1089CD21-F07C-A54E-B858-7823A30D1ABE}" type="presOf" srcId="{F4356271-C441-684F-9429-32BDC6CF11EC}" destId="{8291CCF2-1D74-0E42-A793-240A4FB681B8}" srcOrd="0" destOrd="0" presId="urn:microsoft.com/office/officeart/2008/layout/LinedList"/>
    <dgm:cxn modelId="{314DD425-BBC1-894A-991F-4E9320DF0E77}" srcId="{B7CF23FA-3A79-C648-B638-925B29CDE5F6}" destId="{F4356271-C441-684F-9429-32BDC6CF11EC}" srcOrd="2" destOrd="0" parTransId="{CE5509A6-6B94-D84B-B2AA-7BB6140BB586}" sibTransId="{6FEF3880-5166-AC43-AC25-E895631E824D}"/>
    <dgm:cxn modelId="{E5B4F6E9-FE2D-8E4B-8223-701A45DD4B84}" type="presOf" srcId="{8F1F95DE-BB5F-B140-9AAD-EC42EE8DF84A}" destId="{8D9FEC1F-F3D8-6548-AB46-967A0A6EB316}" srcOrd="0" destOrd="0" presId="urn:microsoft.com/office/officeart/2008/layout/LinedList"/>
    <dgm:cxn modelId="{BBEFC04F-2BA8-F84B-8BAA-E4BE149AE56E}" srcId="{B7CF23FA-3A79-C648-B638-925B29CDE5F6}" destId="{8F1F95DE-BB5F-B140-9AAD-EC42EE8DF84A}" srcOrd="0" destOrd="0" parTransId="{DD0DC795-101E-534E-ABB1-DF0D3EB91F33}" sibTransId="{2D7B8C83-A770-B644-B2F9-23B829165E4C}"/>
    <dgm:cxn modelId="{9B6D8ED9-1D70-9C4E-B499-B09F67EDD2BE}" type="presOf" srcId="{3450DA91-74D0-404E-848C-3EA32D73FFB0}" destId="{863D3F75-1E89-8947-9199-72DADD08E630}" srcOrd="0" destOrd="0" presId="urn:microsoft.com/office/officeart/2008/layout/LinedList"/>
    <dgm:cxn modelId="{93881EAB-E4CD-EC48-B626-651C2D585F71}" type="presOf" srcId="{B7CF23FA-3A79-C648-B638-925B29CDE5F6}" destId="{2708AB3C-17D4-E743-9EA8-3622BBEFC2AA}" srcOrd="0" destOrd="0" presId="urn:microsoft.com/office/officeart/2008/layout/LinedList"/>
    <dgm:cxn modelId="{F6B1FE2C-AF98-7948-B149-2CDF609BD10E}" srcId="{B7CF23FA-3A79-C648-B638-925B29CDE5F6}" destId="{3450DA91-74D0-404E-848C-3EA32D73FFB0}" srcOrd="1" destOrd="0" parTransId="{E1960729-47B1-A14C-8032-0D2F4E50BF85}" sibTransId="{8E048A6F-0A4E-114E-9635-55AD5CCBE034}"/>
    <dgm:cxn modelId="{D91D67AC-6190-704C-AD60-1F25B05109B6}" type="presParOf" srcId="{2708AB3C-17D4-E743-9EA8-3622BBEFC2AA}" destId="{58478FDD-7CE9-7849-87A2-82BD7E8033F2}" srcOrd="0" destOrd="0" presId="urn:microsoft.com/office/officeart/2008/layout/LinedList"/>
    <dgm:cxn modelId="{4F5EA4BF-1646-0648-A7AC-52ED5F89555F}" type="presParOf" srcId="{2708AB3C-17D4-E743-9EA8-3622BBEFC2AA}" destId="{75BA7491-D181-D64A-915D-7184916FA4C8}" srcOrd="1" destOrd="0" presId="urn:microsoft.com/office/officeart/2008/layout/LinedList"/>
    <dgm:cxn modelId="{FEB95186-5116-2348-8490-36AB8EA29B33}" type="presParOf" srcId="{75BA7491-D181-D64A-915D-7184916FA4C8}" destId="{8D9FEC1F-F3D8-6548-AB46-967A0A6EB316}" srcOrd="0" destOrd="0" presId="urn:microsoft.com/office/officeart/2008/layout/LinedList"/>
    <dgm:cxn modelId="{73738370-B029-6246-9EAB-FA554B75C72F}" type="presParOf" srcId="{75BA7491-D181-D64A-915D-7184916FA4C8}" destId="{008A943A-C55B-EC44-873C-FA6C265A0F4D}" srcOrd="1" destOrd="0" presId="urn:microsoft.com/office/officeart/2008/layout/LinedList"/>
    <dgm:cxn modelId="{DFBAC28D-73B6-E044-BCF2-DF89B92F4DC5}" type="presParOf" srcId="{2708AB3C-17D4-E743-9EA8-3622BBEFC2AA}" destId="{99C9D3DC-08D1-DF41-9292-D8B15357D69D}" srcOrd="2" destOrd="0" presId="urn:microsoft.com/office/officeart/2008/layout/LinedList"/>
    <dgm:cxn modelId="{A0421CE6-A547-5B45-BF7A-634226C12B42}" type="presParOf" srcId="{2708AB3C-17D4-E743-9EA8-3622BBEFC2AA}" destId="{E13ED5EC-6F33-1C4E-9840-240D0681158B}" srcOrd="3" destOrd="0" presId="urn:microsoft.com/office/officeart/2008/layout/LinedList"/>
    <dgm:cxn modelId="{068FA1F2-B43C-9947-A384-571CBE328367}" type="presParOf" srcId="{E13ED5EC-6F33-1C4E-9840-240D0681158B}" destId="{863D3F75-1E89-8947-9199-72DADD08E630}" srcOrd="0" destOrd="0" presId="urn:microsoft.com/office/officeart/2008/layout/LinedList"/>
    <dgm:cxn modelId="{6602A378-E945-0B46-BAFD-836EEF0489EB}" type="presParOf" srcId="{E13ED5EC-6F33-1C4E-9840-240D0681158B}" destId="{483E40F4-1239-024A-9032-9E814A9292F4}" srcOrd="1" destOrd="0" presId="urn:microsoft.com/office/officeart/2008/layout/LinedList"/>
    <dgm:cxn modelId="{38BD16DC-A350-2644-9327-572BFCD03843}" type="presParOf" srcId="{2708AB3C-17D4-E743-9EA8-3622BBEFC2AA}" destId="{BE618665-CECF-354F-95D4-07F9A67BA289}" srcOrd="4" destOrd="0" presId="urn:microsoft.com/office/officeart/2008/layout/LinedList"/>
    <dgm:cxn modelId="{F18CB839-C6FB-9243-AC03-134EC816ABAA}" type="presParOf" srcId="{2708AB3C-17D4-E743-9EA8-3622BBEFC2AA}" destId="{F361A4B0-D141-9245-BCC2-810B074256DD}" srcOrd="5" destOrd="0" presId="urn:microsoft.com/office/officeart/2008/layout/LinedList"/>
    <dgm:cxn modelId="{BA33020B-3F6E-BB48-AE31-D2CC449A6889}" type="presParOf" srcId="{F361A4B0-D141-9245-BCC2-810B074256DD}" destId="{8291CCF2-1D74-0E42-A793-240A4FB681B8}" srcOrd="0" destOrd="0" presId="urn:microsoft.com/office/officeart/2008/layout/LinedList"/>
    <dgm:cxn modelId="{0510BE4E-1AB1-DD42-BCDB-87A95E315229}" type="presParOf" srcId="{F361A4B0-D141-9245-BCC2-810B074256DD}" destId="{1C84E016-8D46-A146-B77D-1C7A9EDED2C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7CF23FA-3A79-C648-B638-925B29CDE5F6}" type="doc">
      <dgm:prSet loTypeId="urn:microsoft.com/office/officeart/2008/layout/Lined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1F95DE-BB5F-B140-9AAD-EC42EE8DF84A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2700" dirty="0" smtClean="0"/>
            <a:t>При проведении апробации 2016 года была отмечена положительная динамика при выполнении заданий разделов «Аудирование» и «Чтение»</a:t>
          </a:r>
          <a:endParaRPr lang="ru-RU" sz="2700" dirty="0"/>
        </a:p>
      </dgm:t>
    </dgm:pt>
    <dgm:pt modelId="{DD0DC795-101E-534E-ABB1-DF0D3EB91F33}" type="parTrans" cxnId="{BBEFC04F-2BA8-F84B-8BAA-E4BE149AE56E}">
      <dgm:prSet/>
      <dgm:spPr/>
      <dgm:t>
        <a:bodyPr/>
        <a:lstStyle/>
        <a:p>
          <a:endParaRPr lang="ru-RU"/>
        </a:p>
      </dgm:t>
    </dgm:pt>
    <dgm:pt modelId="{2D7B8C83-A770-B644-B2F9-23B829165E4C}" type="sibTrans" cxnId="{BBEFC04F-2BA8-F84B-8BAA-E4BE149AE56E}">
      <dgm:prSet/>
      <dgm:spPr/>
      <dgm:t>
        <a:bodyPr/>
        <a:lstStyle/>
        <a:p>
          <a:endParaRPr lang="ru-RU"/>
        </a:p>
      </dgm:t>
    </dgm:pt>
    <dgm:pt modelId="{37ECB3B4-1AD4-B844-B6A3-4B7FCCD13778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2700" dirty="0" smtClean="0"/>
            <a:t>Содержание КИМ раздела «Лексика. Грамматика. Иероглифика» вызвало наибольшее затруднение, и в связи с этим формулировки и типы отдельных заданий по результатам первой и второй апробаций были изменены и в дальнейшем будут дорабатываться </a:t>
          </a:r>
          <a:endParaRPr lang="ru-RU" sz="2700" dirty="0"/>
        </a:p>
      </dgm:t>
    </dgm:pt>
    <dgm:pt modelId="{7451B4F5-750D-2544-9D22-5E843B02A6F9}" type="parTrans" cxnId="{50FF7F4E-99AF-C143-8680-DC873AD5D7A0}">
      <dgm:prSet/>
      <dgm:spPr/>
      <dgm:t>
        <a:bodyPr/>
        <a:lstStyle/>
        <a:p>
          <a:endParaRPr lang="ru-RU"/>
        </a:p>
      </dgm:t>
    </dgm:pt>
    <dgm:pt modelId="{DC1CC1C7-FF69-6F4B-9F7F-FF64E17AD7A6}" type="sibTrans" cxnId="{50FF7F4E-99AF-C143-8680-DC873AD5D7A0}">
      <dgm:prSet/>
      <dgm:spPr/>
      <dgm:t>
        <a:bodyPr/>
        <a:lstStyle/>
        <a:p>
          <a:endParaRPr lang="ru-RU"/>
        </a:p>
      </dgm:t>
    </dgm:pt>
    <dgm:pt modelId="{EFE8A186-6DAD-5846-9392-2273F9DFCA48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2700" dirty="0" smtClean="0"/>
            <a:t>Особого внимания заслуживают задания с развернутым ответом в устной части и в разделе «Письмо»: были упрощены и изъяты некоторые типы заданий, а формулировки к заданиям были даны на русском языке</a:t>
          </a:r>
          <a:endParaRPr lang="ru-RU" sz="2700" dirty="0"/>
        </a:p>
      </dgm:t>
    </dgm:pt>
    <dgm:pt modelId="{0BAB5610-A3A3-5943-BCA9-F6648D867E08}" type="parTrans" cxnId="{EED283BD-F675-834B-8778-04B38E10ED2F}">
      <dgm:prSet/>
      <dgm:spPr/>
      <dgm:t>
        <a:bodyPr/>
        <a:lstStyle/>
        <a:p>
          <a:endParaRPr lang="ru-RU"/>
        </a:p>
      </dgm:t>
    </dgm:pt>
    <dgm:pt modelId="{37773D3F-045E-BC41-AA1A-AB8D5D72C4D8}" type="sibTrans" cxnId="{EED283BD-F675-834B-8778-04B38E10ED2F}">
      <dgm:prSet/>
      <dgm:spPr/>
      <dgm:t>
        <a:bodyPr/>
        <a:lstStyle/>
        <a:p>
          <a:endParaRPr lang="ru-RU"/>
        </a:p>
      </dgm:t>
    </dgm:pt>
    <dgm:pt modelId="{0E6F40D5-895B-834D-B7F2-2CB0CD32F605}">
      <dgm:prSet phldrT="[Текст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/>
          <a:r>
            <a:rPr lang="ru-RU" sz="2700" dirty="0" smtClean="0"/>
            <a:t>В перспективе задания </a:t>
          </a:r>
          <a:r>
            <a:rPr lang="ru-RU" sz="2700" dirty="0" err="1" smtClean="0"/>
            <a:t>КИМов</a:t>
          </a:r>
          <a:r>
            <a:rPr lang="ru-RU" sz="2700" dirty="0" smtClean="0"/>
            <a:t> будут существенно видоизменяться и совершенствоваться в плане их усложнения и соответствия моделям по европейским языкам </a:t>
          </a:r>
          <a:endParaRPr lang="ru-RU" sz="2700" dirty="0"/>
        </a:p>
      </dgm:t>
    </dgm:pt>
    <dgm:pt modelId="{EB79D5AF-E0CD-3748-AB96-CD7BA1CCDB36}" type="parTrans" cxnId="{8E2E58A7-4ECB-D845-AF86-B3CBA6393471}">
      <dgm:prSet/>
      <dgm:spPr/>
      <dgm:t>
        <a:bodyPr/>
        <a:lstStyle/>
        <a:p>
          <a:endParaRPr lang="ru-RU"/>
        </a:p>
      </dgm:t>
    </dgm:pt>
    <dgm:pt modelId="{2FCEA1B6-C334-D346-9648-49EA48DC8F2B}" type="sibTrans" cxnId="{8E2E58A7-4ECB-D845-AF86-B3CBA6393471}">
      <dgm:prSet/>
      <dgm:spPr/>
      <dgm:t>
        <a:bodyPr/>
        <a:lstStyle/>
        <a:p>
          <a:endParaRPr lang="ru-RU"/>
        </a:p>
      </dgm:t>
    </dgm:pt>
    <dgm:pt modelId="{2708AB3C-17D4-E743-9EA8-3622BBEFC2AA}" type="pres">
      <dgm:prSet presAssocID="{B7CF23FA-3A79-C648-B638-925B29CDE5F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8478FDD-7CE9-7849-87A2-82BD7E8033F2}" type="pres">
      <dgm:prSet presAssocID="{8F1F95DE-BB5F-B140-9AAD-EC42EE8DF84A}" presName="thickLine" presStyleLbl="alignNode1" presStyleIdx="0" presStyleCnt="4"/>
      <dgm:spPr/>
    </dgm:pt>
    <dgm:pt modelId="{75BA7491-D181-D64A-915D-7184916FA4C8}" type="pres">
      <dgm:prSet presAssocID="{8F1F95DE-BB5F-B140-9AAD-EC42EE8DF84A}" presName="horz1" presStyleCnt="0"/>
      <dgm:spPr/>
    </dgm:pt>
    <dgm:pt modelId="{8D9FEC1F-F3D8-6548-AB46-967A0A6EB316}" type="pres">
      <dgm:prSet presAssocID="{8F1F95DE-BB5F-B140-9AAD-EC42EE8DF84A}" presName="tx1" presStyleLbl="revTx" presStyleIdx="0" presStyleCnt="4" custScaleY="75351"/>
      <dgm:spPr/>
      <dgm:t>
        <a:bodyPr/>
        <a:lstStyle/>
        <a:p>
          <a:endParaRPr lang="ru-RU"/>
        </a:p>
      </dgm:t>
    </dgm:pt>
    <dgm:pt modelId="{008A943A-C55B-EC44-873C-FA6C265A0F4D}" type="pres">
      <dgm:prSet presAssocID="{8F1F95DE-BB5F-B140-9AAD-EC42EE8DF84A}" presName="vert1" presStyleCnt="0"/>
      <dgm:spPr/>
    </dgm:pt>
    <dgm:pt modelId="{169BDFBB-5630-B14E-AF46-03634671D0D4}" type="pres">
      <dgm:prSet presAssocID="{37ECB3B4-1AD4-B844-B6A3-4B7FCCD13778}" presName="thickLine" presStyleLbl="alignNode1" presStyleIdx="1" presStyleCnt="4"/>
      <dgm:spPr/>
    </dgm:pt>
    <dgm:pt modelId="{61DD80CF-C033-4D4C-959E-8A5C9E1178F2}" type="pres">
      <dgm:prSet presAssocID="{37ECB3B4-1AD4-B844-B6A3-4B7FCCD13778}" presName="horz1" presStyleCnt="0"/>
      <dgm:spPr/>
    </dgm:pt>
    <dgm:pt modelId="{AE63B55B-E27C-2A40-9B7C-0F13783BC19B}" type="pres">
      <dgm:prSet presAssocID="{37ECB3B4-1AD4-B844-B6A3-4B7FCCD13778}" presName="tx1" presStyleLbl="revTx" presStyleIdx="1" presStyleCnt="4" custScaleX="100196" custScaleY="125893"/>
      <dgm:spPr/>
      <dgm:t>
        <a:bodyPr/>
        <a:lstStyle/>
        <a:p>
          <a:endParaRPr lang="ru-RU"/>
        </a:p>
      </dgm:t>
    </dgm:pt>
    <dgm:pt modelId="{BB0CDD1C-63A2-3543-BE06-65B2048CF90B}" type="pres">
      <dgm:prSet presAssocID="{37ECB3B4-1AD4-B844-B6A3-4B7FCCD13778}" presName="vert1" presStyleCnt="0"/>
      <dgm:spPr/>
    </dgm:pt>
    <dgm:pt modelId="{A1794D14-2636-234E-BF9A-7B04C26C9EC2}" type="pres">
      <dgm:prSet presAssocID="{EFE8A186-6DAD-5846-9392-2273F9DFCA48}" presName="thickLine" presStyleLbl="alignNode1" presStyleIdx="2" presStyleCnt="4"/>
      <dgm:spPr/>
    </dgm:pt>
    <dgm:pt modelId="{3E3C179B-C45B-D841-83D1-77BE0994F322}" type="pres">
      <dgm:prSet presAssocID="{EFE8A186-6DAD-5846-9392-2273F9DFCA48}" presName="horz1" presStyleCnt="0"/>
      <dgm:spPr/>
    </dgm:pt>
    <dgm:pt modelId="{B6B2CA21-BDE0-C643-A7B0-CBE544537F15}" type="pres">
      <dgm:prSet presAssocID="{EFE8A186-6DAD-5846-9392-2273F9DFCA48}" presName="tx1" presStyleLbl="revTx" presStyleIdx="2" presStyleCnt="4"/>
      <dgm:spPr/>
      <dgm:t>
        <a:bodyPr/>
        <a:lstStyle/>
        <a:p>
          <a:endParaRPr lang="ru-RU"/>
        </a:p>
      </dgm:t>
    </dgm:pt>
    <dgm:pt modelId="{D80210FE-46F4-DA4F-8C33-9862BD8B2590}" type="pres">
      <dgm:prSet presAssocID="{EFE8A186-6DAD-5846-9392-2273F9DFCA48}" presName="vert1" presStyleCnt="0"/>
      <dgm:spPr/>
    </dgm:pt>
    <dgm:pt modelId="{5646BD4C-5AFE-FF44-B56F-E396DAF9F58D}" type="pres">
      <dgm:prSet presAssocID="{0E6F40D5-895B-834D-B7F2-2CB0CD32F605}" presName="thickLine" presStyleLbl="alignNode1" presStyleIdx="3" presStyleCnt="4"/>
      <dgm:spPr/>
    </dgm:pt>
    <dgm:pt modelId="{6932EAE5-25EA-FA42-8B50-2B8E733E759A}" type="pres">
      <dgm:prSet presAssocID="{0E6F40D5-895B-834D-B7F2-2CB0CD32F605}" presName="horz1" presStyleCnt="0"/>
      <dgm:spPr/>
    </dgm:pt>
    <dgm:pt modelId="{999B9339-86F6-384C-B2AB-2282FE22F064}" type="pres">
      <dgm:prSet presAssocID="{0E6F40D5-895B-834D-B7F2-2CB0CD32F605}" presName="tx1" presStyleLbl="revTx" presStyleIdx="3" presStyleCnt="4"/>
      <dgm:spPr/>
      <dgm:t>
        <a:bodyPr/>
        <a:lstStyle/>
        <a:p>
          <a:endParaRPr lang="ru-RU"/>
        </a:p>
      </dgm:t>
    </dgm:pt>
    <dgm:pt modelId="{4BD4D8F0-1AF5-E140-A7D6-EC95093640E0}" type="pres">
      <dgm:prSet presAssocID="{0E6F40D5-895B-834D-B7F2-2CB0CD32F605}" presName="vert1" presStyleCnt="0"/>
      <dgm:spPr/>
    </dgm:pt>
  </dgm:ptLst>
  <dgm:cxnLst>
    <dgm:cxn modelId="{C5F9208E-2E59-B846-B529-C9C8EC635BD4}" type="presOf" srcId="{0E6F40D5-895B-834D-B7F2-2CB0CD32F605}" destId="{999B9339-86F6-384C-B2AB-2282FE22F064}" srcOrd="0" destOrd="0" presId="urn:microsoft.com/office/officeart/2008/layout/LinedList"/>
    <dgm:cxn modelId="{BBEFC04F-2BA8-F84B-8BAA-E4BE149AE56E}" srcId="{B7CF23FA-3A79-C648-B638-925B29CDE5F6}" destId="{8F1F95DE-BB5F-B140-9AAD-EC42EE8DF84A}" srcOrd="0" destOrd="0" parTransId="{DD0DC795-101E-534E-ABB1-DF0D3EB91F33}" sibTransId="{2D7B8C83-A770-B644-B2F9-23B829165E4C}"/>
    <dgm:cxn modelId="{EED283BD-F675-834B-8778-04B38E10ED2F}" srcId="{B7CF23FA-3A79-C648-B638-925B29CDE5F6}" destId="{EFE8A186-6DAD-5846-9392-2273F9DFCA48}" srcOrd="2" destOrd="0" parTransId="{0BAB5610-A3A3-5943-BCA9-F6648D867E08}" sibTransId="{37773D3F-045E-BC41-AA1A-AB8D5D72C4D8}"/>
    <dgm:cxn modelId="{C3A95E96-6CE5-054A-9115-BE8A5CB72ED8}" type="presOf" srcId="{B7CF23FA-3A79-C648-B638-925B29CDE5F6}" destId="{2708AB3C-17D4-E743-9EA8-3622BBEFC2AA}" srcOrd="0" destOrd="0" presId="urn:microsoft.com/office/officeart/2008/layout/LinedList"/>
    <dgm:cxn modelId="{3E20D4D7-26BB-7240-A0A8-2894C984B9C2}" type="presOf" srcId="{37ECB3B4-1AD4-B844-B6A3-4B7FCCD13778}" destId="{AE63B55B-E27C-2A40-9B7C-0F13783BC19B}" srcOrd="0" destOrd="0" presId="urn:microsoft.com/office/officeart/2008/layout/LinedList"/>
    <dgm:cxn modelId="{4AE3647D-05C0-E343-9C60-11CD612FE8BC}" type="presOf" srcId="{8F1F95DE-BB5F-B140-9AAD-EC42EE8DF84A}" destId="{8D9FEC1F-F3D8-6548-AB46-967A0A6EB316}" srcOrd="0" destOrd="0" presId="urn:microsoft.com/office/officeart/2008/layout/LinedList"/>
    <dgm:cxn modelId="{8E2E58A7-4ECB-D845-AF86-B3CBA6393471}" srcId="{B7CF23FA-3A79-C648-B638-925B29CDE5F6}" destId="{0E6F40D5-895B-834D-B7F2-2CB0CD32F605}" srcOrd="3" destOrd="0" parTransId="{EB79D5AF-E0CD-3748-AB96-CD7BA1CCDB36}" sibTransId="{2FCEA1B6-C334-D346-9648-49EA48DC8F2B}"/>
    <dgm:cxn modelId="{50FF7F4E-99AF-C143-8680-DC873AD5D7A0}" srcId="{B7CF23FA-3A79-C648-B638-925B29CDE5F6}" destId="{37ECB3B4-1AD4-B844-B6A3-4B7FCCD13778}" srcOrd="1" destOrd="0" parTransId="{7451B4F5-750D-2544-9D22-5E843B02A6F9}" sibTransId="{DC1CC1C7-FF69-6F4B-9F7F-FF64E17AD7A6}"/>
    <dgm:cxn modelId="{CE471B51-663D-B341-A123-2EE9B0D4DC5C}" type="presOf" srcId="{EFE8A186-6DAD-5846-9392-2273F9DFCA48}" destId="{B6B2CA21-BDE0-C643-A7B0-CBE544537F15}" srcOrd="0" destOrd="0" presId="urn:microsoft.com/office/officeart/2008/layout/LinedList"/>
    <dgm:cxn modelId="{6DD582C0-142A-8D4F-9937-7590C45478B4}" type="presParOf" srcId="{2708AB3C-17D4-E743-9EA8-3622BBEFC2AA}" destId="{58478FDD-7CE9-7849-87A2-82BD7E8033F2}" srcOrd="0" destOrd="0" presId="urn:microsoft.com/office/officeart/2008/layout/LinedList"/>
    <dgm:cxn modelId="{CFB5F1D8-6A02-5F4F-B480-0E1AD9FCEFE8}" type="presParOf" srcId="{2708AB3C-17D4-E743-9EA8-3622BBEFC2AA}" destId="{75BA7491-D181-D64A-915D-7184916FA4C8}" srcOrd="1" destOrd="0" presId="urn:microsoft.com/office/officeart/2008/layout/LinedList"/>
    <dgm:cxn modelId="{34DEA7AA-F2B4-764D-8670-ED0AD1AF137A}" type="presParOf" srcId="{75BA7491-D181-D64A-915D-7184916FA4C8}" destId="{8D9FEC1F-F3D8-6548-AB46-967A0A6EB316}" srcOrd="0" destOrd="0" presId="urn:microsoft.com/office/officeart/2008/layout/LinedList"/>
    <dgm:cxn modelId="{2C6E7B46-6003-4E4A-A464-50D27F0384CD}" type="presParOf" srcId="{75BA7491-D181-D64A-915D-7184916FA4C8}" destId="{008A943A-C55B-EC44-873C-FA6C265A0F4D}" srcOrd="1" destOrd="0" presId="urn:microsoft.com/office/officeart/2008/layout/LinedList"/>
    <dgm:cxn modelId="{963DDCF5-53BF-434E-859C-01100C3B6BC2}" type="presParOf" srcId="{2708AB3C-17D4-E743-9EA8-3622BBEFC2AA}" destId="{169BDFBB-5630-B14E-AF46-03634671D0D4}" srcOrd="2" destOrd="0" presId="urn:microsoft.com/office/officeart/2008/layout/LinedList"/>
    <dgm:cxn modelId="{A9FD625F-CFA1-8E44-A0AE-9D3982CDE515}" type="presParOf" srcId="{2708AB3C-17D4-E743-9EA8-3622BBEFC2AA}" destId="{61DD80CF-C033-4D4C-959E-8A5C9E1178F2}" srcOrd="3" destOrd="0" presId="urn:microsoft.com/office/officeart/2008/layout/LinedList"/>
    <dgm:cxn modelId="{2FF590E1-CE3E-4E4B-9897-BFD944824ED8}" type="presParOf" srcId="{61DD80CF-C033-4D4C-959E-8A5C9E1178F2}" destId="{AE63B55B-E27C-2A40-9B7C-0F13783BC19B}" srcOrd="0" destOrd="0" presId="urn:microsoft.com/office/officeart/2008/layout/LinedList"/>
    <dgm:cxn modelId="{BAE5AF26-A30B-2042-AA39-33327E12964C}" type="presParOf" srcId="{61DD80CF-C033-4D4C-959E-8A5C9E1178F2}" destId="{BB0CDD1C-63A2-3543-BE06-65B2048CF90B}" srcOrd="1" destOrd="0" presId="urn:microsoft.com/office/officeart/2008/layout/LinedList"/>
    <dgm:cxn modelId="{CDA867D8-481F-5D40-A8A0-869E57EDEDFF}" type="presParOf" srcId="{2708AB3C-17D4-E743-9EA8-3622BBEFC2AA}" destId="{A1794D14-2636-234E-BF9A-7B04C26C9EC2}" srcOrd="4" destOrd="0" presId="urn:microsoft.com/office/officeart/2008/layout/LinedList"/>
    <dgm:cxn modelId="{CCF2DF82-42F0-F14A-A382-3F36D3E65106}" type="presParOf" srcId="{2708AB3C-17D4-E743-9EA8-3622BBEFC2AA}" destId="{3E3C179B-C45B-D841-83D1-77BE0994F322}" srcOrd="5" destOrd="0" presId="urn:microsoft.com/office/officeart/2008/layout/LinedList"/>
    <dgm:cxn modelId="{9B76637C-2AE7-1844-A956-83BA79AEBEB3}" type="presParOf" srcId="{3E3C179B-C45B-D841-83D1-77BE0994F322}" destId="{B6B2CA21-BDE0-C643-A7B0-CBE544537F15}" srcOrd="0" destOrd="0" presId="urn:microsoft.com/office/officeart/2008/layout/LinedList"/>
    <dgm:cxn modelId="{7B48E17B-1A84-634A-9518-E082A3827DC5}" type="presParOf" srcId="{3E3C179B-C45B-D841-83D1-77BE0994F322}" destId="{D80210FE-46F4-DA4F-8C33-9862BD8B2590}" srcOrd="1" destOrd="0" presId="urn:microsoft.com/office/officeart/2008/layout/LinedList"/>
    <dgm:cxn modelId="{A7C85365-85BC-C948-9605-E21DCDB75B0B}" type="presParOf" srcId="{2708AB3C-17D4-E743-9EA8-3622BBEFC2AA}" destId="{5646BD4C-5AFE-FF44-B56F-E396DAF9F58D}" srcOrd="6" destOrd="0" presId="urn:microsoft.com/office/officeart/2008/layout/LinedList"/>
    <dgm:cxn modelId="{723EC40F-E8A7-1344-AC55-194736A76078}" type="presParOf" srcId="{2708AB3C-17D4-E743-9EA8-3622BBEFC2AA}" destId="{6932EAE5-25EA-FA42-8B50-2B8E733E759A}" srcOrd="7" destOrd="0" presId="urn:microsoft.com/office/officeart/2008/layout/LinedList"/>
    <dgm:cxn modelId="{C9B5086E-16A3-8440-B198-89479F69F071}" type="presParOf" srcId="{6932EAE5-25EA-FA42-8B50-2B8E733E759A}" destId="{999B9339-86F6-384C-B2AB-2282FE22F064}" srcOrd="0" destOrd="0" presId="urn:microsoft.com/office/officeart/2008/layout/LinedList"/>
    <dgm:cxn modelId="{944CE483-52A4-D145-8E13-9C504C14034B}" type="presParOf" srcId="{6932EAE5-25EA-FA42-8B50-2B8E733E759A}" destId="{4BD4D8F0-1AF5-E140-A7D6-EC95093640E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DB28247-5369-EB49-BAC3-760EEB7721F3}" type="doc">
      <dgm:prSet loTypeId="urn:microsoft.com/office/officeart/2008/layout/RadialCluster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5D9E37-0688-5941-8E95-29EE4F258348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2800" b="0" dirty="0" smtClean="0">
              <a:solidFill>
                <a:srgbClr val="000000"/>
              </a:solidFill>
            </a:rPr>
            <a:t>К </a:t>
          </a:r>
          <a:r>
            <a:rPr lang="ru-RU" sz="2800" b="1" dirty="0" smtClean="0">
              <a:solidFill>
                <a:srgbClr val="000000"/>
              </a:solidFill>
            </a:rPr>
            <a:t>2020 </a:t>
          </a:r>
          <a:r>
            <a:rPr lang="ru-RU" sz="2800" b="0" dirty="0" smtClean="0">
              <a:solidFill>
                <a:srgbClr val="000000"/>
              </a:solidFill>
            </a:rPr>
            <a:t>году</a:t>
          </a:r>
          <a:endParaRPr lang="ru-RU" sz="2800" b="0" dirty="0">
            <a:solidFill>
              <a:srgbClr val="000000"/>
            </a:solidFill>
          </a:endParaRPr>
        </a:p>
      </dgm:t>
    </dgm:pt>
    <dgm:pt modelId="{2C7CB060-0B08-DF41-944F-E118CB41C2D4}" type="parTrans" cxnId="{695AD157-6AFE-6141-96C9-C173B0B67CE6}">
      <dgm:prSet/>
      <dgm:spPr/>
      <dgm:t>
        <a:bodyPr/>
        <a:lstStyle/>
        <a:p>
          <a:endParaRPr lang="ru-RU"/>
        </a:p>
      </dgm:t>
    </dgm:pt>
    <dgm:pt modelId="{78D02655-7EA9-DA4B-80C3-6411E5FCC74C}" type="sibTrans" cxnId="{695AD157-6AFE-6141-96C9-C173B0B67CE6}">
      <dgm:prSet/>
      <dgm:spPr/>
      <dgm:t>
        <a:bodyPr/>
        <a:lstStyle/>
        <a:p>
          <a:endParaRPr lang="ru-RU"/>
        </a:p>
      </dgm:t>
    </dgm:pt>
    <dgm:pt modelId="{1493D5BD-1DCC-2E4D-A3FD-E20FB0B5635D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solidFill>
          <a:schemeClr val="accent2">
            <a:lumMod val="40000"/>
            <a:lumOff val="60000"/>
          </a:schemeClr>
        </a:solidFill>
        <a:effectLst>
          <a:outerShdw blurRad="50800" dist="38100" dir="13500000" algn="br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ru-RU" sz="2600" b="1" dirty="0" smtClean="0">
              <a:solidFill>
                <a:srgbClr val="000000"/>
              </a:solidFill>
            </a:rPr>
            <a:t>Учителям</a:t>
          </a:r>
          <a:r>
            <a:rPr lang="ru-RU" sz="2600" b="0" dirty="0" smtClean="0">
              <a:solidFill>
                <a:srgbClr val="000000"/>
              </a:solidFill>
            </a:rPr>
            <a:t> необходимо пересмотреть методы и приемы обучения КЯ</a:t>
          </a:r>
          <a:endParaRPr lang="ru-RU" sz="2600" b="0" dirty="0">
            <a:solidFill>
              <a:srgbClr val="000000"/>
            </a:solidFill>
          </a:endParaRPr>
        </a:p>
      </dgm:t>
    </dgm:pt>
    <dgm:pt modelId="{DBFC618F-6FC9-4247-8876-230B2F24C05B}" type="parTrans" cxnId="{5343EC7F-F174-5043-B0DC-8648DDEF902A}">
      <dgm:prSet/>
      <dgm:spPr/>
      <dgm:t>
        <a:bodyPr/>
        <a:lstStyle/>
        <a:p>
          <a:endParaRPr lang="ru-RU"/>
        </a:p>
      </dgm:t>
    </dgm:pt>
    <dgm:pt modelId="{8BB81733-AE93-4946-9F26-A86983E323A3}" type="sibTrans" cxnId="{5343EC7F-F174-5043-B0DC-8648DDEF902A}">
      <dgm:prSet/>
      <dgm:spPr/>
      <dgm:t>
        <a:bodyPr/>
        <a:lstStyle/>
        <a:p>
          <a:endParaRPr lang="ru-RU"/>
        </a:p>
      </dgm:t>
    </dgm:pt>
    <dgm:pt modelId="{7AFE2D6C-76D5-BC4D-BCA0-8D801CB0302C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2600" b="1" dirty="0" smtClean="0">
              <a:solidFill>
                <a:srgbClr val="000000"/>
              </a:solidFill>
            </a:rPr>
            <a:t>Специалистам по лингводидактике КЯ </a:t>
          </a:r>
          <a:r>
            <a:rPr lang="ru-RU" sz="2600" b="0" dirty="0" smtClean="0">
              <a:solidFill>
                <a:srgbClr val="000000"/>
              </a:solidFill>
            </a:rPr>
            <a:t>нужно разработать современные учебные пособия, имеющие под собой научную основу и отвечающие требованиям нормативных документов</a:t>
          </a:r>
          <a:endParaRPr lang="ru-RU" sz="2600" b="0" dirty="0">
            <a:solidFill>
              <a:srgbClr val="000000"/>
            </a:solidFill>
          </a:endParaRPr>
        </a:p>
      </dgm:t>
    </dgm:pt>
    <dgm:pt modelId="{F6551329-6AFC-0C4A-A4D6-74D20073D921}" type="parTrans" cxnId="{7F8B8976-5AC9-E747-9607-F5C1DB9198CA}">
      <dgm:prSet/>
      <dgm:spPr/>
      <dgm:t>
        <a:bodyPr/>
        <a:lstStyle/>
        <a:p>
          <a:endParaRPr lang="ru-RU"/>
        </a:p>
      </dgm:t>
    </dgm:pt>
    <dgm:pt modelId="{65B4C439-A395-5149-AD38-6D7C010F98AC}" type="sibTrans" cxnId="{7F8B8976-5AC9-E747-9607-F5C1DB9198CA}">
      <dgm:prSet/>
      <dgm:spPr/>
      <dgm:t>
        <a:bodyPr/>
        <a:lstStyle/>
        <a:p>
          <a:endParaRPr lang="ru-RU"/>
        </a:p>
      </dgm:t>
    </dgm:pt>
    <dgm:pt modelId="{3133640D-A8B7-8540-B1D5-FCCD6EB4C9F5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r>
            <a:rPr lang="ru-RU" sz="2600" b="1" dirty="0" smtClean="0">
              <a:solidFill>
                <a:srgbClr val="000000"/>
              </a:solidFill>
            </a:rPr>
            <a:t>Учащимся</a:t>
          </a:r>
          <a:r>
            <a:rPr lang="ru-RU" sz="2600" b="0" dirty="0" smtClean="0">
              <a:solidFill>
                <a:srgbClr val="000000"/>
              </a:solidFill>
            </a:rPr>
            <a:t> необходимо настроиться на возможную сдачу ЕГЭ по КЯ в 2020 году и поэтапно к этому готовиться </a:t>
          </a:r>
          <a:endParaRPr lang="ru-RU" sz="2600" b="0" dirty="0">
            <a:solidFill>
              <a:srgbClr val="000000"/>
            </a:solidFill>
          </a:endParaRPr>
        </a:p>
      </dgm:t>
    </dgm:pt>
    <dgm:pt modelId="{10223E13-B1CA-5440-AD44-A573B58D1A04}" type="parTrans" cxnId="{78F48A8A-703D-1741-8D9E-717BD0919675}">
      <dgm:prSet/>
      <dgm:spPr/>
      <dgm:t>
        <a:bodyPr/>
        <a:lstStyle/>
        <a:p>
          <a:endParaRPr lang="ru-RU"/>
        </a:p>
      </dgm:t>
    </dgm:pt>
    <dgm:pt modelId="{0351D1BA-6826-3B4C-AA64-E9D26D7B7518}" type="sibTrans" cxnId="{78F48A8A-703D-1741-8D9E-717BD0919675}">
      <dgm:prSet/>
      <dgm:spPr/>
      <dgm:t>
        <a:bodyPr/>
        <a:lstStyle/>
        <a:p>
          <a:endParaRPr lang="ru-RU"/>
        </a:p>
      </dgm:t>
    </dgm:pt>
    <dgm:pt modelId="{E908517A-315F-9B44-B281-753C8FBBAE80}" type="pres">
      <dgm:prSet presAssocID="{6DB28247-5369-EB49-BAC3-760EEB7721F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9D25543-10A3-394B-BDCB-A452F7C37A22}" type="pres">
      <dgm:prSet presAssocID="{125D9E37-0688-5941-8E95-29EE4F258348}" presName="singleCycle" presStyleCnt="0"/>
      <dgm:spPr/>
    </dgm:pt>
    <dgm:pt modelId="{EF84AA03-E8A2-C84A-B96C-01BD85652C31}" type="pres">
      <dgm:prSet presAssocID="{125D9E37-0688-5941-8E95-29EE4F258348}" presName="singleCenter" presStyleLbl="node1" presStyleIdx="0" presStyleCnt="4" custScaleX="157319" custScaleY="50150" custLinFactNeighborX="8758" custLinFactNeighborY="-9884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45B2B82D-D39D-DF4E-8FEC-3E18377D195E}" type="pres">
      <dgm:prSet presAssocID="{DBFC618F-6FC9-4247-8876-230B2F24C05B}" presName="Name56" presStyleLbl="parChTrans1D2" presStyleIdx="0" presStyleCnt="3"/>
      <dgm:spPr/>
      <dgm:t>
        <a:bodyPr/>
        <a:lstStyle/>
        <a:p>
          <a:endParaRPr lang="ru-RU"/>
        </a:p>
      </dgm:t>
    </dgm:pt>
    <dgm:pt modelId="{BF92C3F3-943A-2B4E-A48A-26055B5D5D34}" type="pres">
      <dgm:prSet presAssocID="{1493D5BD-1DCC-2E4D-A3FD-E20FB0B5635D}" presName="text0" presStyleLbl="node1" presStyleIdx="1" presStyleCnt="4" custScaleX="343786" custScaleY="161391" custRadScaleRad="109475" custRadScaleInc="1938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23FFEF-1C42-1A4E-A963-E55A3F0DAE0F}" type="pres">
      <dgm:prSet presAssocID="{F6551329-6AFC-0C4A-A4D6-74D20073D921}" presName="Name56" presStyleLbl="parChTrans1D2" presStyleIdx="1" presStyleCnt="3"/>
      <dgm:spPr/>
      <dgm:t>
        <a:bodyPr/>
        <a:lstStyle/>
        <a:p>
          <a:endParaRPr lang="ru-RU"/>
        </a:p>
      </dgm:t>
    </dgm:pt>
    <dgm:pt modelId="{6B358655-D735-2E42-8E5D-34FB7D56A491}" type="pres">
      <dgm:prSet presAssocID="{7AFE2D6C-76D5-BC4D-BCA0-8D801CB0302C}" presName="text0" presStyleLbl="node1" presStyleIdx="2" presStyleCnt="4" custScaleX="516908" custScaleY="168738" custRadScaleRad="90465" custRadScaleInc="-1835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20EA5F-1087-7F42-B42D-CC1D19F87534}" type="pres">
      <dgm:prSet presAssocID="{10223E13-B1CA-5440-AD44-A573B58D1A04}" presName="Name56" presStyleLbl="parChTrans1D2" presStyleIdx="2" presStyleCnt="3"/>
      <dgm:spPr/>
      <dgm:t>
        <a:bodyPr/>
        <a:lstStyle/>
        <a:p>
          <a:endParaRPr lang="ru-RU"/>
        </a:p>
      </dgm:t>
    </dgm:pt>
    <dgm:pt modelId="{5A037573-97F0-F947-A83F-61866A616BDB}" type="pres">
      <dgm:prSet presAssocID="{3133640D-A8B7-8540-B1D5-FCCD6EB4C9F5}" presName="text0" presStyleLbl="node1" presStyleIdx="3" presStyleCnt="4" custScaleX="335674" custScaleY="156759" custRadScaleRad="76202" custRadScaleInc="-175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95AD157-6AFE-6141-96C9-C173B0B67CE6}" srcId="{6DB28247-5369-EB49-BAC3-760EEB7721F3}" destId="{125D9E37-0688-5941-8E95-29EE4F258348}" srcOrd="0" destOrd="0" parTransId="{2C7CB060-0B08-DF41-944F-E118CB41C2D4}" sibTransId="{78D02655-7EA9-DA4B-80C3-6411E5FCC74C}"/>
    <dgm:cxn modelId="{78F48A8A-703D-1741-8D9E-717BD0919675}" srcId="{125D9E37-0688-5941-8E95-29EE4F258348}" destId="{3133640D-A8B7-8540-B1D5-FCCD6EB4C9F5}" srcOrd="2" destOrd="0" parTransId="{10223E13-B1CA-5440-AD44-A573B58D1A04}" sibTransId="{0351D1BA-6826-3B4C-AA64-E9D26D7B7518}"/>
    <dgm:cxn modelId="{5AE1789C-5207-8A40-85D7-EEE56EC702B0}" type="presOf" srcId="{10223E13-B1CA-5440-AD44-A573B58D1A04}" destId="{B620EA5F-1087-7F42-B42D-CC1D19F87534}" srcOrd="0" destOrd="0" presId="urn:microsoft.com/office/officeart/2008/layout/RadialCluster"/>
    <dgm:cxn modelId="{EFF344E3-556F-3E42-9776-93603174A0B6}" type="presOf" srcId="{125D9E37-0688-5941-8E95-29EE4F258348}" destId="{EF84AA03-E8A2-C84A-B96C-01BD85652C31}" srcOrd="0" destOrd="0" presId="urn:microsoft.com/office/officeart/2008/layout/RadialCluster"/>
    <dgm:cxn modelId="{9295E0D6-919B-3B4D-AB7C-8F976EFFA5D1}" type="presOf" srcId="{6DB28247-5369-EB49-BAC3-760EEB7721F3}" destId="{E908517A-315F-9B44-B281-753C8FBBAE80}" srcOrd="0" destOrd="0" presId="urn:microsoft.com/office/officeart/2008/layout/RadialCluster"/>
    <dgm:cxn modelId="{6C5922CA-64C0-1F40-A529-DEF80B07C9A6}" type="presOf" srcId="{DBFC618F-6FC9-4247-8876-230B2F24C05B}" destId="{45B2B82D-D39D-DF4E-8FEC-3E18377D195E}" srcOrd="0" destOrd="0" presId="urn:microsoft.com/office/officeart/2008/layout/RadialCluster"/>
    <dgm:cxn modelId="{5AAA6F93-5E48-894A-BB85-391CFC9E60EA}" type="presOf" srcId="{F6551329-6AFC-0C4A-A4D6-74D20073D921}" destId="{3C23FFEF-1C42-1A4E-A963-E55A3F0DAE0F}" srcOrd="0" destOrd="0" presId="urn:microsoft.com/office/officeart/2008/layout/RadialCluster"/>
    <dgm:cxn modelId="{F8990B77-3F3F-5F43-AF96-E15771F65565}" type="presOf" srcId="{1493D5BD-1DCC-2E4D-A3FD-E20FB0B5635D}" destId="{BF92C3F3-943A-2B4E-A48A-26055B5D5D34}" srcOrd="0" destOrd="0" presId="urn:microsoft.com/office/officeart/2008/layout/RadialCluster"/>
    <dgm:cxn modelId="{7F8B8976-5AC9-E747-9607-F5C1DB9198CA}" srcId="{125D9E37-0688-5941-8E95-29EE4F258348}" destId="{7AFE2D6C-76D5-BC4D-BCA0-8D801CB0302C}" srcOrd="1" destOrd="0" parTransId="{F6551329-6AFC-0C4A-A4D6-74D20073D921}" sibTransId="{65B4C439-A395-5149-AD38-6D7C010F98AC}"/>
    <dgm:cxn modelId="{BA5B6B7C-E512-6F4D-955E-DF47D42EA9E2}" type="presOf" srcId="{3133640D-A8B7-8540-B1D5-FCCD6EB4C9F5}" destId="{5A037573-97F0-F947-A83F-61866A616BDB}" srcOrd="0" destOrd="0" presId="urn:microsoft.com/office/officeart/2008/layout/RadialCluster"/>
    <dgm:cxn modelId="{5343EC7F-F174-5043-B0DC-8648DDEF902A}" srcId="{125D9E37-0688-5941-8E95-29EE4F258348}" destId="{1493D5BD-1DCC-2E4D-A3FD-E20FB0B5635D}" srcOrd="0" destOrd="0" parTransId="{DBFC618F-6FC9-4247-8876-230B2F24C05B}" sibTransId="{8BB81733-AE93-4946-9F26-A86983E323A3}"/>
    <dgm:cxn modelId="{909D57AF-F319-2E4E-8247-D53F5146A80D}" type="presOf" srcId="{7AFE2D6C-76D5-BC4D-BCA0-8D801CB0302C}" destId="{6B358655-D735-2E42-8E5D-34FB7D56A491}" srcOrd="0" destOrd="0" presId="urn:microsoft.com/office/officeart/2008/layout/RadialCluster"/>
    <dgm:cxn modelId="{973244E3-B7F7-A742-B4F8-574C8544429F}" type="presParOf" srcId="{E908517A-315F-9B44-B281-753C8FBBAE80}" destId="{49D25543-10A3-394B-BDCB-A452F7C37A22}" srcOrd="0" destOrd="0" presId="urn:microsoft.com/office/officeart/2008/layout/RadialCluster"/>
    <dgm:cxn modelId="{1CABD9CE-6356-674D-A558-2D3EE3BEC9B7}" type="presParOf" srcId="{49D25543-10A3-394B-BDCB-A452F7C37A22}" destId="{EF84AA03-E8A2-C84A-B96C-01BD85652C31}" srcOrd="0" destOrd="0" presId="urn:microsoft.com/office/officeart/2008/layout/RadialCluster"/>
    <dgm:cxn modelId="{CDAF5F87-5043-A546-8ABC-A4E34505265E}" type="presParOf" srcId="{49D25543-10A3-394B-BDCB-A452F7C37A22}" destId="{45B2B82D-D39D-DF4E-8FEC-3E18377D195E}" srcOrd="1" destOrd="0" presId="urn:microsoft.com/office/officeart/2008/layout/RadialCluster"/>
    <dgm:cxn modelId="{C36F906B-2B6C-8346-842A-26D1004FF1EB}" type="presParOf" srcId="{49D25543-10A3-394B-BDCB-A452F7C37A22}" destId="{BF92C3F3-943A-2B4E-A48A-26055B5D5D34}" srcOrd="2" destOrd="0" presId="urn:microsoft.com/office/officeart/2008/layout/RadialCluster"/>
    <dgm:cxn modelId="{7F0D46B6-E28D-7143-906F-122CBEE7D99E}" type="presParOf" srcId="{49D25543-10A3-394B-BDCB-A452F7C37A22}" destId="{3C23FFEF-1C42-1A4E-A963-E55A3F0DAE0F}" srcOrd="3" destOrd="0" presId="urn:microsoft.com/office/officeart/2008/layout/RadialCluster"/>
    <dgm:cxn modelId="{74A7D547-930E-0448-9EAE-FE0D5E09F492}" type="presParOf" srcId="{49D25543-10A3-394B-BDCB-A452F7C37A22}" destId="{6B358655-D735-2E42-8E5D-34FB7D56A491}" srcOrd="4" destOrd="0" presId="urn:microsoft.com/office/officeart/2008/layout/RadialCluster"/>
    <dgm:cxn modelId="{09867027-E1D8-8445-AE38-49BECEECD506}" type="presParOf" srcId="{49D25543-10A3-394B-BDCB-A452F7C37A22}" destId="{B620EA5F-1087-7F42-B42D-CC1D19F87534}" srcOrd="5" destOrd="0" presId="urn:microsoft.com/office/officeart/2008/layout/RadialCluster"/>
    <dgm:cxn modelId="{6317A902-F15C-8B46-B204-666EF45E2C94}" type="presParOf" srcId="{49D25543-10A3-394B-BDCB-A452F7C37A22}" destId="{5A037573-97F0-F947-A83F-61866A616BDB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D6F580-5DF5-F644-A152-A6158A50A7A3}">
      <dsp:nvSpPr>
        <dsp:cNvPr id="0" name=""/>
        <dsp:cNvSpPr/>
      </dsp:nvSpPr>
      <dsp:spPr>
        <a:xfrm>
          <a:off x="7606840" y="2786013"/>
          <a:ext cx="91440" cy="37364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3647"/>
              </a:lnTo>
            </a:path>
          </a:pathLst>
        </a:custGeom>
        <a:noFill/>
        <a:ln w="127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E813E8-981E-1746-BEC8-DBFDF8C05A8A}">
      <dsp:nvSpPr>
        <dsp:cNvPr id="0" name=""/>
        <dsp:cNvSpPr/>
      </dsp:nvSpPr>
      <dsp:spPr>
        <a:xfrm>
          <a:off x="3472925" y="1915585"/>
          <a:ext cx="186823" cy="13970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7008"/>
              </a:lnTo>
              <a:lnTo>
                <a:pt x="186823" y="1397008"/>
              </a:lnTo>
            </a:path>
          </a:pathLst>
        </a:custGeom>
        <a:noFill/>
        <a:ln w="127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A8BD55-0CE4-AC4E-A5DE-46A0E446C251}">
      <dsp:nvSpPr>
        <dsp:cNvPr id="0" name=""/>
        <dsp:cNvSpPr/>
      </dsp:nvSpPr>
      <dsp:spPr>
        <a:xfrm>
          <a:off x="3286102" y="1915585"/>
          <a:ext cx="186823" cy="1408147"/>
        </a:xfrm>
        <a:custGeom>
          <a:avLst/>
          <a:gdLst/>
          <a:ahLst/>
          <a:cxnLst/>
          <a:rect l="0" t="0" r="0" b="0"/>
          <a:pathLst>
            <a:path>
              <a:moveTo>
                <a:pt x="186823" y="0"/>
              </a:moveTo>
              <a:lnTo>
                <a:pt x="186823" y="1408147"/>
              </a:lnTo>
              <a:lnTo>
                <a:pt x="0" y="1408147"/>
              </a:lnTo>
            </a:path>
          </a:pathLst>
        </a:custGeom>
        <a:noFill/>
        <a:ln w="12700" cap="flat" cmpd="sng" algn="ctr">
          <a:solidFill>
            <a:schemeClr val="accent4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325973-BF4E-3E4B-B2B3-40147C94A16D}">
      <dsp:nvSpPr>
        <dsp:cNvPr id="0" name=""/>
        <dsp:cNvSpPr/>
      </dsp:nvSpPr>
      <dsp:spPr>
        <a:xfrm>
          <a:off x="2160757" y="627979"/>
          <a:ext cx="2624337" cy="1287605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0000"/>
              </a:solidFill>
              <a:latin typeface="Arial"/>
              <a:cs typeface="Arial"/>
            </a:rPr>
            <a:t>1 января 2009 года</a:t>
          </a:r>
          <a:endParaRPr lang="ru-RU" sz="2800" b="1" kern="1200" dirty="0">
            <a:solidFill>
              <a:srgbClr val="000000"/>
            </a:solidFill>
            <a:latin typeface="Arial"/>
            <a:cs typeface="Arial"/>
          </a:endParaRPr>
        </a:p>
      </dsp:txBody>
      <dsp:txXfrm>
        <a:off x="2160757" y="627979"/>
        <a:ext cx="2624337" cy="1287605"/>
      </dsp:txXfrm>
    </dsp:sp>
    <dsp:sp modelId="{06994511-72DA-D74C-BB5C-6BA161DC61FF}">
      <dsp:nvSpPr>
        <dsp:cNvPr id="0" name=""/>
        <dsp:cNvSpPr/>
      </dsp:nvSpPr>
      <dsp:spPr>
        <a:xfrm>
          <a:off x="1281" y="2289232"/>
          <a:ext cx="3284820" cy="2068999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0" kern="1200" dirty="0" smtClean="0">
              <a:solidFill>
                <a:srgbClr val="000000"/>
              </a:solidFill>
              <a:latin typeface="Arial"/>
              <a:cs typeface="Arial"/>
            </a:rPr>
            <a:t>поправки в законы «Об образовании» и «О высшем и послевузовском профессиональном образовании»</a:t>
          </a:r>
          <a:endParaRPr lang="ru-RU" sz="2700" b="0" kern="1200" dirty="0">
            <a:solidFill>
              <a:srgbClr val="000000"/>
            </a:solidFill>
            <a:latin typeface="Arial"/>
            <a:cs typeface="Arial"/>
          </a:endParaRPr>
        </a:p>
      </dsp:txBody>
      <dsp:txXfrm>
        <a:off x="1281" y="2289232"/>
        <a:ext cx="3284820" cy="2068999"/>
      </dsp:txXfrm>
    </dsp:sp>
    <dsp:sp modelId="{B857CC0C-A63C-8640-A64F-6DA0BE20F138}">
      <dsp:nvSpPr>
        <dsp:cNvPr id="0" name=""/>
        <dsp:cNvSpPr/>
      </dsp:nvSpPr>
      <dsp:spPr>
        <a:xfrm>
          <a:off x="3659749" y="2289232"/>
          <a:ext cx="2233751" cy="2046723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kern="1200" dirty="0" smtClean="0">
              <a:solidFill>
                <a:srgbClr val="000000"/>
              </a:solidFill>
              <a:latin typeface="Arial"/>
              <a:cs typeface="Arial"/>
            </a:rPr>
            <a:t>Успешная сдача ЕГЭ </a:t>
          </a:r>
          <a:r>
            <a:rPr lang="ru-RU" sz="2800" b="0" kern="1200" dirty="0" smtClean="0">
              <a:solidFill>
                <a:srgbClr val="000000"/>
              </a:solidFill>
              <a:latin typeface="Arial"/>
              <a:ea typeface="Wingdings"/>
              <a:cs typeface="Arial"/>
              <a:sym typeface="Wingdings"/>
            </a:rPr>
            <a:t></a:t>
          </a:r>
          <a:r>
            <a:rPr lang="ru-RU" sz="2800" b="0" kern="1200" dirty="0" smtClean="0">
              <a:solidFill>
                <a:srgbClr val="000000"/>
              </a:solidFill>
              <a:latin typeface="Arial"/>
              <a:cs typeface="Arial"/>
            </a:rPr>
            <a:t> поступление в вуз</a:t>
          </a:r>
          <a:endParaRPr lang="ru-RU" sz="2800" b="0" kern="1200" dirty="0">
            <a:solidFill>
              <a:srgbClr val="000000"/>
            </a:solidFill>
            <a:latin typeface="Arial"/>
            <a:cs typeface="Arial"/>
          </a:endParaRPr>
        </a:p>
      </dsp:txBody>
      <dsp:txXfrm>
        <a:off x="3659749" y="2289232"/>
        <a:ext cx="2233751" cy="2046723"/>
      </dsp:txXfrm>
    </dsp:sp>
    <dsp:sp modelId="{CB01A8B9-6734-F643-B9AE-D92B5E2B1D43}">
      <dsp:nvSpPr>
        <dsp:cNvPr id="0" name=""/>
        <dsp:cNvSpPr/>
      </dsp:nvSpPr>
      <dsp:spPr>
        <a:xfrm>
          <a:off x="6447139" y="627979"/>
          <a:ext cx="2410842" cy="2158034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0000"/>
              </a:solidFill>
              <a:latin typeface="Arial"/>
              <a:cs typeface="Arial"/>
            </a:rPr>
            <a:t>2020 год </a:t>
          </a:r>
          <a:r>
            <a:rPr lang="mr-IN" sz="2800" b="0" kern="1200" dirty="0" smtClean="0">
              <a:solidFill>
                <a:srgbClr val="000000"/>
              </a:solidFill>
              <a:latin typeface="Arial"/>
              <a:cs typeface="Arial"/>
            </a:rPr>
            <a:t>–</a:t>
          </a:r>
          <a:r>
            <a:rPr lang="ru-RU" sz="2800" b="0" kern="1200" dirty="0" smtClean="0">
              <a:solidFill>
                <a:srgbClr val="000000"/>
              </a:solidFill>
              <a:latin typeface="Arial"/>
              <a:cs typeface="Arial"/>
            </a:rPr>
            <a:t> обязательный ЕГЭ по иностранному языку</a:t>
          </a:r>
          <a:endParaRPr lang="ru-RU" sz="2800" b="0" kern="1200" dirty="0">
            <a:solidFill>
              <a:srgbClr val="000000"/>
            </a:solidFill>
            <a:latin typeface="Arial"/>
            <a:cs typeface="Arial"/>
          </a:endParaRPr>
        </a:p>
      </dsp:txBody>
      <dsp:txXfrm>
        <a:off x="6447139" y="627979"/>
        <a:ext cx="2410842" cy="2158034"/>
      </dsp:txXfrm>
    </dsp:sp>
    <dsp:sp modelId="{D8AB1237-875C-2545-AD5A-42AAB6A9EA93}">
      <dsp:nvSpPr>
        <dsp:cNvPr id="0" name=""/>
        <dsp:cNvSpPr/>
      </dsp:nvSpPr>
      <dsp:spPr>
        <a:xfrm>
          <a:off x="6267147" y="3159660"/>
          <a:ext cx="2770824" cy="2261801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kern="1200" dirty="0" smtClean="0">
              <a:solidFill>
                <a:srgbClr val="000000"/>
              </a:solidFill>
              <a:latin typeface="Arial"/>
              <a:cs typeface="Arial"/>
            </a:rPr>
            <a:t>Внедрение ЕГЭ/ОГЭ по </a:t>
          </a:r>
          <a:r>
            <a:rPr lang="ru-RU" sz="3600" b="1" kern="1200" dirty="0" smtClean="0">
              <a:solidFill>
                <a:srgbClr val="000000"/>
              </a:solidFill>
              <a:latin typeface="Arial"/>
              <a:cs typeface="Arial"/>
            </a:rPr>
            <a:t>китайскому языку</a:t>
          </a:r>
          <a:endParaRPr lang="ru-RU" sz="3600" b="1" kern="1200" dirty="0">
            <a:solidFill>
              <a:srgbClr val="000000"/>
            </a:solidFill>
            <a:latin typeface="Arial"/>
            <a:cs typeface="Arial"/>
          </a:endParaRPr>
        </a:p>
      </dsp:txBody>
      <dsp:txXfrm>
        <a:off x="6267147" y="3159660"/>
        <a:ext cx="2770824" cy="22618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F203AA-6DAB-8F45-9103-AA4C4355455A}">
      <dsp:nvSpPr>
        <dsp:cNvPr id="0" name=""/>
        <dsp:cNvSpPr/>
      </dsp:nvSpPr>
      <dsp:spPr>
        <a:xfrm>
          <a:off x="0" y="461209"/>
          <a:ext cx="9144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26445AC-9C86-5A4D-ACD8-CD18E156BC50}">
      <dsp:nvSpPr>
        <dsp:cNvPr id="0" name=""/>
        <dsp:cNvSpPr/>
      </dsp:nvSpPr>
      <dsp:spPr>
        <a:xfrm>
          <a:off x="383083" y="36711"/>
          <a:ext cx="8757467" cy="719697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0000"/>
              </a:solidFill>
            </a:rPr>
            <a:t>Кит</a:t>
          </a:r>
          <a:r>
            <a:rPr lang="ru-RU" sz="2600" b="1" kern="1200" dirty="0" smtClean="0">
              <a:solidFill>
                <a:srgbClr val="000000"/>
              </a:solidFill>
            </a:rPr>
            <a:t>айский язык </a:t>
          </a:r>
          <a:r>
            <a:rPr lang="ru-RU" sz="2600" kern="1200" dirty="0" smtClean="0">
              <a:solidFill>
                <a:srgbClr val="000000"/>
              </a:solidFill>
            </a:rPr>
            <a:t>- самый распространенный (1,2 млрд. чел.)</a:t>
          </a:r>
          <a:endParaRPr lang="ru-RU" sz="2600" kern="1200" dirty="0">
            <a:solidFill>
              <a:srgbClr val="000000"/>
            </a:solidFill>
          </a:endParaRPr>
        </a:p>
      </dsp:txBody>
      <dsp:txXfrm>
        <a:off x="418216" y="71844"/>
        <a:ext cx="8687201" cy="649431"/>
      </dsp:txXfrm>
    </dsp:sp>
    <dsp:sp modelId="{FF09E3EC-F717-5849-B877-E3EDC5EF38D5}">
      <dsp:nvSpPr>
        <dsp:cNvPr id="0" name=""/>
        <dsp:cNvSpPr/>
      </dsp:nvSpPr>
      <dsp:spPr>
        <a:xfrm>
          <a:off x="0" y="1445468"/>
          <a:ext cx="9144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hueOff val="0"/>
              <a:satOff val="0"/>
              <a:lumOff val="0"/>
              <a:alphaOff val="-8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D059B9-7405-4140-A7DB-7D7FE157535C}">
      <dsp:nvSpPr>
        <dsp:cNvPr id="0" name=""/>
        <dsp:cNvSpPr/>
      </dsp:nvSpPr>
      <dsp:spPr>
        <a:xfrm>
          <a:off x="387101" y="1073209"/>
          <a:ext cx="8755951" cy="667459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rgbClr val="000000"/>
              </a:solidFill>
            </a:rPr>
            <a:t>В мире более 500 Институтов Конфуция, к 2020 году - 1000. В России работают </a:t>
          </a:r>
          <a:r>
            <a:rPr lang="ru-RU" sz="2600" b="1" kern="1200" dirty="0" smtClean="0">
              <a:solidFill>
                <a:srgbClr val="000000"/>
              </a:solidFill>
            </a:rPr>
            <a:t>19 Институтов Конфуция</a:t>
          </a:r>
          <a:endParaRPr lang="ru-RU" sz="2600" b="1" kern="1200" dirty="0">
            <a:solidFill>
              <a:srgbClr val="000000"/>
            </a:solidFill>
          </a:endParaRPr>
        </a:p>
      </dsp:txBody>
      <dsp:txXfrm>
        <a:off x="419684" y="1105792"/>
        <a:ext cx="8690785" cy="602293"/>
      </dsp:txXfrm>
    </dsp:sp>
    <dsp:sp modelId="{AA94FB4E-5989-2D49-9687-090F92B91DFA}">
      <dsp:nvSpPr>
        <dsp:cNvPr id="0" name=""/>
        <dsp:cNvSpPr/>
      </dsp:nvSpPr>
      <dsp:spPr>
        <a:xfrm>
          <a:off x="0" y="2429727"/>
          <a:ext cx="9144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hueOff val="0"/>
              <a:satOff val="0"/>
              <a:lumOff val="0"/>
              <a:alphaOff val="-16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35F52E-B6B3-614C-8AA2-C0E7C0BEB2B3}">
      <dsp:nvSpPr>
        <dsp:cNvPr id="0" name=""/>
        <dsp:cNvSpPr/>
      </dsp:nvSpPr>
      <dsp:spPr>
        <a:xfrm>
          <a:off x="387101" y="2057468"/>
          <a:ext cx="8755951" cy="667459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rgbClr val="000000"/>
              </a:solidFill>
            </a:rPr>
            <a:t>Изучение </a:t>
          </a:r>
          <a:r>
            <a:rPr lang="ru-RU" sz="2600" b="1" kern="1200" dirty="0" smtClean="0">
              <a:solidFill>
                <a:srgbClr val="000000"/>
              </a:solidFill>
            </a:rPr>
            <a:t>китайского языка </a:t>
          </a:r>
          <a:r>
            <a:rPr lang="ru-RU" sz="2600" kern="1200" dirty="0" smtClean="0">
              <a:solidFill>
                <a:srgbClr val="000000"/>
              </a:solidFill>
            </a:rPr>
            <a:t>в России имеет более чем 300-летнию историю</a:t>
          </a:r>
          <a:endParaRPr lang="ru-RU" sz="2600" kern="1200" dirty="0">
            <a:solidFill>
              <a:srgbClr val="000000"/>
            </a:solidFill>
          </a:endParaRPr>
        </a:p>
      </dsp:txBody>
      <dsp:txXfrm>
        <a:off x="419684" y="2090051"/>
        <a:ext cx="8690785" cy="602293"/>
      </dsp:txXfrm>
    </dsp:sp>
    <dsp:sp modelId="{2AF05F1F-24DE-3B4A-A761-E3EC790D6DC5}">
      <dsp:nvSpPr>
        <dsp:cNvPr id="0" name=""/>
        <dsp:cNvSpPr/>
      </dsp:nvSpPr>
      <dsp:spPr>
        <a:xfrm>
          <a:off x="0" y="3414257"/>
          <a:ext cx="9144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hueOff val="0"/>
              <a:satOff val="0"/>
              <a:lumOff val="0"/>
              <a:alphaOff val="-24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8C9CAB-3B44-3845-93B0-7E478BE0C735}">
      <dsp:nvSpPr>
        <dsp:cNvPr id="0" name=""/>
        <dsp:cNvSpPr/>
      </dsp:nvSpPr>
      <dsp:spPr>
        <a:xfrm>
          <a:off x="382637" y="3041727"/>
          <a:ext cx="8754010" cy="667730"/>
        </a:xfrm>
        <a:prstGeom prst="roundRect">
          <a:avLst/>
        </a:prstGeom>
        <a:solidFill>
          <a:srgbClr val="E0FEB6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rgbClr val="000000"/>
              </a:solidFill>
            </a:rPr>
            <a:t>В XIX веке в России были заложены научно-методические основы изучения </a:t>
          </a:r>
          <a:r>
            <a:rPr lang="ru-RU" sz="2600" b="1" kern="1200" dirty="0" smtClean="0">
              <a:solidFill>
                <a:srgbClr val="000000"/>
              </a:solidFill>
            </a:rPr>
            <a:t>китайского языка</a:t>
          </a:r>
          <a:endParaRPr lang="ru-RU" sz="2600" b="1" kern="1200" dirty="0">
            <a:solidFill>
              <a:srgbClr val="000000"/>
            </a:solidFill>
          </a:endParaRPr>
        </a:p>
      </dsp:txBody>
      <dsp:txXfrm>
        <a:off x="415233" y="3074323"/>
        <a:ext cx="8688818" cy="602538"/>
      </dsp:txXfrm>
    </dsp:sp>
    <dsp:sp modelId="{867024A0-D905-5844-A0E6-71DF2A46E0F7}">
      <dsp:nvSpPr>
        <dsp:cNvPr id="0" name=""/>
        <dsp:cNvSpPr/>
      </dsp:nvSpPr>
      <dsp:spPr>
        <a:xfrm>
          <a:off x="0" y="4398516"/>
          <a:ext cx="9144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hueOff val="0"/>
              <a:satOff val="0"/>
              <a:lumOff val="0"/>
              <a:alphaOff val="-32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125134-670E-4C44-A582-B65D27DD5426}">
      <dsp:nvSpPr>
        <dsp:cNvPr id="0" name=""/>
        <dsp:cNvSpPr/>
      </dsp:nvSpPr>
      <dsp:spPr>
        <a:xfrm>
          <a:off x="387101" y="4026257"/>
          <a:ext cx="8755951" cy="667459"/>
        </a:xfrm>
        <a:prstGeom prst="round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solidFill>
                <a:srgbClr val="000000"/>
              </a:solidFill>
            </a:rPr>
            <a:t>В 75 школах в разных регионах нашей страны 10 746 школьников изучают </a:t>
          </a:r>
          <a:r>
            <a:rPr lang="ru-RU" sz="2600" b="1" kern="1200" dirty="0" smtClean="0">
              <a:solidFill>
                <a:srgbClr val="000000"/>
              </a:solidFill>
            </a:rPr>
            <a:t>китайский язык</a:t>
          </a:r>
          <a:endParaRPr lang="ru-RU" sz="2600" b="1" kern="1200" dirty="0">
            <a:solidFill>
              <a:srgbClr val="000000"/>
            </a:solidFill>
          </a:endParaRPr>
        </a:p>
      </dsp:txBody>
      <dsp:txXfrm>
        <a:off x="419684" y="4058840"/>
        <a:ext cx="8690785" cy="602293"/>
      </dsp:txXfrm>
    </dsp:sp>
    <dsp:sp modelId="{EFBF309B-0202-094F-879D-74C24BAC46A0}">
      <dsp:nvSpPr>
        <dsp:cNvPr id="0" name=""/>
        <dsp:cNvSpPr/>
      </dsp:nvSpPr>
      <dsp:spPr>
        <a:xfrm>
          <a:off x="0" y="5701869"/>
          <a:ext cx="9144000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27C5BF-D874-2149-B05C-A78A100D8691}">
      <dsp:nvSpPr>
        <dsp:cNvPr id="0" name=""/>
        <dsp:cNvSpPr/>
      </dsp:nvSpPr>
      <dsp:spPr>
        <a:xfrm>
          <a:off x="432196" y="5010516"/>
          <a:ext cx="8710426" cy="986552"/>
        </a:xfrm>
        <a:prstGeom prst="roundRect">
          <a:avLst/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241935" tIns="0" rIns="241935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Китайский язык </a:t>
          </a:r>
          <a:r>
            <a:rPr lang="ru-RU" sz="2600" u="none" kern="1200" dirty="0" smtClean="0"/>
            <a:t>ввели более 5% столичных общеобразовательных школ</a:t>
          </a:r>
          <a:r>
            <a:rPr lang="ru-RU" sz="2600" kern="1200" dirty="0" smtClean="0"/>
            <a:t> (69 из 1 364 уч. зав.)</a:t>
          </a:r>
          <a:endParaRPr lang="ru-RU" sz="2600" b="1" kern="1200" dirty="0">
            <a:solidFill>
              <a:srgbClr val="000000"/>
            </a:solidFill>
          </a:endParaRPr>
        </a:p>
      </dsp:txBody>
      <dsp:txXfrm>
        <a:off x="480355" y="5058675"/>
        <a:ext cx="8614108" cy="8902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39AF7B-6C12-1E40-9049-E36E543DFA57}">
      <dsp:nvSpPr>
        <dsp:cNvPr id="0" name=""/>
        <dsp:cNvSpPr/>
      </dsp:nvSpPr>
      <dsp:spPr>
        <a:xfrm>
          <a:off x="727252" y="3531339"/>
          <a:ext cx="1090745" cy="14386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8602"/>
              </a:lnTo>
              <a:lnTo>
                <a:pt x="1090745" y="14386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CB1910-E2FD-3843-AC1C-08DC54DA4346}">
      <dsp:nvSpPr>
        <dsp:cNvPr id="0" name=""/>
        <dsp:cNvSpPr/>
      </dsp:nvSpPr>
      <dsp:spPr>
        <a:xfrm>
          <a:off x="3590187" y="1547525"/>
          <a:ext cx="91440" cy="57620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7620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5A7992-BBF7-9343-8A32-40CE643D9A7C}">
      <dsp:nvSpPr>
        <dsp:cNvPr id="0" name=""/>
        <dsp:cNvSpPr/>
      </dsp:nvSpPr>
      <dsp:spPr>
        <a:xfrm>
          <a:off x="697391" y="462615"/>
          <a:ext cx="5877031" cy="1084909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ЕГЭ / ОГЭ по китайскому языку</a:t>
          </a:r>
          <a:endParaRPr lang="ru-RU" sz="2800" b="1" kern="1200" dirty="0"/>
        </a:p>
      </dsp:txBody>
      <dsp:txXfrm>
        <a:off x="697391" y="462615"/>
        <a:ext cx="5877031" cy="1084909"/>
      </dsp:txXfrm>
    </dsp:sp>
    <dsp:sp modelId="{49D997E1-D39E-D045-949A-7C2FE01C03A8}">
      <dsp:nvSpPr>
        <dsp:cNvPr id="0" name=""/>
        <dsp:cNvSpPr/>
      </dsp:nvSpPr>
      <dsp:spPr>
        <a:xfrm>
          <a:off x="89" y="2123729"/>
          <a:ext cx="7271636" cy="1407610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В 2015 и 2016 гг. прошли первые две апробация внедрения ГИА (ОГЭ, ЕГЭ) по китайскому языку</a:t>
          </a:r>
          <a:r>
            <a:rPr lang="ru-RU" sz="2600" kern="1200" dirty="0" smtClean="0"/>
            <a:t>, в которых приняли участие около 2000 школьников из разных регионов </a:t>
          </a:r>
          <a:endParaRPr lang="ru-RU" sz="2600" kern="1200" dirty="0"/>
        </a:p>
      </dsp:txBody>
      <dsp:txXfrm>
        <a:off x="89" y="2123729"/>
        <a:ext cx="7271636" cy="1407610"/>
      </dsp:txXfrm>
    </dsp:sp>
    <dsp:sp modelId="{211911B9-7CC6-CF48-B12F-3218A47D6857}">
      <dsp:nvSpPr>
        <dsp:cNvPr id="0" name=""/>
        <dsp:cNvSpPr/>
      </dsp:nvSpPr>
      <dsp:spPr>
        <a:xfrm>
          <a:off x="1817998" y="4107543"/>
          <a:ext cx="7181886" cy="1724797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Выявлено </a:t>
          </a:r>
          <a:r>
            <a:rPr lang="ru-RU" sz="2600" b="1" kern="1200" dirty="0" smtClean="0"/>
            <a:t>ряд проблем</a:t>
          </a:r>
          <a:r>
            <a:rPr lang="ru-RU" sz="2600" kern="1200" dirty="0" smtClean="0"/>
            <a:t>, существующих в системе преподавании китайского языка (отсутствие систематизированных современных учебников по китайскому языку, низкий уровень методической подготовки  у части учителей</a:t>
          </a:r>
          <a:endParaRPr lang="ru-RU" sz="2600" kern="1200" dirty="0"/>
        </a:p>
      </dsp:txBody>
      <dsp:txXfrm>
        <a:off x="1817998" y="4107543"/>
        <a:ext cx="7181886" cy="172479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4CE796-C402-5442-A592-053C5B8CDEFE}">
      <dsp:nvSpPr>
        <dsp:cNvPr id="0" name=""/>
        <dsp:cNvSpPr/>
      </dsp:nvSpPr>
      <dsp:spPr>
        <a:xfrm>
          <a:off x="0" y="5000649"/>
          <a:ext cx="9144000" cy="108329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>
              <a:solidFill>
                <a:srgbClr val="000000"/>
              </a:solidFill>
            </a:rPr>
            <a:t>КИМы</a:t>
          </a:r>
          <a:r>
            <a:rPr lang="ru-RU" sz="2800" kern="1200" dirty="0" smtClean="0">
              <a:solidFill>
                <a:srgbClr val="000000"/>
              </a:solidFill>
            </a:rPr>
            <a:t> по КЯ ориентированы на школьника, чтобы дать ему возможность наиболее полно проявить свои предметные и </a:t>
          </a:r>
          <a:r>
            <a:rPr lang="ru-RU" sz="2800" kern="1200" dirty="0" err="1" smtClean="0">
              <a:solidFill>
                <a:srgbClr val="000000"/>
              </a:solidFill>
            </a:rPr>
            <a:t>метапредметные</a:t>
          </a:r>
          <a:r>
            <a:rPr lang="ru-RU" sz="2800" kern="1200" dirty="0" smtClean="0">
              <a:solidFill>
                <a:srgbClr val="000000"/>
              </a:solidFill>
            </a:rPr>
            <a:t> умения</a:t>
          </a:r>
          <a:endParaRPr lang="ru-RU" sz="2800" kern="1200" dirty="0">
            <a:solidFill>
              <a:srgbClr val="000000"/>
            </a:solidFill>
          </a:endParaRPr>
        </a:p>
      </dsp:txBody>
      <dsp:txXfrm>
        <a:off x="0" y="5000649"/>
        <a:ext cx="9144000" cy="1083290"/>
      </dsp:txXfrm>
    </dsp:sp>
    <dsp:sp modelId="{0A48EDAA-EFF5-B046-8182-0DB8956E0C52}">
      <dsp:nvSpPr>
        <dsp:cNvPr id="0" name=""/>
        <dsp:cNvSpPr/>
      </dsp:nvSpPr>
      <dsp:spPr>
        <a:xfrm rot="10800000">
          <a:off x="0" y="3335361"/>
          <a:ext cx="9144000" cy="1666100"/>
        </a:xfrm>
        <a:prstGeom prst="upArrowCallou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err="1" smtClean="0">
              <a:solidFill>
                <a:srgbClr val="000000"/>
              </a:solidFill>
            </a:rPr>
            <a:t>КИМы</a:t>
          </a:r>
          <a:r>
            <a:rPr lang="ru-RU" sz="2800" kern="1200" dirty="0" smtClean="0">
              <a:solidFill>
                <a:srgbClr val="000000"/>
              </a:solidFill>
            </a:rPr>
            <a:t> по КЯ составлены адекватно целям и задачам современного языкового образования, указанным в нормативных документах</a:t>
          </a:r>
          <a:endParaRPr lang="ru-RU" sz="2800" kern="1200" dirty="0">
            <a:solidFill>
              <a:srgbClr val="000000"/>
            </a:solidFill>
          </a:endParaRPr>
        </a:p>
      </dsp:txBody>
      <dsp:txXfrm rot="10800000">
        <a:off x="0" y="3335361"/>
        <a:ext cx="9144000" cy="1082582"/>
      </dsp:txXfrm>
    </dsp:sp>
    <dsp:sp modelId="{90321416-CA98-1542-9EA5-1D517E74FE56}">
      <dsp:nvSpPr>
        <dsp:cNvPr id="0" name=""/>
        <dsp:cNvSpPr/>
      </dsp:nvSpPr>
      <dsp:spPr>
        <a:xfrm rot="10800000">
          <a:off x="0" y="1670072"/>
          <a:ext cx="9144000" cy="1666100"/>
        </a:xfrm>
        <a:prstGeom prst="upArrowCallou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000000"/>
              </a:solidFill>
            </a:rPr>
            <a:t>Новое поколение </a:t>
          </a:r>
          <a:r>
            <a:rPr lang="ru-RU" sz="2800" kern="1200" dirty="0" err="1" smtClean="0">
              <a:solidFill>
                <a:srgbClr val="000000"/>
              </a:solidFill>
            </a:rPr>
            <a:t>КИМов</a:t>
          </a:r>
          <a:r>
            <a:rPr lang="ru-RU" sz="2800" kern="1200" dirty="0" smtClean="0">
              <a:solidFill>
                <a:srgbClr val="000000"/>
              </a:solidFill>
            </a:rPr>
            <a:t> по КЯ разрабатывается в соответствии с традициями отечественной педагогики и восточной </a:t>
          </a:r>
          <a:r>
            <a:rPr lang="ru-RU" sz="2800" kern="1200" dirty="0" err="1" smtClean="0">
              <a:solidFill>
                <a:srgbClr val="000000"/>
              </a:solidFill>
            </a:rPr>
            <a:t>лигводидактики</a:t>
          </a:r>
          <a:endParaRPr lang="ru-RU" sz="2800" kern="1200" dirty="0">
            <a:solidFill>
              <a:srgbClr val="000000"/>
            </a:solidFill>
          </a:endParaRPr>
        </a:p>
      </dsp:txBody>
      <dsp:txXfrm rot="10800000">
        <a:off x="0" y="1670072"/>
        <a:ext cx="9144000" cy="1082582"/>
      </dsp:txXfrm>
    </dsp:sp>
    <dsp:sp modelId="{02D69D38-B65D-EB40-8B93-1F5375EA1D0A}">
      <dsp:nvSpPr>
        <dsp:cNvPr id="0" name=""/>
        <dsp:cNvSpPr/>
      </dsp:nvSpPr>
      <dsp:spPr>
        <a:xfrm rot="10800000">
          <a:off x="0" y="4784"/>
          <a:ext cx="9144000" cy="1666100"/>
        </a:xfrm>
        <a:prstGeom prst="upArrowCallou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>
              <a:solidFill>
                <a:srgbClr val="000000"/>
              </a:solidFill>
            </a:rPr>
            <a:t>КИМы</a:t>
          </a:r>
          <a:r>
            <a:rPr lang="ru-RU" sz="2800" b="1" kern="1200" dirty="0" smtClean="0">
              <a:solidFill>
                <a:srgbClr val="000000"/>
              </a:solidFill>
            </a:rPr>
            <a:t> по китайскому языку (КЯ)</a:t>
          </a:r>
          <a:endParaRPr lang="ru-RU" sz="2800" b="1" kern="1200" dirty="0">
            <a:solidFill>
              <a:srgbClr val="000000"/>
            </a:solidFill>
          </a:endParaRPr>
        </a:p>
      </dsp:txBody>
      <dsp:txXfrm rot="10800000">
        <a:off x="0" y="4784"/>
        <a:ext cx="9144000" cy="10825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B51182-8491-E040-ACDB-F5F63432D6C0}">
      <dsp:nvSpPr>
        <dsp:cNvPr id="0" name=""/>
        <dsp:cNvSpPr/>
      </dsp:nvSpPr>
      <dsp:spPr>
        <a:xfrm>
          <a:off x="0" y="311777"/>
          <a:ext cx="7777391" cy="4666434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>
              <a:solidFill>
                <a:srgbClr val="000000"/>
              </a:solidFill>
            </a:rPr>
            <a:t>Одним из положительных результатов первых двух апробаций внедрения ГИА по китайскому языку стала разработка </a:t>
          </a:r>
          <a:r>
            <a:rPr lang="ru-RU" sz="3900" b="1" kern="1200" dirty="0" smtClean="0">
              <a:solidFill>
                <a:srgbClr val="000000"/>
              </a:solidFill>
            </a:rPr>
            <a:t>примерных программ по китайскому язык</a:t>
          </a:r>
          <a:r>
            <a:rPr lang="ru-RU" sz="3900" kern="1200" dirty="0" smtClean="0">
              <a:solidFill>
                <a:srgbClr val="000000"/>
              </a:solidFill>
            </a:rPr>
            <a:t>у для всех ступеней – начального, основного и среднего общего образования</a:t>
          </a:r>
          <a:endParaRPr lang="ru-RU" sz="3900" kern="1200" dirty="0">
            <a:solidFill>
              <a:srgbClr val="000000"/>
            </a:solidFill>
          </a:endParaRPr>
        </a:p>
      </dsp:txBody>
      <dsp:txXfrm>
        <a:off x="0" y="311777"/>
        <a:ext cx="7777391" cy="466643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478FDD-7CE9-7849-87A2-82BD7E8033F2}">
      <dsp:nvSpPr>
        <dsp:cNvPr id="0" name=""/>
        <dsp:cNvSpPr/>
      </dsp:nvSpPr>
      <dsp:spPr>
        <a:xfrm>
          <a:off x="0" y="2519"/>
          <a:ext cx="9026161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9FEC1F-F3D8-6548-AB46-967A0A6EB316}">
      <dsp:nvSpPr>
        <dsp:cNvPr id="0" name=""/>
        <dsp:cNvSpPr/>
      </dsp:nvSpPr>
      <dsp:spPr>
        <a:xfrm>
          <a:off x="0" y="2519"/>
          <a:ext cx="9026161" cy="1718003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Были внесены рекомендации по доработке как концепции о внедрении ГИА по китайскому языку, так и содержания кодификаторов, спецификаций и КИМ</a:t>
          </a:r>
          <a:endParaRPr lang="ru-RU" sz="2800" kern="1200" dirty="0"/>
        </a:p>
      </dsp:txBody>
      <dsp:txXfrm>
        <a:off x="0" y="2519"/>
        <a:ext cx="9026161" cy="1718003"/>
      </dsp:txXfrm>
    </dsp:sp>
    <dsp:sp modelId="{99C9D3DC-08D1-DF41-9292-D8B15357D69D}">
      <dsp:nvSpPr>
        <dsp:cNvPr id="0" name=""/>
        <dsp:cNvSpPr/>
      </dsp:nvSpPr>
      <dsp:spPr>
        <a:xfrm>
          <a:off x="0" y="1720523"/>
          <a:ext cx="9026161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3D3F75-1E89-8947-9199-72DADD08E630}">
      <dsp:nvSpPr>
        <dsp:cNvPr id="0" name=""/>
        <dsp:cNvSpPr/>
      </dsp:nvSpPr>
      <dsp:spPr>
        <a:xfrm>
          <a:off x="0" y="1720523"/>
          <a:ext cx="9026161" cy="1718003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Были описаны четкие требования к отбору </a:t>
          </a:r>
          <a:r>
            <a:rPr lang="ru-RU" sz="2800" kern="1200" dirty="0" err="1" smtClean="0"/>
            <a:t>аудиотекстов</a:t>
          </a:r>
          <a:r>
            <a:rPr lang="ru-RU" sz="2800" kern="1200" dirty="0" smtClean="0"/>
            <a:t> и обозначены параметры их объема с учетом специфики языка и внесены соответствующие изменения в КИМ</a:t>
          </a:r>
          <a:endParaRPr lang="ru-RU" sz="2800" kern="1200" dirty="0"/>
        </a:p>
      </dsp:txBody>
      <dsp:txXfrm>
        <a:off x="0" y="1720523"/>
        <a:ext cx="9026161" cy="1718003"/>
      </dsp:txXfrm>
    </dsp:sp>
    <dsp:sp modelId="{BE618665-CECF-354F-95D4-07F9A67BA289}">
      <dsp:nvSpPr>
        <dsp:cNvPr id="0" name=""/>
        <dsp:cNvSpPr/>
      </dsp:nvSpPr>
      <dsp:spPr>
        <a:xfrm>
          <a:off x="0" y="3438526"/>
          <a:ext cx="9026161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91CCF2-1D74-0E42-A793-240A4FB681B8}">
      <dsp:nvSpPr>
        <dsp:cNvPr id="0" name=""/>
        <dsp:cNvSpPr/>
      </dsp:nvSpPr>
      <dsp:spPr>
        <a:xfrm>
          <a:off x="0" y="3438526"/>
          <a:ext cx="9026161" cy="1718003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 содержание заданий раздела «Чтение» были внесены изменения с уточнением требований к отбираемым текстам, которые должны полностью соответствовать научным положениям современной лингводидактики</a:t>
          </a:r>
          <a:endParaRPr lang="ru-RU" sz="2800" kern="1200" dirty="0"/>
        </a:p>
      </dsp:txBody>
      <dsp:txXfrm>
        <a:off x="0" y="3438526"/>
        <a:ext cx="9026161" cy="17180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478FDD-7CE9-7849-87A2-82BD7E8033F2}">
      <dsp:nvSpPr>
        <dsp:cNvPr id="0" name=""/>
        <dsp:cNvSpPr/>
      </dsp:nvSpPr>
      <dsp:spPr>
        <a:xfrm>
          <a:off x="0" y="2560"/>
          <a:ext cx="9026161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D9FEC1F-F3D8-6548-AB46-967A0A6EB316}">
      <dsp:nvSpPr>
        <dsp:cNvPr id="0" name=""/>
        <dsp:cNvSpPr/>
      </dsp:nvSpPr>
      <dsp:spPr>
        <a:xfrm>
          <a:off x="0" y="2560"/>
          <a:ext cx="9026161" cy="118866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При проведении апробации 2016 года была отмечена положительная динамика при выполнении заданий разделов «Аудирование» и «Чтение»</a:t>
          </a:r>
          <a:endParaRPr lang="ru-RU" sz="2700" kern="1200" dirty="0"/>
        </a:p>
      </dsp:txBody>
      <dsp:txXfrm>
        <a:off x="0" y="2560"/>
        <a:ext cx="9026161" cy="1188668"/>
      </dsp:txXfrm>
    </dsp:sp>
    <dsp:sp modelId="{169BDFBB-5630-B14E-AF46-03634671D0D4}">
      <dsp:nvSpPr>
        <dsp:cNvPr id="0" name=""/>
        <dsp:cNvSpPr/>
      </dsp:nvSpPr>
      <dsp:spPr>
        <a:xfrm>
          <a:off x="0" y="1191229"/>
          <a:ext cx="9026161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E63B55B-E27C-2A40-9B7C-0F13783BC19B}">
      <dsp:nvSpPr>
        <dsp:cNvPr id="0" name=""/>
        <dsp:cNvSpPr/>
      </dsp:nvSpPr>
      <dsp:spPr>
        <a:xfrm>
          <a:off x="0" y="1191229"/>
          <a:ext cx="9017356" cy="1985973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Содержание КИМ раздела «Лексика. Грамматика. Иероглифика» вызвало наибольшее затруднение, и в связи с этим формулировки и типы отдельных заданий по результатам первой и второй апробаций были изменены и в дальнейшем будут дорабатываться </a:t>
          </a:r>
          <a:endParaRPr lang="ru-RU" sz="2700" kern="1200" dirty="0"/>
        </a:p>
      </dsp:txBody>
      <dsp:txXfrm>
        <a:off x="0" y="1191229"/>
        <a:ext cx="9017356" cy="1985973"/>
      </dsp:txXfrm>
    </dsp:sp>
    <dsp:sp modelId="{A1794D14-2636-234E-BF9A-7B04C26C9EC2}">
      <dsp:nvSpPr>
        <dsp:cNvPr id="0" name=""/>
        <dsp:cNvSpPr/>
      </dsp:nvSpPr>
      <dsp:spPr>
        <a:xfrm>
          <a:off x="0" y="3177202"/>
          <a:ext cx="9026161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B2CA21-BDE0-C643-A7B0-CBE544537F15}">
      <dsp:nvSpPr>
        <dsp:cNvPr id="0" name=""/>
        <dsp:cNvSpPr/>
      </dsp:nvSpPr>
      <dsp:spPr>
        <a:xfrm>
          <a:off x="0" y="3177202"/>
          <a:ext cx="9026161" cy="157750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Особого внимания заслуживают задания с развернутым ответом в устной части и в разделе «Письмо»: были упрощены и изъяты некоторые типы заданий, а формулировки к заданиям были даны на русском языке</a:t>
          </a:r>
          <a:endParaRPr lang="ru-RU" sz="2700" kern="1200" dirty="0"/>
        </a:p>
      </dsp:txBody>
      <dsp:txXfrm>
        <a:off x="0" y="3177202"/>
        <a:ext cx="9026161" cy="1577508"/>
      </dsp:txXfrm>
    </dsp:sp>
    <dsp:sp modelId="{5646BD4C-5AFE-FF44-B56F-E396DAF9F58D}">
      <dsp:nvSpPr>
        <dsp:cNvPr id="0" name=""/>
        <dsp:cNvSpPr/>
      </dsp:nvSpPr>
      <dsp:spPr>
        <a:xfrm>
          <a:off x="0" y="4754710"/>
          <a:ext cx="9026161" cy="0"/>
        </a:xfrm>
        <a:prstGeom prst="lin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99B9339-86F6-384C-B2AB-2282FE22F064}">
      <dsp:nvSpPr>
        <dsp:cNvPr id="0" name=""/>
        <dsp:cNvSpPr/>
      </dsp:nvSpPr>
      <dsp:spPr>
        <a:xfrm>
          <a:off x="0" y="4754710"/>
          <a:ext cx="9026161" cy="1577508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В перспективе задания </a:t>
          </a:r>
          <a:r>
            <a:rPr lang="ru-RU" sz="2700" kern="1200" dirty="0" err="1" smtClean="0"/>
            <a:t>КИМов</a:t>
          </a:r>
          <a:r>
            <a:rPr lang="ru-RU" sz="2700" kern="1200" dirty="0" smtClean="0"/>
            <a:t> будут существенно видоизменяться и совершенствоваться в плане их усложнения и соответствия моделям по европейским языкам </a:t>
          </a:r>
          <a:endParaRPr lang="ru-RU" sz="2700" kern="1200" dirty="0"/>
        </a:p>
      </dsp:txBody>
      <dsp:txXfrm>
        <a:off x="0" y="4754710"/>
        <a:ext cx="9026161" cy="157750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84AA03-E8A2-C84A-B96C-01BD85652C31}">
      <dsp:nvSpPr>
        <dsp:cNvPr id="0" name=""/>
        <dsp:cNvSpPr/>
      </dsp:nvSpPr>
      <dsp:spPr>
        <a:xfrm>
          <a:off x="2920637" y="2779193"/>
          <a:ext cx="2946229" cy="939196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0" kern="1200" dirty="0" smtClean="0">
              <a:solidFill>
                <a:srgbClr val="000000"/>
              </a:solidFill>
            </a:rPr>
            <a:t>К </a:t>
          </a:r>
          <a:r>
            <a:rPr lang="ru-RU" sz="2800" b="1" kern="1200" dirty="0" smtClean="0">
              <a:solidFill>
                <a:srgbClr val="000000"/>
              </a:solidFill>
            </a:rPr>
            <a:t>2020 </a:t>
          </a:r>
          <a:r>
            <a:rPr lang="ru-RU" sz="2800" b="0" kern="1200" dirty="0" smtClean="0">
              <a:solidFill>
                <a:srgbClr val="000000"/>
              </a:solidFill>
            </a:rPr>
            <a:t>году</a:t>
          </a:r>
          <a:endParaRPr lang="ru-RU" sz="2800" b="0" kern="1200" dirty="0">
            <a:solidFill>
              <a:srgbClr val="000000"/>
            </a:solidFill>
          </a:endParaRPr>
        </a:p>
      </dsp:txBody>
      <dsp:txXfrm>
        <a:off x="2966485" y="2825041"/>
        <a:ext cx="2854533" cy="847500"/>
      </dsp:txXfrm>
    </dsp:sp>
    <dsp:sp modelId="{45B2B82D-D39D-DF4E-8FEC-3E18377D195E}">
      <dsp:nvSpPr>
        <dsp:cNvPr id="0" name=""/>
        <dsp:cNvSpPr/>
      </dsp:nvSpPr>
      <dsp:spPr>
        <a:xfrm rot="2416546">
          <a:off x="4859346" y="3960037"/>
          <a:ext cx="74759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4759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92C3F3-943A-2B4E-A48A-26055B5D5D34}">
      <dsp:nvSpPr>
        <dsp:cNvPr id="0" name=""/>
        <dsp:cNvSpPr/>
      </dsp:nvSpPr>
      <dsp:spPr>
        <a:xfrm>
          <a:off x="4556450" y="4201685"/>
          <a:ext cx="4313685" cy="2025067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50800" dist="38100" dir="13500000" algn="br" rotWithShape="0">
            <a:prstClr val="black">
              <a:alpha val="40000"/>
            </a:prst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000000"/>
              </a:solidFill>
            </a:rPr>
            <a:t>Учителям</a:t>
          </a:r>
          <a:r>
            <a:rPr lang="ru-RU" sz="2600" b="0" kern="1200" dirty="0" smtClean="0">
              <a:solidFill>
                <a:srgbClr val="000000"/>
              </a:solidFill>
            </a:rPr>
            <a:t> необходимо пересмотреть методы и приемы обучения КЯ</a:t>
          </a:r>
          <a:endParaRPr lang="ru-RU" sz="2600" b="0" kern="1200" dirty="0">
            <a:solidFill>
              <a:srgbClr val="000000"/>
            </a:solidFill>
          </a:endParaRPr>
        </a:p>
      </dsp:txBody>
      <dsp:txXfrm>
        <a:off x="4655306" y="4300541"/>
        <a:ext cx="4115973" cy="1827355"/>
      </dsp:txXfrm>
    </dsp:sp>
    <dsp:sp modelId="{3C23FFEF-1C42-1A4E-A963-E55A3F0DAE0F}">
      <dsp:nvSpPr>
        <dsp:cNvPr id="0" name=""/>
        <dsp:cNvSpPr/>
      </dsp:nvSpPr>
      <dsp:spPr>
        <a:xfrm rot="16099297">
          <a:off x="4139226" y="2545379"/>
          <a:ext cx="46782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67827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358655-D735-2E42-8E5D-34FB7D56A491}">
      <dsp:nvSpPr>
        <dsp:cNvPr id="0" name=""/>
        <dsp:cNvSpPr/>
      </dsp:nvSpPr>
      <dsp:spPr>
        <a:xfrm>
          <a:off x="1092295" y="194311"/>
          <a:ext cx="6485948" cy="2117254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000000"/>
              </a:solidFill>
            </a:rPr>
            <a:t>Специалистам по лингводидактике КЯ </a:t>
          </a:r>
          <a:r>
            <a:rPr lang="ru-RU" sz="2600" b="0" kern="1200" dirty="0" smtClean="0">
              <a:solidFill>
                <a:srgbClr val="000000"/>
              </a:solidFill>
            </a:rPr>
            <a:t>нужно разработать современные учебные пособия, имеющие под собой научную основу и отвечающие требованиям нормативных документов</a:t>
          </a:r>
          <a:endParaRPr lang="ru-RU" sz="2600" b="0" kern="1200" dirty="0">
            <a:solidFill>
              <a:srgbClr val="000000"/>
            </a:solidFill>
          </a:endParaRPr>
        </a:p>
      </dsp:txBody>
      <dsp:txXfrm>
        <a:off x="1195651" y="297667"/>
        <a:ext cx="6279236" cy="1910542"/>
      </dsp:txXfrm>
    </dsp:sp>
    <dsp:sp modelId="{B620EA5F-1087-7F42-B42D-CC1D19F87534}">
      <dsp:nvSpPr>
        <dsp:cNvPr id="0" name=""/>
        <dsp:cNvSpPr/>
      </dsp:nvSpPr>
      <dsp:spPr>
        <a:xfrm rot="8244804">
          <a:off x="3188318" y="3989074"/>
          <a:ext cx="80000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0000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037573-97F0-F947-A83F-61866A616BDB}">
      <dsp:nvSpPr>
        <dsp:cNvPr id="0" name=""/>
        <dsp:cNvSpPr/>
      </dsp:nvSpPr>
      <dsp:spPr>
        <a:xfrm>
          <a:off x="117846" y="4259758"/>
          <a:ext cx="4211898" cy="1966947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>
              <a:solidFill>
                <a:srgbClr val="000000"/>
              </a:solidFill>
            </a:rPr>
            <a:t>Учащимся</a:t>
          </a:r>
          <a:r>
            <a:rPr lang="ru-RU" sz="2600" b="0" kern="1200" dirty="0" smtClean="0">
              <a:solidFill>
                <a:srgbClr val="000000"/>
              </a:solidFill>
            </a:rPr>
            <a:t> необходимо настроиться на возможную сдачу ЕГЭ по КЯ в 2020 году и поэтапно к этому готовиться </a:t>
          </a:r>
          <a:endParaRPr lang="ru-RU" sz="2600" b="0" kern="1200" dirty="0">
            <a:solidFill>
              <a:srgbClr val="000000"/>
            </a:solidFill>
          </a:endParaRPr>
        </a:p>
      </dsp:txBody>
      <dsp:txXfrm>
        <a:off x="213864" y="4355776"/>
        <a:ext cx="4019862" cy="17749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7A476-1AF4-084B-A9F0-6841F6396682}" type="datetimeFigureOut">
              <a:rPr lang="ru-RU" smtClean="0"/>
              <a:t>22.08.17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9CF129-DFBC-8944-AC53-0E7CFBDE50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5908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22.08.17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22.08.17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22.08.17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 (другой вариан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22.08.17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, рисун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22.08.17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рисунк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22.08.17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22.08.17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22.08.17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22.08.17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22.08.17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22.08.17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аздел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22.08.17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22.08.17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22.08.17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22.08.17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22.08.17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22.08.17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9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9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9.xml"/><Relationship Id="rId2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9.xml"/><Relationship Id="rId2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9.xml"/><Relationship Id="rId2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9.xml"/><Relationship Id="rId2" Type="http://schemas.openxmlformats.org/officeDocument/2006/relationships/diagramData" Target="../diagrams/data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9.xml"/><Relationship Id="rId2" Type="http://schemas.openxmlformats.org/officeDocument/2006/relationships/diagramData" Target="../diagrams/data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9.xml"/><Relationship Id="rId2" Type="http://schemas.openxmlformats.org/officeDocument/2006/relationships/diagramData" Target="../diagrams/data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 idx="4294967295"/>
          </p:nvPr>
        </p:nvSpPr>
        <p:spPr>
          <a:xfrm>
            <a:off x="295071" y="564418"/>
            <a:ext cx="8557066" cy="1821531"/>
          </a:xfrm>
        </p:spPr>
        <p:txBody>
          <a:bodyPr>
            <a:noAutofit/>
          </a:bodyPr>
          <a:lstStyle/>
          <a:p>
            <a:pPr algn="ctr"/>
            <a:r>
              <a:rPr lang="ru-RU" sz="2200" dirty="0" err="1" smtClean="0"/>
              <a:t>Минобрнауки</a:t>
            </a:r>
            <a:r>
              <a:rPr lang="ru-RU" sz="2200" dirty="0" smtClean="0"/>
              <a:t> РФ  ФГБУ «</a:t>
            </a:r>
            <a:r>
              <a:rPr lang="ru-RU" sz="2200" dirty="0"/>
              <a:t>Российская академия образования</a:t>
            </a:r>
            <a:r>
              <a:rPr lang="ru-RU" sz="2200" dirty="0" smtClean="0"/>
              <a:t>»</a:t>
            </a:r>
            <a:br>
              <a:rPr lang="ru-RU" sz="2200" dirty="0" smtClean="0"/>
            </a:br>
            <a:r>
              <a:rPr lang="ru-RU" sz="2200" b="1" dirty="0" smtClean="0"/>
              <a:t>Съезд </a:t>
            </a:r>
            <a:r>
              <a:rPr lang="ru-RU" sz="2200" b="1" dirty="0"/>
              <a:t>представителей общественно-профессиональных сообществ (предметных ассоциаций) учителей и преподавателей учебных предметов</a:t>
            </a:r>
            <a:br>
              <a:rPr lang="ru-RU" sz="2200" b="1" dirty="0"/>
            </a:br>
            <a:r>
              <a:rPr lang="ru-RU" sz="2200" b="1" dirty="0" smtClean="0"/>
              <a:t>22 августа 2017 года</a:t>
            </a:r>
            <a:endParaRPr lang="ru-RU" sz="2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5071" y="2477607"/>
            <a:ext cx="8557066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+mj-lt"/>
              </a:rPr>
              <a:t>Перспективы </a:t>
            </a:r>
            <a:r>
              <a:rPr lang="ru-RU" sz="3200" b="1" dirty="0">
                <a:latin typeface="+mj-lt"/>
              </a:rPr>
              <a:t>развития экзаменационных моделей ГИА </a:t>
            </a:r>
            <a:endParaRPr lang="ru-RU" sz="3200" b="1" dirty="0" smtClean="0">
              <a:latin typeface="+mj-lt"/>
            </a:endParaRPr>
          </a:p>
          <a:p>
            <a:pPr algn="ctr"/>
            <a:r>
              <a:rPr lang="ru-RU" sz="3200" b="1" dirty="0" smtClean="0">
                <a:latin typeface="+mj-lt"/>
              </a:rPr>
              <a:t>по </a:t>
            </a:r>
            <a:r>
              <a:rPr lang="ru-RU" sz="3200" b="1" dirty="0">
                <a:latin typeface="+mj-lt"/>
              </a:rPr>
              <a:t>китайскому языку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4026" y="4230629"/>
            <a:ext cx="8851038" cy="240065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latin typeface="+mj-lt"/>
              </a:rPr>
              <a:t>Члены </a:t>
            </a:r>
            <a:r>
              <a:rPr lang="ru-RU" sz="2400" dirty="0">
                <a:latin typeface="+mj-lt"/>
              </a:rPr>
              <a:t>Федеральной комиссии по разработке </a:t>
            </a:r>
            <a:r>
              <a:rPr lang="ru-RU" sz="2400" dirty="0" smtClean="0">
                <a:latin typeface="+mj-lt"/>
              </a:rPr>
              <a:t>КИМ, </a:t>
            </a:r>
            <a:r>
              <a:rPr lang="ru-RU" sz="2400" dirty="0">
                <a:latin typeface="+mj-lt"/>
              </a:rPr>
              <a:t>используемых при проведении </a:t>
            </a:r>
            <a:r>
              <a:rPr lang="ru-RU" sz="2400" dirty="0" smtClean="0">
                <a:latin typeface="+mj-lt"/>
              </a:rPr>
              <a:t>ГИА по китайскому языку:</a:t>
            </a:r>
            <a:endParaRPr lang="ru-RU" sz="2400" dirty="0">
              <a:latin typeface="+mj-lt"/>
            </a:endParaRPr>
          </a:p>
          <a:p>
            <a:pPr algn="r"/>
            <a:r>
              <a:rPr lang="ru-RU" sz="2700" b="1" dirty="0" err="1" smtClean="0">
                <a:latin typeface="+mj-lt"/>
              </a:rPr>
              <a:t>Масловец</a:t>
            </a:r>
            <a:r>
              <a:rPr lang="ru-RU" sz="2700" b="1" dirty="0" smtClean="0">
                <a:latin typeface="+mj-lt"/>
              </a:rPr>
              <a:t> </a:t>
            </a:r>
            <a:r>
              <a:rPr lang="ru-RU" sz="2700" b="1" dirty="0">
                <a:latin typeface="+mj-lt"/>
              </a:rPr>
              <a:t>Ольга Александровна, </a:t>
            </a:r>
            <a:endParaRPr lang="ru-RU" sz="2700" b="1" dirty="0" smtClean="0">
              <a:latin typeface="+mj-lt"/>
            </a:endParaRPr>
          </a:p>
          <a:p>
            <a:pPr algn="r"/>
            <a:r>
              <a:rPr lang="ru-RU" sz="2700" b="1" dirty="0" smtClean="0">
                <a:latin typeface="+mj-lt"/>
              </a:rPr>
              <a:t>канд. </a:t>
            </a:r>
            <a:r>
              <a:rPr lang="ru-RU" sz="2700" b="1" dirty="0" err="1" smtClean="0">
                <a:latin typeface="+mj-lt"/>
              </a:rPr>
              <a:t>пед</a:t>
            </a:r>
            <a:r>
              <a:rPr lang="ru-RU" sz="2700" b="1" dirty="0" smtClean="0">
                <a:latin typeface="+mj-lt"/>
              </a:rPr>
              <a:t>. наук, </a:t>
            </a:r>
            <a:r>
              <a:rPr lang="ru-RU" sz="2700" b="1" smtClean="0">
                <a:latin typeface="+mj-lt"/>
              </a:rPr>
              <a:t>доцент  </a:t>
            </a:r>
            <a:r>
              <a:rPr lang="ru-RU" sz="2700" b="1" smtClean="0">
                <a:latin typeface="+mj-lt"/>
              </a:rPr>
              <a:t>ИИЯ МГПУ,</a:t>
            </a:r>
            <a:endParaRPr lang="ru-RU" sz="2700" b="1" dirty="0" smtClean="0">
              <a:latin typeface="+mj-lt"/>
            </a:endParaRPr>
          </a:p>
          <a:p>
            <a:pPr algn="r"/>
            <a:r>
              <a:rPr lang="ru-RU" sz="2400" b="1" dirty="0" smtClean="0">
                <a:latin typeface="+mj-lt"/>
              </a:rPr>
              <a:t>Малых </a:t>
            </a:r>
            <a:r>
              <a:rPr lang="ru-RU" sz="2400" b="1" dirty="0">
                <a:latin typeface="+mj-lt"/>
              </a:rPr>
              <a:t>Оксана Андреевна</a:t>
            </a:r>
            <a:r>
              <a:rPr lang="ru-RU" sz="2400" b="1" dirty="0" smtClean="0">
                <a:latin typeface="+mj-lt"/>
              </a:rPr>
              <a:t>, Лопаткина </a:t>
            </a:r>
            <a:r>
              <a:rPr lang="ru-RU" sz="2400" b="1" dirty="0">
                <a:latin typeface="+mj-lt"/>
              </a:rPr>
              <a:t>Татьяна Сергеевна, </a:t>
            </a:r>
            <a:endParaRPr lang="ru-RU" sz="2400" b="1" dirty="0" smtClean="0">
              <a:latin typeface="+mj-lt"/>
            </a:endParaRPr>
          </a:p>
          <a:p>
            <a:pPr algn="r"/>
            <a:r>
              <a:rPr lang="ru-RU" sz="2400" b="1" dirty="0" smtClean="0">
                <a:latin typeface="+mj-lt"/>
              </a:rPr>
              <a:t>старшие преподаватель кафедры китайского языка ИИЯ МГПУ</a:t>
            </a:r>
          </a:p>
        </p:txBody>
      </p:sp>
    </p:spTree>
    <p:extLst>
      <p:ext uri="{BB962C8B-B14F-4D97-AF65-F5344CB8AC3E}">
        <p14:creationId xmlns:p14="http://schemas.microsoft.com/office/powerpoint/2010/main" val="1892974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9026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167586301"/>
              </p:ext>
            </p:extLst>
          </p:nvPr>
        </p:nvGraphicFramePr>
        <p:xfrm>
          <a:off x="104746" y="641609"/>
          <a:ext cx="9039254" cy="60494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6281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652752784"/>
              </p:ext>
            </p:extLst>
          </p:nvPr>
        </p:nvGraphicFramePr>
        <p:xfrm>
          <a:off x="0" y="615419"/>
          <a:ext cx="9144000" cy="6242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5366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252383203"/>
              </p:ext>
            </p:extLst>
          </p:nvPr>
        </p:nvGraphicFramePr>
        <p:xfrm>
          <a:off x="144027" y="563043"/>
          <a:ext cx="8999974" cy="6294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206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563587038"/>
              </p:ext>
            </p:extLst>
          </p:nvPr>
        </p:nvGraphicFramePr>
        <p:xfrm>
          <a:off x="0" y="654701"/>
          <a:ext cx="9144000" cy="6088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3389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850791506"/>
              </p:ext>
            </p:extLst>
          </p:nvPr>
        </p:nvGraphicFramePr>
        <p:xfrm>
          <a:off x="864155" y="982053"/>
          <a:ext cx="7777391" cy="52899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люс 2"/>
          <p:cNvSpPr/>
          <p:nvPr/>
        </p:nvSpPr>
        <p:spPr>
          <a:xfrm>
            <a:off x="864155" y="1453437"/>
            <a:ext cx="1414071" cy="1427251"/>
          </a:xfrm>
          <a:prstGeom prst="mathPlus">
            <a:avLst/>
          </a:prstGeom>
          <a:solidFill>
            <a:srgbClr val="E0FF85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600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201967734"/>
              </p:ext>
            </p:extLst>
          </p:nvPr>
        </p:nvGraphicFramePr>
        <p:xfrm>
          <a:off x="104746" y="1086805"/>
          <a:ext cx="9026161" cy="5159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8052" y="0"/>
            <a:ext cx="8562986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ГИА в форме ЕГЭ/ОГЭ по китайскому языку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90756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77471980"/>
              </p:ext>
            </p:extLst>
          </p:nvPr>
        </p:nvGraphicFramePr>
        <p:xfrm>
          <a:off x="117839" y="523220"/>
          <a:ext cx="9026161" cy="63347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8052" y="0"/>
            <a:ext cx="8562986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ГИА в форме ЕГЭ/ОГЭ по китайскому языку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51138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902444631"/>
              </p:ext>
            </p:extLst>
          </p:nvPr>
        </p:nvGraphicFramePr>
        <p:xfrm>
          <a:off x="1" y="615419"/>
          <a:ext cx="8916504" cy="6242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0380803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ктр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Спектр.thmx</Template>
  <TotalTime>2481</TotalTime>
  <Words>555</Words>
  <Application>Microsoft Macintosh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Спектр</vt:lpstr>
      <vt:lpstr>Минобрнауки РФ  ФГБУ «Российская академия образования» Съезд представителей общественно-профессиональных сообществ (предметных ассоциаций) учителей и преподавателей учебных предметов 22 августа 2017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и науки Российской Федерации ФГБУ «Российская академия образования» Съезд представителей общественно-профессиональных сообществ (предметных ассоциаций) учителей и преподавателей учебных предметов 22 августа 2017 года</dc:title>
  <dc:creator>Оксана Малых</dc:creator>
  <cp:lastModifiedBy>Оксана Малых</cp:lastModifiedBy>
  <cp:revision>14</cp:revision>
  <cp:lastPrinted>2017-08-22T05:43:44Z</cp:lastPrinted>
  <dcterms:created xsi:type="dcterms:W3CDTF">2017-08-20T14:40:48Z</dcterms:created>
  <dcterms:modified xsi:type="dcterms:W3CDTF">2017-08-22T08:05:04Z</dcterms:modified>
</cp:coreProperties>
</file>