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58" r:id="rId3"/>
    <p:sldId id="259" r:id="rId4"/>
    <p:sldId id="257" r:id="rId5"/>
    <p:sldId id="260" r:id="rId6"/>
    <p:sldId id="271" r:id="rId7"/>
    <p:sldId id="261" r:id="rId8"/>
    <p:sldId id="263" r:id="rId9"/>
    <p:sldId id="265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8" d="100"/>
          <a:sy n="98" d="100"/>
        </p:scale>
        <p:origin x="-35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F64C59-FCE1-424C-8658-5BBF0F501424}" type="doc">
      <dgm:prSet loTypeId="urn:microsoft.com/office/officeart/2005/8/layout/chevron2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45F3D1EC-2824-4B5D-A941-4995577FFFCA}">
      <dgm:prSet phldrT="[Текст]" phldr="1"/>
      <dgm:spPr/>
      <dgm:t>
        <a:bodyPr/>
        <a:lstStyle/>
        <a:p>
          <a:endParaRPr lang="ru-RU"/>
        </a:p>
      </dgm:t>
    </dgm:pt>
    <dgm:pt modelId="{F21DEDF7-08E5-4BE0-928D-44B2FAA67548}" type="parTrans" cxnId="{F17D4B0D-1190-4859-96D3-EEE9F279CEF5}">
      <dgm:prSet/>
      <dgm:spPr/>
      <dgm:t>
        <a:bodyPr/>
        <a:lstStyle/>
        <a:p>
          <a:endParaRPr lang="ru-RU"/>
        </a:p>
      </dgm:t>
    </dgm:pt>
    <dgm:pt modelId="{0CD2420F-9084-4925-B146-4E84F0D454D9}" type="sibTrans" cxnId="{F17D4B0D-1190-4859-96D3-EEE9F279CEF5}">
      <dgm:prSet/>
      <dgm:spPr/>
      <dgm:t>
        <a:bodyPr/>
        <a:lstStyle/>
        <a:p>
          <a:endParaRPr lang="ru-RU"/>
        </a:p>
      </dgm:t>
    </dgm:pt>
    <dgm:pt modelId="{87692300-2DE3-4D20-9F81-DCA35966DD00}">
      <dgm:prSet phldrT="[Текст]"/>
      <dgm:spPr/>
      <dgm:t>
        <a:bodyPr/>
        <a:lstStyle/>
        <a:p>
          <a:r>
            <a:rPr lang="ru-RU" dirty="0" smtClean="0"/>
            <a:t>Текущий уровень образования населения характеризует готовность к удовлетворению  спроса рынка труда на квалифицированные кадры</a:t>
          </a:r>
          <a:endParaRPr lang="ru-RU" dirty="0"/>
        </a:p>
      </dgm:t>
    </dgm:pt>
    <dgm:pt modelId="{31E59A26-642D-434F-8058-959FAE8EDC1B}" type="parTrans" cxnId="{ECF35A6E-632B-454F-992F-BDB29B4AF3B1}">
      <dgm:prSet/>
      <dgm:spPr/>
      <dgm:t>
        <a:bodyPr/>
        <a:lstStyle/>
        <a:p>
          <a:endParaRPr lang="ru-RU"/>
        </a:p>
      </dgm:t>
    </dgm:pt>
    <dgm:pt modelId="{D63AE844-B592-4988-B66F-2E066F6B56FC}" type="sibTrans" cxnId="{ECF35A6E-632B-454F-992F-BDB29B4AF3B1}">
      <dgm:prSet/>
      <dgm:spPr/>
      <dgm:t>
        <a:bodyPr/>
        <a:lstStyle/>
        <a:p>
          <a:endParaRPr lang="ru-RU"/>
        </a:p>
      </dgm:t>
    </dgm:pt>
    <dgm:pt modelId="{2A915395-0E49-4E54-AFE4-5A69B2FF8EEC}">
      <dgm:prSet phldrT="[Текст]" phldr="1"/>
      <dgm:spPr/>
      <dgm:t>
        <a:bodyPr/>
        <a:lstStyle/>
        <a:p>
          <a:endParaRPr lang="ru-RU"/>
        </a:p>
      </dgm:t>
    </dgm:pt>
    <dgm:pt modelId="{C9BDCEE1-67AD-41E2-A37C-49FF936409F0}" type="parTrans" cxnId="{4B8CD83B-364D-4982-BEA6-3DE9CDBB00DB}">
      <dgm:prSet/>
      <dgm:spPr/>
      <dgm:t>
        <a:bodyPr/>
        <a:lstStyle/>
        <a:p>
          <a:endParaRPr lang="ru-RU"/>
        </a:p>
      </dgm:t>
    </dgm:pt>
    <dgm:pt modelId="{566F4C5F-735A-4F15-900E-330DF1B881D6}" type="sibTrans" cxnId="{4B8CD83B-364D-4982-BEA6-3DE9CDBB00DB}">
      <dgm:prSet/>
      <dgm:spPr/>
      <dgm:t>
        <a:bodyPr/>
        <a:lstStyle/>
        <a:p>
          <a:endParaRPr lang="ru-RU"/>
        </a:p>
      </dgm:t>
    </dgm:pt>
    <dgm:pt modelId="{83CCBF9A-AECE-4E0A-B68B-04A378CE4B5E}">
      <dgm:prSet phldrT="[Текст]"/>
      <dgm:spPr/>
      <dgm:t>
        <a:bodyPr/>
        <a:lstStyle/>
        <a:p>
          <a:r>
            <a:rPr lang="ru-RU" dirty="0" smtClean="0"/>
            <a:t>Развитие системы образования определяет возможность конвертации потенциала в экономический рост</a:t>
          </a:r>
          <a:endParaRPr lang="ru-RU" dirty="0"/>
        </a:p>
      </dgm:t>
    </dgm:pt>
    <dgm:pt modelId="{C2043E0C-364A-476D-8E63-36994AB54A67}" type="parTrans" cxnId="{341BC923-D085-4ED3-8C00-28A56EF68C11}">
      <dgm:prSet/>
      <dgm:spPr/>
      <dgm:t>
        <a:bodyPr/>
        <a:lstStyle/>
        <a:p>
          <a:endParaRPr lang="ru-RU"/>
        </a:p>
      </dgm:t>
    </dgm:pt>
    <dgm:pt modelId="{D31A2287-61E0-4EC2-A7EC-33788C06C605}" type="sibTrans" cxnId="{341BC923-D085-4ED3-8C00-28A56EF68C11}">
      <dgm:prSet/>
      <dgm:spPr/>
      <dgm:t>
        <a:bodyPr/>
        <a:lstStyle/>
        <a:p>
          <a:endParaRPr lang="ru-RU"/>
        </a:p>
      </dgm:t>
    </dgm:pt>
    <dgm:pt modelId="{A24EFB11-71CB-4405-8404-B3F86335F971}">
      <dgm:prSet phldrT="[Текст]" phldr="1"/>
      <dgm:spPr/>
      <dgm:t>
        <a:bodyPr/>
        <a:lstStyle/>
        <a:p>
          <a:endParaRPr lang="ru-RU"/>
        </a:p>
      </dgm:t>
    </dgm:pt>
    <dgm:pt modelId="{6E4F3874-1DD1-4D90-BCF4-A771C50502A9}" type="parTrans" cxnId="{C65AAF7B-6856-4906-B53B-51B1585899B0}">
      <dgm:prSet/>
      <dgm:spPr/>
      <dgm:t>
        <a:bodyPr/>
        <a:lstStyle/>
        <a:p>
          <a:endParaRPr lang="ru-RU"/>
        </a:p>
      </dgm:t>
    </dgm:pt>
    <dgm:pt modelId="{6F2F85B3-6D61-40AD-A264-B155A58C5B2C}" type="sibTrans" cxnId="{C65AAF7B-6856-4906-B53B-51B1585899B0}">
      <dgm:prSet/>
      <dgm:spPr/>
      <dgm:t>
        <a:bodyPr/>
        <a:lstStyle/>
        <a:p>
          <a:endParaRPr lang="ru-RU"/>
        </a:p>
      </dgm:t>
    </dgm:pt>
    <dgm:pt modelId="{B4C8E758-7ED9-4A44-881B-1E63D5A7CDCD}">
      <dgm:prSet phldrT="[Текст]"/>
      <dgm:spPr/>
      <dgm:t>
        <a:bodyPr/>
        <a:lstStyle/>
        <a:p>
          <a:r>
            <a:rPr lang="ru-RU" dirty="0" smtClean="0"/>
            <a:t>Основа экономики региона: промышленность (фармацевтическая и химическая, машиностроение, деревообработка) и сельское хозяйство (выращивание льна, животноводство)</a:t>
          </a:r>
          <a:endParaRPr lang="ru-RU" dirty="0"/>
        </a:p>
      </dgm:t>
    </dgm:pt>
    <dgm:pt modelId="{C9701EBC-67C5-4BAC-A19A-76BF81F7B89C}" type="parTrans" cxnId="{D6DF5313-49A3-4763-ABDA-E96361D450E6}">
      <dgm:prSet/>
      <dgm:spPr/>
      <dgm:t>
        <a:bodyPr/>
        <a:lstStyle/>
        <a:p>
          <a:endParaRPr lang="ru-RU"/>
        </a:p>
      </dgm:t>
    </dgm:pt>
    <dgm:pt modelId="{CEFD3A30-27D9-48F3-B141-2282868FD521}" type="sibTrans" cxnId="{D6DF5313-49A3-4763-ABDA-E96361D450E6}">
      <dgm:prSet/>
      <dgm:spPr/>
      <dgm:t>
        <a:bodyPr/>
        <a:lstStyle/>
        <a:p>
          <a:endParaRPr lang="ru-RU"/>
        </a:p>
      </dgm:t>
    </dgm:pt>
    <dgm:pt modelId="{C9A31AB9-62D1-4D51-8544-07793D723AB0}">
      <dgm:prSet phldrT="[Текст]"/>
      <dgm:spPr/>
      <dgm:t>
        <a:bodyPr/>
        <a:lstStyle/>
        <a:p>
          <a:r>
            <a:rPr lang="ru-RU" dirty="0" smtClean="0"/>
            <a:t>Существует устойчивая необходимость в квалифицированных кадрах</a:t>
          </a:r>
          <a:endParaRPr lang="ru-RU" dirty="0"/>
        </a:p>
      </dgm:t>
    </dgm:pt>
    <dgm:pt modelId="{7C9B8B9E-F9A4-4AAC-80E6-B96107EC79E0}" type="parTrans" cxnId="{27005BB4-CD30-4F7C-B45F-BF23182D97BD}">
      <dgm:prSet/>
      <dgm:spPr/>
      <dgm:t>
        <a:bodyPr/>
        <a:lstStyle/>
        <a:p>
          <a:endParaRPr lang="ru-RU"/>
        </a:p>
      </dgm:t>
    </dgm:pt>
    <dgm:pt modelId="{175CF86D-2759-4893-96B3-6E4B9627D02B}" type="sibTrans" cxnId="{27005BB4-CD30-4F7C-B45F-BF23182D97BD}">
      <dgm:prSet/>
      <dgm:spPr/>
      <dgm:t>
        <a:bodyPr/>
        <a:lstStyle/>
        <a:p>
          <a:endParaRPr lang="ru-RU"/>
        </a:p>
      </dgm:t>
    </dgm:pt>
    <dgm:pt modelId="{FC36070A-1B5F-481B-A89E-5FD68C627099}">
      <dgm:prSet phldrT="[Текст]"/>
      <dgm:spPr/>
      <dgm:t>
        <a:bodyPr/>
        <a:lstStyle/>
        <a:p>
          <a:endParaRPr lang="ru-RU" dirty="0"/>
        </a:p>
      </dgm:t>
    </dgm:pt>
    <dgm:pt modelId="{1AE6E270-D2CF-4FBF-9DDD-B95524D3F979}" type="parTrans" cxnId="{93CE5272-FD74-4FC4-AAAC-842F30A2AF6A}">
      <dgm:prSet/>
      <dgm:spPr/>
      <dgm:t>
        <a:bodyPr/>
        <a:lstStyle/>
        <a:p>
          <a:endParaRPr lang="ru-RU"/>
        </a:p>
      </dgm:t>
    </dgm:pt>
    <dgm:pt modelId="{5D88A177-67D2-4BE7-A7D7-01C34A1B7D50}" type="sibTrans" cxnId="{93CE5272-FD74-4FC4-AAAC-842F30A2AF6A}">
      <dgm:prSet/>
      <dgm:spPr/>
      <dgm:t>
        <a:bodyPr/>
        <a:lstStyle/>
        <a:p>
          <a:endParaRPr lang="ru-RU"/>
        </a:p>
      </dgm:t>
    </dgm:pt>
    <dgm:pt modelId="{B9BFDFAC-5674-46E5-A21F-5708690B6D2C}" type="pres">
      <dgm:prSet presAssocID="{97F64C59-FCE1-424C-8658-5BBF0F5014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E5901E-ACA4-4F1D-AA7F-0B1908D32E77}" type="pres">
      <dgm:prSet presAssocID="{45F3D1EC-2824-4B5D-A941-4995577FFFCA}" presName="composite" presStyleCnt="0"/>
      <dgm:spPr/>
    </dgm:pt>
    <dgm:pt modelId="{8349F3C2-E199-4E23-B865-35B48EA26F31}" type="pres">
      <dgm:prSet presAssocID="{45F3D1EC-2824-4B5D-A941-4995577FFFCA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97CE75-0579-4F37-9B91-A79BD4B16DE7}" type="pres">
      <dgm:prSet presAssocID="{45F3D1EC-2824-4B5D-A941-4995577FFFCA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E8E885-AB15-4017-AACF-B7F1893734B7}" type="pres">
      <dgm:prSet presAssocID="{0CD2420F-9084-4925-B146-4E84F0D454D9}" presName="sp" presStyleCnt="0"/>
      <dgm:spPr/>
    </dgm:pt>
    <dgm:pt modelId="{13B1A57E-E9D4-4C57-A5E6-9ACC82A939E4}" type="pres">
      <dgm:prSet presAssocID="{2A915395-0E49-4E54-AFE4-5A69B2FF8EEC}" presName="composite" presStyleCnt="0"/>
      <dgm:spPr/>
    </dgm:pt>
    <dgm:pt modelId="{D498AA74-BD8B-47EE-9399-DFD76B4D054B}" type="pres">
      <dgm:prSet presAssocID="{2A915395-0E49-4E54-AFE4-5A69B2FF8EE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1F4D87-B7A4-432A-97DA-97FF6A7B7B2F}" type="pres">
      <dgm:prSet presAssocID="{2A915395-0E49-4E54-AFE4-5A69B2FF8EE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6090E8-7533-4F92-9B0D-FC92025442FA}" type="pres">
      <dgm:prSet presAssocID="{566F4C5F-735A-4F15-900E-330DF1B881D6}" presName="sp" presStyleCnt="0"/>
      <dgm:spPr/>
    </dgm:pt>
    <dgm:pt modelId="{D412EF96-55AE-4707-B572-929941553F6F}" type="pres">
      <dgm:prSet presAssocID="{A24EFB11-71CB-4405-8404-B3F86335F971}" presName="composite" presStyleCnt="0"/>
      <dgm:spPr/>
    </dgm:pt>
    <dgm:pt modelId="{DBEE8F29-235D-4D57-BDFF-08FCC79D4FB9}" type="pres">
      <dgm:prSet presAssocID="{A24EFB11-71CB-4405-8404-B3F86335F971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F8A02E-64C4-4676-9DAC-ACBCBA325482}" type="pres">
      <dgm:prSet presAssocID="{A24EFB11-71CB-4405-8404-B3F86335F971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9BE7C4-07B5-4066-8858-4F37B5AD55B7}" type="pres">
      <dgm:prSet presAssocID="{6F2F85B3-6D61-40AD-A264-B155A58C5B2C}" presName="sp" presStyleCnt="0"/>
      <dgm:spPr/>
    </dgm:pt>
    <dgm:pt modelId="{A7B42B88-0E22-4F14-AB2A-10463C0FD879}" type="pres">
      <dgm:prSet presAssocID="{FC36070A-1B5F-481B-A89E-5FD68C627099}" presName="composite" presStyleCnt="0"/>
      <dgm:spPr/>
    </dgm:pt>
    <dgm:pt modelId="{7D6AEA01-2FE6-4C46-AEF1-117BCEF09DB4}" type="pres">
      <dgm:prSet presAssocID="{FC36070A-1B5F-481B-A89E-5FD68C627099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E18D04-7EBD-4C19-98E1-3A291E14D30A}" type="pres">
      <dgm:prSet presAssocID="{FC36070A-1B5F-481B-A89E-5FD68C627099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41BC923-D085-4ED3-8C00-28A56EF68C11}" srcId="{2A915395-0E49-4E54-AFE4-5A69B2FF8EEC}" destId="{83CCBF9A-AECE-4E0A-B68B-04A378CE4B5E}" srcOrd="0" destOrd="0" parTransId="{C2043E0C-364A-476D-8E63-36994AB54A67}" sibTransId="{D31A2287-61E0-4EC2-A7EC-33788C06C605}"/>
    <dgm:cxn modelId="{D6DF5313-49A3-4763-ABDA-E96361D450E6}" srcId="{A24EFB11-71CB-4405-8404-B3F86335F971}" destId="{B4C8E758-7ED9-4A44-881B-1E63D5A7CDCD}" srcOrd="0" destOrd="0" parTransId="{C9701EBC-67C5-4BAC-A19A-76BF81F7B89C}" sibTransId="{CEFD3A30-27D9-48F3-B141-2282868FD521}"/>
    <dgm:cxn modelId="{71C919A0-5E27-4333-983F-F79CCFFA43E0}" type="presOf" srcId="{2A915395-0E49-4E54-AFE4-5A69B2FF8EEC}" destId="{D498AA74-BD8B-47EE-9399-DFD76B4D054B}" srcOrd="0" destOrd="0" presId="urn:microsoft.com/office/officeart/2005/8/layout/chevron2"/>
    <dgm:cxn modelId="{ECF35A6E-632B-454F-992F-BDB29B4AF3B1}" srcId="{45F3D1EC-2824-4B5D-A941-4995577FFFCA}" destId="{87692300-2DE3-4D20-9F81-DCA35966DD00}" srcOrd="0" destOrd="0" parTransId="{31E59A26-642D-434F-8058-959FAE8EDC1B}" sibTransId="{D63AE844-B592-4988-B66F-2E066F6B56FC}"/>
    <dgm:cxn modelId="{F89F548A-6819-4DB8-8C92-CCC0EF848ED9}" type="presOf" srcId="{B4C8E758-7ED9-4A44-881B-1E63D5A7CDCD}" destId="{DFF8A02E-64C4-4676-9DAC-ACBCBA325482}" srcOrd="0" destOrd="0" presId="urn:microsoft.com/office/officeart/2005/8/layout/chevron2"/>
    <dgm:cxn modelId="{B5FA5989-2D8D-44CB-A4E3-050875C56F79}" type="presOf" srcId="{FC36070A-1B5F-481B-A89E-5FD68C627099}" destId="{7D6AEA01-2FE6-4C46-AEF1-117BCEF09DB4}" srcOrd="0" destOrd="0" presId="urn:microsoft.com/office/officeart/2005/8/layout/chevron2"/>
    <dgm:cxn modelId="{C65AAF7B-6856-4906-B53B-51B1585899B0}" srcId="{97F64C59-FCE1-424C-8658-5BBF0F501424}" destId="{A24EFB11-71CB-4405-8404-B3F86335F971}" srcOrd="2" destOrd="0" parTransId="{6E4F3874-1DD1-4D90-BCF4-A771C50502A9}" sibTransId="{6F2F85B3-6D61-40AD-A264-B155A58C5B2C}"/>
    <dgm:cxn modelId="{684EB01F-749F-4729-9346-1907F7ABAF9A}" type="presOf" srcId="{45F3D1EC-2824-4B5D-A941-4995577FFFCA}" destId="{8349F3C2-E199-4E23-B865-35B48EA26F31}" srcOrd="0" destOrd="0" presId="urn:microsoft.com/office/officeart/2005/8/layout/chevron2"/>
    <dgm:cxn modelId="{F17D4B0D-1190-4859-96D3-EEE9F279CEF5}" srcId="{97F64C59-FCE1-424C-8658-5BBF0F501424}" destId="{45F3D1EC-2824-4B5D-A941-4995577FFFCA}" srcOrd="0" destOrd="0" parTransId="{F21DEDF7-08E5-4BE0-928D-44B2FAA67548}" sibTransId="{0CD2420F-9084-4925-B146-4E84F0D454D9}"/>
    <dgm:cxn modelId="{3493F713-B19F-4C4A-9054-C061E4210A5A}" type="presOf" srcId="{C9A31AB9-62D1-4D51-8544-07793D723AB0}" destId="{F6E18D04-7EBD-4C19-98E1-3A291E14D30A}" srcOrd="0" destOrd="0" presId="urn:microsoft.com/office/officeart/2005/8/layout/chevron2"/>
    <dgm:cxn modelId="{BA134CA9-6E96-455D-8FCA-0C2AA3ABF7A6}" type="presOf" srcId="{83CCBF9A-AECE-4E0A-B68B-04A378CE4B5E}" destId="{F61F4D87-B7A4-432A-97DA-97FF6A7B7B2F}" srcOrd="0" destOrd="0" presId="urn:microsoft.com/office/officeart/2005/8/layout/chevron2"/>
    <dgm:cxn modelId="{93CE5272-FD74-4FC4-AAAC-842F30A2AF6A}" srcId="{97F64C59-FCE1-424C-8658-5BBF0F501424}" destId="{FC36070A-1B5F-481B-A89E-5FD68C627099}" srcOrd="3" destOrd="0" parTransId="{1AE6E270-D2CF-4FBF-9DDD-B95524D3F979}" sibTransId="{5D88A177-67D2-4BE7-A7D7-01C34A1B7D50}"/>
    <dgm:cxn modelId="{9AF31BAE-B626-43B6-82FB-948D1BC84370}" type="presOf" srcId="{97F64C59-FCE1-424C-8658-5BBF0F501424}" destId="{B9BFDFAC-5674-46E5-A21F-5708690B6D2C}" srcOrd="0" destOrd="0" presId="urn:microsoft.com/office/officeart/2005/8/layout/chevron2"/>
    <dgm:cxn modelId="{18D20809-79CF-4758-883E-F4396A72A99A}" type="presOf" srcId="{87692300-2DE3-4D20-9F81-DCA35966DD00}" destId="{9997CE75-0579-4F37-9B91-A79BD4B16DE7}" srcOrd="0" destOrd="0" presId="urn:microsoft.com/office/officeart/2005/8/layout/chevron2"/>
    <dgm:cxn modelId="{27005BB4-CD30-4F7C-B45F-BF23182D97BD}" srcId="{FC36070A-1B5F-481B-A89E-5FD68C627099}" destId="{C9A31AB9-62D1-4D51-8544-07793D723AB0}" srcOrd="0" destOrd="0" parTransId="{7C9B8B9E-F9A4-4AAC-80E6-B96107EC79E0}" sibTransId="{175CF86D-2759-4893-96B3-6E4B9627D02B}"/>
    <dgm:cxn modelId="{4B8CD83B-364D-4982-BEA6-3DE9CDBB00DB}" srcId="{97F64C59-FCE1-424C-8658-5BBF0F501424}" destId="{2A915395-0E49-4E54-AFE4-5A69B2FF8EEC}" srcOrd="1" destOrd="0" parTransId="{C9BDCEE1-67AD-41E2-A37C-49FF936409F0}" sibTransId="{566F4C5F-735A-4F15-900E-330DF1B881D6}"/>
    <dgm:cxn modelId="{A235969C-E60E-4D46-992C-8A1C54DF1707}" type="presOf" srcId="{A24EFB11-71CB-4405-8404-B3F86335F971}" destId="{DBEE8F29-235D-4D57-BDFF-08FCC79D4FB9}" srcOrd="0" destOrd="0" presId="urn:microsoft.com/office/officeart/2005/8/layout/chevron2"/>
    <dgm:cxn modelId="{B82E49AE-11E6-4456-9DB4-A1E4F512680F}" type="presParOf" srcId="{B9BFDFAC-5674-46E5-A21F-5708690B6D2C}" destId="{E1E5901E-ACA4-4F1D-AA7F-0B1908D32E77}" srcOrd="0" destOrd="0" presId="urn:microsoft.com/office/officeart/2005/8/layout/chevron2"/>
    <dgm:cxn modelId="{974F6CF0-1D6D-46D9-8A9B-0FDAD70F1A99}" type="presParOf" srcId="{E1E5901E-ACA4-4F1D-AA7F-0B1908D32E77}" destId="{8349F3C2-E199-4E23-B865-35B48EA26F31}" srcOrd="0" destOrd="0" presId="urn:microsoft.com/office/officeart/2005/8/layout/chevron2"/>
    <dgm:cxn modelId="{38DD28FA-1886-4025-BC0C-E4DB09F1B8BF}" type="presParOf" srcId="{E1E5901E-ACA4-4F1D-AA7F-0B1908D32E77}" destId="{9997CE75-0579-4F37-9B91-A79BD4B16DE7}" srcOrd="1" destOrd="0" presId="urn:microsoft.com/office/officeart/2005/8/layout/chevron2"/>
    <dgm:cxn modelId="{DC637B3D-F9E8-4E69-8836-5852C2D94C0F}" type="presParOf" srcId="{B9BFDFAC-5674-46E5-A21F-5708690B6D2C}" destId="{17E8E885-AB15-4017-AACF-B7F1893734B7}" srcOrd="1" destOrd="0" presId="urn:microsoft.com/office/officeart/2005/8/layout/chevron2"/>
    <dgm:cxn modelId="{5847CFAC-1A22-4257-9A89-589D206E89F5}" type="presParOf" srcId="{B9BFDFAC-5674-46E5-A21F-5708690B6D2C}" destId="{13B1A57E-E9D4-4C57-A5E6-9ACC82A939E4}" srcOrd="2" destOrd="0" presId="urn:microsoft.com/office/officeart/2005/8/layout/chevron2"/>
    <dgm:cxn modelId="{F9AE3D2B-B7A1-4A28-AB9F-21D14D6A5741}" type="presParOf" srcId="{13B1A57E-E9D4-4C57-A5E6-9ACC82A939E4}" destId="{D498AA74-BD8B-47EE-9399-DFD76B4D054B}" srcOrd="0" destOrd="0" presId="urn:microsoft.com/office/officeart/2005/8/layout/chevron2"/>
    <dgm:cxn modelId="{CDC17B91-0A96-4317-962F-A087BE211764}" type="presParOf" srcId="{13B1A57E-E9D4-4C57-A5E6-9ACC82A939E4}" destId="{F61F4D87-B7A4-432A-97DA-97FF6A7B7B2F}" srcOrd="1" destOrd="0" presId="urn:microsoft.com/office/officeart/2005/8/layout/chevron2"/>
    <dgm:cxn modelId="{D0A908B4-18AA-499E-978B-934AF1919DAD}" type="presParOf" srcId="{B9BFDFAC-5674-46E5-A21F-5708690B6D2C}" destId="{4C6090E8-7533-4F92-9B0D-FC92025442FA}" srcOrd="3" destOrd="0" presId="urn:microsoft.com/office/officeart/2005/8/layout/chevron2"/>
    <dgm:cxn modelId="{3CA753A3-9257-4198-9B03-3B83526A78AB}" type="presParOf" srcId="{B9BFDFAC-5674-46E5-A21F-5708690B6D2C}" destId="{D412EF96-55AE-4707-B572-929941553F6F}" srcOrd="4" destOrd="0" presId="urn:microsoft.com/office/officeart/2005/8/layout/chevron2"/>
    <dgm:cxn modelId="{EA77CD57-E532-4A80-B18B-B65DA1C78C2E}" type="presParOf" srcId="{D412EF96-55AE-4707-B572-929941553F6F}" destId="{DBEE8F29-235D-4D57-BDFF-08FCC79D4FB9}" srcOrd="0" destOrd="0" presId="urn:microsoft.com/office/officeart/2005/8/layout/chevron2"/>
    <dgm:cxn modelId="{6FCF6C40-ECA1-429D-AA42-6C8AEC685094}" type="presParOf" srcId="{D412EF96-55AE-4707-B572-929941553F6F}" destId="{DFF8A02E-64C4-4676-9DAC-ACBCBA325482}" srcOrd="1" destOrd="0" presId="urn:microsoft.com/office/officeart/2005/8/layout/chevron2"/>
    <dgm:cxn modelId="{B91D892F-300B-4E5E-891C-89437A3534DE}" type="presParOf" srcId="{B9BFDFAC-5674-46E5-A21F-5708690B6D2C}" destId="{D99BE7C4-07B5-4066-8858-4F37B5AD55B7}" srcOrd="5" destOrd="0" presId="urn:microsoft.com/office/officeart/2005/8/layout/chevron2"/>
    <dgm:cxn modelId="{DA5ED4D3-8784-4D94-BBD4-3F3DB2D9BE86}" type="presParOf" srcId="{B9BFDFAC-5674-46E5-A21F-5708690B6D2C}" destId="{A7B42B88-0E22-4F14-AB2A-10463C0FD879}" srcOrd="6" destOrd="0" presId="urn:microsoft.com/office/officeart/2005/8/layout/chevron2"/>
    <dgm:cxn modelId="{CF92520E-5D12-40A5-B298-A8ADAB4B4E06}" type="presParOf" srcId="{A7B42B88-0E22-4F14-AB2A-10463C0FD879}" destId="{7D6AEA01-2FE6-4C46-AEF1-117BCEF09DB4}" srcOrd="0" destOrd="0" presId="urn:microsoft.com/office/officeart/2005/8/layout/chevron2"/>
    <dgm:cxn modelId="{C3105E75-2907-4A0F-B256-3BF87FAC46DE}" type="presParOf" srcId="{A7B42B88-0E22-4F14-AB2A-10463C0FD879}" destId="{F6E18D04-7EBD-4C19-98E1-3A291E14D3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F23A4D-C2A7-482C-A284-0F57F4D96A6D}" type="doc">
      <dgm:prSet loTypeId="urn:microsoft.com/office/officeart/2005/8/layout/cycle3" loCatId="cycle" qsTypeId="urn:microsoft.com/office/officeart/2005/8/quickstyle/3d1" qsCatId="3D" csTypeId="urn:microsoft.com/office/officeart/2005/8/colors/accent0_1" csCatId="mainScheme" phldr="1"/>
      <dgm:spPr/>
    </dgm:pt>
    <dgm:pt modelId="{CB9A0C89-7AF6-4E0E-91D3-400E4506801C}">
      <dgm:prSet phldrT="[Текст]" custT="1"/>
      <dgm:spPr/>
      <dgm:t>
        <a:bodyPr/>
        <a:lstStyle/>
        <a:p>
          <a:r>
            <a:rPr lang="ru-RU" sz="1400" b="1" dirty="0" err="1" smtClean="0"/>
            <a:t>ФГОСы</a:t>
          </a:r>
          <a:r>
            <a:rPr lang="ru-RU" sz="1400" b="1" dirty="0" smtClean="0"/>
            <a:t>,  образовательные стандарты и образовательные программы</a:t>
          </a:r>
          <a:endParaRPr lang="ru-RU" sz="1400" b="1" dirty="0"/>
        </a:p>
      </dgm:t>
    </dgm:pt>
    <dgm:pt modelId="{67DC3224-EAD6-4571-925D-0B54FF0B7B76}" type="parTrans" cxnId="{469C249B-850D-4F8D-986F-C810E47AC81E}">
      <dgm:prSet/>
      <dgm:spPr/>
      <dgm:t>
        <a:bodyPr/>
        <a:lstStyle/>
        <a:p>
          <a:endParaRPr lang="ru-RU"/>
        </a:p>
      </dgm:t>
    </dgm:pt>
    <dgm:pt modelId="{9F06EA45-AB12-477B-993D-61BA8E184CCA}" type="sibTrans" cxnId="{469C249B-850D-4F8D-986F-C810E47AC81E}">
      <dgm:prSet/>
      <dgm:spPr/>
      <dgm:t>
        <a:bodyPr/>
        <a:lstStyle/>
        <a:p>
          <a:endParaRPr lang="ru-RU"/>
        </a:p>
      </dgm:t>
    </dgm:pt>
    <dgm:pt modelId="{14067AC7-A8CD-44DB-82EE-2702FEA62814}">
      <dgm:prSet phldrT="[Текст]" custT="1"/>
      <dgm:spPr/>
      <dgm:t>
        <a:bodyPr/>
        <a:lstStyle/>
        <a:p>
          <a:r>
            <a:rPr lang="ru-RU" sz="1400" b="1" dirty="0" smtClean="0"/>
            <a:t>Органы управления образованием и подведомственные им организации</a:t>
          </a:r>
          <a:endParaRPr lang="ru-RU" sz="1400" b="1" dirty="0"/>
        </a:p>
      </dgm:t>
    </dgm:pt>
    <dgm:pt modelId="{9E2CC29E-FAF5-44F7-97B5-3DFFE8744564}" type="parTrans" cxnId="{A38C3D07-66E0-4062-A27F-705EB279B766}">
      <dgm:prSet/>
      <dgm:spPr/>
      <dgm:t>
        <a:bodyPr/>
        <a:lstStyle/>
        <a:p>
          <a:endParaRPr lang="ru-RU"/>
        </a:p>
      </dgm:t>
    </dgm:pt>
    <dgm:pt modelId="{90283FF4-CB7F-4E43-AFC4-AB84305A6B8C}" type="sibTrans" cxnId="{A38C3D07-66E0-4062-A27F-705EB279B766}">
      <dgm:prSet/>
      <dgm:spPr/>
      <dgm:t>
        <a:bodyPr/>
        <a:lstStyle/>
        <a:p>
          <a:endParaRPr lang="ru-RU"/>
        </a:p>
      </dgm:t>
    </dgm:pt>
    <dgm:pt modelId="{BBBA2012-D766-4B61-97CB-2FCFCE8231D0}">
      <dgm:prSet phldrT="[Текст]" custT="1"/>
      <dgm:spPr/>
      <dgm:t>
        <a:bodyPr/>
        <a:lstStyle/>
        <a:p>
          <a:r>
            <a:rPr lang="ru-RU" sz="1400" b="1" dirty="0" smtClean="0"/>
            <a:t>Организации, осуществляющие образовательную деятельность,  </a:t>
          </a:r>
          <a:r>
            <a:rPr lang="ru-RU" sz="1400" b="1" dirty="0" err="1" smtClean="0"/>
            <a:t>педработники</a:t>
          </a:r>
          <a:r>
            <a:rPr lang="ru-RU" sz="1400" b="1" dirty="0" smtClean="0"/>
            <a:t>, обучающиеся и их родители</a:t>
          </a:r>
          <a:endParaRPr lang="ru-RU" sz="1400" b="1" dirty="0"/>
        </a:p>
      </dgm:t>
    </dgm:pt>
    <dgm:pt modelId="{483854EB-0BEA-4718-AADA-EA0958175ECA}" type="parTrans" cxnId="{FCF96B73-69AB-43DA-BFF6-D2B31B0F3160}">
      <dgm:prSet/>
      <dgm:spPr/>
      <dgm:t>
        <a:bodyPr/>
        <a:lstStyle/>
        <a:p>
          <a:endParaRPr lang="ru-RU"/>
        </a:p>
      </dgm:t>
    </dgm:pt>
    <dgm:pt modelId="{4343890A-27EE-46C2-82AD-68138D436706}" type="sibTrans" cxnId="{FCF96B73-69AB-43DA-BFF6-D2B31B0F3160}">
      <dgm:prSet/>
      <dgm:spPr/>
      <dgm:t>
        <a:bodyPr/>
        <a:lstStyle/>
        <a:p>
          <a:endParaRPr lang="ru-RU"/>
        </a:p>
      </dgm:t>
    </dgm:pt>
    <dgm:pt modelId="{54AC25D2-DD35-4D10-804B-9F9161BEA5BB}">
      <dgm:prSet phldrT="[Текст]" custT="1"/>
      <dgm:spPr/>
      <dgm:t>
        <a:bodyPr/>
        <a:lstStyle/>
        <a:p>
          <a:r>
            <a:rPr lang="ru-RU" sz="1400" b="1" dirty="0" smtClean="0"/>
            <a:t>Организации, обеспечивающие оценку качества образования</a:t>
          </a:r>
          <a:endParaRPr lang="ru-RU" sz="1400" b="1" dirty="0"/>
        </a:p>
      </dgm:t>
    </dgm:pt>
    <dgm:pt modelId="{D51EBA27-4CDE-4A34-90A6-E0FC3C269066}" type="parTrans" cxnId="{CB2B74D5-7EA9-43F3-9B28-20982D10725A}">
      <dgm:prSet/>
      <dgm:spPr/>
      <dgm:t>
        <a:bodyPr/>
        <a:lstStyle/>
        <a:p>
          <a:endParaRPr lang="ru-RU"/>
        </a:p>
      </dgm:t>
    </dgm:pt>
    <dgm:pt modelId="{098C5728-4216-4066-A25D-AE52BF9CF10B}" type="sibTrans" cxnId="{CB2B74D5-7EA9-43F3-9B28-20982D10725A}">
      <dgm:prSet/>
      <dgm:spPr/>
      <dgm:t>
        <a:bodyPr/>
        <a:lstStyle/>
        <a:p>
          <a:endParaRPr lang="ru-RU"/>
        </a:p>
      </dgm:t>
    </dgm:pt>
    <dgm:pt modelId="{FF7216D3-48FD-4E60-9A26-9148637404B8}">
      <dgm:prSet phldrT="[Текст]" custT="1"/>
      <dgm:spPr/>
      <dgm:t>
        <a:bodyPr/>
        <a:lstStyle/>
        <a:p>
          <a:r>
            <a:rPr lang="ru-RU" sz="1400" b="1" dirty="0" smtClean="0"/>
            <a:t>Объединения, осуществляющие деятельность в сфере образования</a:t>
          </a:r>
          <a:endParaRPr lang="ru-RU" sz="1400" b="1" dirty="0"/>
        </a:p>
      </dgm:t>
    </dgm:pt>
    <dgm:pt modelId="{22555AB8-A77B-4FFA-A174-E528003EB9FC}" type="parTrans" cxnId="{1C841A8B-C5D7-45E1-97B8-4B870EB43B83}">
      <dgm:prSet/>
      <dgm:spPr/>
      <dgm:t>
        <a:bodyPr/>
        <a:lstStyle/>
        <a:p>
          <a:endParaRPr lang="ru-RU"/>
        </a:p>
      </dgm:t>
    </dgm:pt>
    <dgm:pt modelId="{94C00282-0E4C-4498-AD57-8CB840123F96}" type="sibTrans" cxnId="{1C841A8B-C5D7-45E1-97B8-4B870EB43B83}">
      <dgm:prSet/>
      <dgm:spPr/>
      <dgm:t>
        <a:bodyPr/>
        <a:lstStyle/>
        <a:p>
          <a:endParaRPr lang="ru-RU"/>
        </a:p>
      </dgm:t>
    </dgm:pt>
    <dgm:pt modelId="{AE3A879D-9B58-4A65-BC7E-E21AE5037B39}" type="pres">
      <dgm:prSet presAssocID="{31F23A4D-C2A7-482C-A284-0F57F4D96A6D}" presName="Name0" presStyleCnt="0">
        <dgm:presLayoutVars>
          <dgm:dir/>
          <dgm:resizeHandles val="exact"/>
        </dgm:presLayoutVars>
      </dgm:prSet>
      <dgm:spPr/>
    </dgm:pt>
    <dgm:pt modelId="{6761DEFE-D255-43F2-A7E7-0181B755D287}" type="pres">
      <dgm:prSet presAssocID="{31F23A4D-C2A7-482C-A284-0F57F4D96A6D}" presName="cycle" presStyleCnt="0"/>
      <dgm:spPr/>
    </dgm:pt>
    <dgm:pt modelId="{F4EDA894-0892-4791-8309-A771CD35C6F9}" type="pres">
      <dgm:prSet presAssocID="{CB9A0C89-7AF6-4E0E-91D3-400E4506801C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AAE07F-FE71-4199-84C6-1F1BCCB291BB}" type="pres">
      <dgm:prSet presAssocID="{9F06EA45-AB12-477B-993D-61BA8E184CCA}" presName="sibTransFirstNode" presStyleLbl="bgShp" presStyleIdx="0" presStyleCnt="1"/>
      <dgm:spPr/>
      <dgm:t>
        <a:bodyPr/>
        <a:lstStyle/>
        <a:p>
          <a:endParaRPr lang="ru-RU"/>
        </a:p>
      </dgm:t>
    </dgm:pt>
    <dgm:pt modelId="{F1D80CC7-CB57-4111-B826-03EE0D6432A2}" type="pres">
      <dgm:prSet presAssocID="{14067AC7-A8CD-44DB-82EE-2702FEA6281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AA41CF-BEC7-41B2-9EB9-E1B066138BD5}" type="pres">
      <dgm:prSet presAssocID="{BBBA2012-D766-4B61-97CB-2FCFCE8231D0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766A35-579F-4A54-B044-3DCEDEE8DDCC}" type="pres">
      <dgm:prSet presAssocID="{54AC25D2-DD35-4D10-804B-9F9161BEA5BB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701149-EAF6-495E-9199-5981961B256D}" type="pres">
      <dgm:prSet presAssocID="{FF7216D3-48FD-4E60-9A26-9148637404B8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D8230F-9D56-47EF-80BF-4AA8BF9585DA}" type="presOf" srcId="{9F06EA45-AB12-477B-993D-61BA8E184CCA}" destId="{71AAE07F-FE71-4199-84C6-1F1BCCB291BB}" srcOrd="0" destOrd="0" presId="urn:microsoft.com/office/officeart/2005/8/layout/cycle3"/>
    <dgm:cxn modelId="{7DD9F71D-5B60-4D9D-9E6F-456A7AC80F80}" type="presOf" srcId="{FF7216D3-48FD-4E60-9A26-9148637404B8}" destId="{3D701149-EAF6-495E-9199-5981961B256D}" srcOrd="0" destOrd="0" presId="urn:microsoft.com/office/officeart/2005/8/layout/cycle3"/>
    <dgm:cxn modelId="{E169417E-DD80-458D-A70D-7CABFFBE927B}" type="presOf" srcId="{31F23A4D-C2A7-482C-A284-0F57F4D96A6D}" destId="{AE3A879D-9B58-4A65-BC7E-E21AE5037B39}" srcOrd="0" destOrd="0" presId="urn:microsoft.com/office/officeart/2005/8/layout/cycle3"/>
    <dgm:cxn modelId="{FCF96B73-69AB-43DA-BFF6-D2B31B0F3160}" srcId="{31F23A4D-C2A7-482C-A284-0F57F4D96A6D}" destId="{BBBA2012-D766-4B61-97CB-2FCFCE8231D0}" srcOrd="2" destOrd="0" parTransId="{483854EB-0BEA-4718-AADA-EA0958175ECA}" sibTransId="{4343890A-27EE-46C2-82AD-68138D436706}"/>
    <dgm:cxn modelId="{6D1C3BB2-D460-4954-B74B-45A8340D4258}" type="presOf" srcId="{CB9A0C89-7AF6-4E0E-91D3-400E4506801C}" destId="{F4EDA894-0892-4791-8309-A771CD35C6F9}" srcOrd="0" destOrd="0" presId="urn:microsoft.com/office/officeart/2005/8/layout/cycle3"/>
    <dgm:cxn modelId="{69D391B0-C147-476C-B0C0-3A872EEE3F4B}" type="presOf" srcId="{BBBA2012-D766-4B61-97CB-2FCFCE8231D0}" destId="{45AA41CF-BEC7-41B2-9EB9-E1B066138BD5}" srcOrd="0" destOrd="0" presId="urn:microsoft.com/office/officeart/2005/8/layout/cycle3"/>
    <dgm:cxn modelId="{A38C3D07-66E0-4062-A27F-705EB279B766}" srcId="{31F23A4D-C2A7-482C-A284-0F57F4D96A6D}" destId="{14067AC7-A8CD-44DB-82EE-2702FEA62814}" srcOrd="1" destOrd="0" parTransId="{9E2CC29E-FAF5-44F7-97B5-3DFFE8744564}" sibTransId="{90283FF4-CB7F-4E43-AFC4-AB84305A6B8C}"/>
    <dgm:cxn modelId="{CB2B74D5-7EA9-43F3-9B28-20982D10725A}" srcId="{31F23A4D-C2A7-482C-A284-0F57F4D96A6D}" destId="{54AC25D2-DD35-4D10-804B-9F9161BEA5BB}" srcOrd="3" destOrd="0" parTransId="{D51EBA27-4CDE-4A34-90A6-E0FC3C269066}" sibTransId="{098C5728-4216-4066-A25D-AE52BF9CF10B}"/>
    <dgm:cxn modelId="{469C249B-850D-4F8D-986F-C810E47AC81E}" srcId="{31F23A4D-C2A7-482C-A284-0F57F4D96A6D}" destId="{CB9A0C89-7AF6-4E0E-91D3-400E4506801C}" srcOrd="0" destOrd="0" parTransId="{67DC3224-EAD6-4571-925D-0B54FF0B7B76}" sibTransId="{9F06EA45-AB12-477B-993D-61BA8E184CCA}"/>
    <dgm:cxn modelId="{1E9DFC1B-F2C8-432B-950E-D8BDEEB5593B}" type="presOf" srcId="{14067AC7-A8CD-44DB-82EE-2702FEA62814}" destId="{F1D80CC7-CB57-4111-B826-03EE0D6432A2}" srcOrd="0" destOrd="0" presId="urn:microsoft.com/office/officeart/2005/8/layout/cycle3"/>
    <dgm:cxn modelId="{CA6655F9-9492-40F7-AB9A-8E28CA3577F8}" type="presOf" srcId="{54AC25D2-DD35-4D10-804B-9F9161BEA5BB}" destId="{8F766A35-579F-4A54-B044-3DCEDEE8DDCC}" srcOrd="0" destOrd="0" presId="urn:microsoft.com/office/officeart/2005/8/layout/cycle3"/>
    <dgm:cxn modelId="{1C841A8B-C5D7-45E1-97B8-4B870EB43B83}" srcId="{31F23A4D-C2A7-482C-A284-0F57F4D96A6D}" destId="{FF7216D3-48FD-4E60-9A26-9148637404B8}" srcOrd="4" destOrd="0" parTransId="{22555AB8-A77B-4FFA-A174-E528003EB9FC}" sibTransId="{94C00282-0E4C-4498-AD57-8CB840123F96}"/>
    <dgm:cxn modelId="{FBF28A1D-009D-45F5-87F1-F57EBCC90F78}" type="presParOf" srcId="{AE3A879D-9B58-4A65-BC7E-E21AE5037B39}" destId="{6761DEFE-D255-43F2-A7E7-0181B755D287}" srcOrd="0" destOrd="0" presId="urn:microsoft.com/office/officeart/2005/8/layout/cycle3"/>
    <dgm:cxn modelId="{5889F9E4-B429-45CA-B5CD-FCE04161DF88}" type="presParOf" srcId="{6761DEFE-D255-43F2-A7E7-0181B755D287}" destId="{F4EDA894-0892-4791-8309-A771CD35C6F9}" srcOrd="0" destOrd="0" presId="urn:microsoft.com/office/officeart/2005/8/layout/cycle3"/>
    <dgm:cxn modelId="{56363603-75EB-4559-8D09-367266E6249B}" type="presParOf" srcId="{6761DEFE-D255-43F2-A7E7-0181B755D287}" destId="{71AAE07F-FE71-4199-84C6-1F1BCCB291BB}" srcOrd="1" destOrd="0" presId="urn:microsoft.com/office/officeart/2005/8/layout/cycle3"/>
    <dgm:cxn modelId="{662F09D8-5396-4F2F-96C3-036889100DB8}" type="presParOf" srcId="{6761DEFE-D255-43F2-A7E7-0181B755D287}" destId="{F1D80CC7-CB57-4111-B826-03EE0D6432A2}" srcOrd="2" destOrd="0" presId="urn:microsoft.com/office/officeart/2005/8/layout/cycle3"/>
    <dgm:cxn modelId="{02AF2EF9-6193-42B2-8801-041B90CE05D3}" type="presParOf" srcId="{6761DEFE-D255-43F2-A7E7-0181B755D287}" destId="{45AA41CF-BEC7-41B2-9EB9-E1B066138BD5}" srcOrd="3" destOrd="0" presId="urn:microsoft.com/office/officeart/2005/8/layout/cycle3"/>
    <dgm:cxn modelId="{76B7731E-9BC5-4CDD-9EC4-A7A0979BCEF6}" type="presParOf" srcId="{6761DEFE-D255-43F2-A7E7-0181B755D287}" destId="{8F766A35-579F-4A54-B044-3DCEDEE8DDCC}" srcOrd="4" destOrd="0" presId="urn:microsoft.com/office/officeart/2005/8/layout/cycle3"/>
    <dgm:cxn modelId="{6DDF572C-9BCD-42AD-8AAA-B70F0A851409}" type="presParOf" srcId="{6761DEFE-D255-43F2-A7E7-0181B755D287}" destId="{3D701149-EAF6-495E-9199-5981961B256D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6FD5F73-5AC6-4DB5-A6E3-0CB8C38933D6}" type="doc">
      <dgm:prSet loTypeId="urn:microsoft.com/office/officeart/2005/8/layout/orgChart1" loCatId="hierarchy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389BBA5-C962-406E-8174-C961C9DED077}">
      <dgm:prSet phldrT="[Текст]"/>
      <dgm:spPr/>
      <dgm:t>
        <a:bodyPr/>
        <a:lstStyle/>
        <a:p>
          <a:r>
            <a:rPr lang="ru-RU" dirty="0" smtClean="0"/>
            <a:t>Министерство образования Тверской области</a:t>
          </a:r>
          <a:endParaRPr lang="ru-RU" dirty="0"/>
        </a:p>
      </dgm:t>
    </dgm:pt>
    <dgm:pt modelId="{5C1D9444-86DF-48A8-9511-A1C9C2F277B3}" type="parTrans" cxnId="{AE1EC6B2-4CD4-44E6-8B0B-EB8410C91BE0}">
      <dgm:prSet/>
      <dgm:spPr/>
      <dgm:t>
        <a:bodyPr/>
        <a:lstStyle/>
        <a:p>
          <a:endParaRPr lang="ru-RU"/>
        </a:p>
      </dgm:t>
    </dgm:pt>
    <dgm:pt modelId="{D73000BD-BE4C-4F2E-B460-BE26C6561983}" type="sibTrans" cxnId="{AE1EC6B2-4CD4-44E6-8B0B-EB8410C91BE0}">
      <dgm:prSet/>
      <dgm:spPr/>
      <dgm:t>
        <a:bodyPr/>
        <a:lstStyle/>
        <a:p>
          <a:endParaRPr lang="ru-RU"/>
        </a:p>
      </dgm:t>
    </dgm:pt>
    <dgm:pt modelId="{287ECA28-FE18-49B0-953E-96AD3051CB07}">
      <dgm:prSet phldrT="[Текст]"/>
      <dgm:spPr/>
      <dgm:t>
        <a:bodyPr/>
        <a:lstStyle/>
        <a:p>
          <a:r>
            <a:rPr lang="ru-RU" dirty="0" smtClean="0"/>
            <a:t>Муниципальный орган управления образованием</a:t>
          </a:r>
          <a:endParaRPr lang="ru-RU" dirty="0"/>
        </a:p>
      </dgm:t>
    </dgm:pt>
    <dgm:pt modelId="{9AD84E31-5120-4528-AD09-E9B843D8B344}" type="parTrans" cxnId="{BA1942ED-E7BB-4A40-BDDD-3CC360C62005}">
      <dgm:prSet/>
      <dgm:spPr/>
      <dgm:t>
        <a:bodyPr/>
        <a:lstStyle/>
        <a:p>
          <a:endParaRPr lang="ru-RU"/>
        </a:p>
      </dgm:t>
    </dgm:pt>
    <dgm:pt modelId="{DDBB7D79-AF6C-45C0-93D6-22172608E1F0}" type="sibTrans" cxnId="{BA1942ED-E7BB-4A40-BDDD-3CC360C62005}">
      <dgm:prSet/>
      <dgm:spPr/>
      <dgm:t>
        <a:bodyPr/>
        <a:lstStyle/>
        <a:p>
          <a:endParaRPr lang="ru-RU"/>
        </a:p>
      </dgm:t>
    </dgm:pt>
    <dgm:pt modelId="{0E4B9FC4-C9B1-4D2E-950D-605743DAE754}">
      <dgm:prSet phldrT="[Текст]"/>
      <dgm:spPr/>
      <dgm:t>
        <a:bodyPr/>
        <a:lstStyle/>
        <a:p>
          <a:r>
            <a:rPr lang="ru-RU" dirty="0" smtClean="0"/>
            <a:t>Образовательное учреждение</a:t>
          </a:r>
          <a:endParaRPr lang="ru-RU" dirty="0"/>
        </a:p>
      </dgm:t>
    </dgm:pt>
    <dgm:pt modelId="{108F07CC-895E-4924-A560-2CE0C04D4990}" type="parTrans" cxnId="{BE9D74CD-616F-4563-9EAE-9B71864E890C}">
      <dgm:prSet/>
      <dgm:spPr/>
      <dgm:t>
        <a:bodyPr/>
        <a:lstStyle/>
        <a:p>
          <a:endParaRPr lang="ru-RU"/>
        </a:p>
      </dgm:t>
    </dgm:pt>
    <dgm:pt modelId="{F3B136A7-ADD6-45DA-93CB-2A0C9632F2B2}" type="sibTrans" cxnId="{BE9D74CD-616F-4563-9EAE-9B71864E890C}">
      <dgm:prSet/>
      <dgm:spPr/>
      <dgm:t>
        <a:bodyPr/>
        <a:lstStyle/>
        <a:p>
          <a:endParaRPr lang="ru-RU"/>
        </a:p>
      </dgm:t>
    </dgm:pt>
    <dgm:pt modelId="{6E7EEBC6-C33A-49BC-9E3D-C0EB9E312830}">
      <dgm:prSet phldrT="[Текст]"/>
      <dgm:spPr/>
      <dgm:t>
        <a:bodyPr/>
        <a:lstStyle/>
        <a:p>
          <a:r>
            <a:rPr lang="ru-RU" dirty="0" smtClean="0"/>
            <a:t>Образовательное учреждение</a:t>
          </a:r>
          <a:endParaRPr lang="ru-RU" dirty="0"/>
        </a:p>
      </dgm:t>
    </dgm:pt>
    <dgm:pt modelId="{D3F1153F-407B-45D2-9389-67C8EB0E0731}" type="parTrans" cxnId="{690AAE5B-60CE-4534-B994-2A37515ACA8E}">
      <dgm:prSet/>
      <dgm:spPr/>
      <dgm:t>
        <a:bodyPr/>
        <a:lstStyle/>
        <a:p>
          <a:endParaRPr lang="ru-RU"/>
        </a:p>
      </dgm:t>
    </dgm:pt>
    <dgm:pt modelId="{45AA31A5-0211-4B91-9556-9A1AF6FB64EB}" type="sibTrans" cxnId="{690AAE5B-60CE-4534-B994-2A37515ACA8E}">
      <dgm:prSet/>
      <dgm:spPr/>
      <dgm:t>
        <a:bodyPr/>
        <a:lstStyle/>
        <a:p>
          <a:endParaRPr lang="ru-RU"/>
        </a:p>
      </dgm:t>
    </dgm:pt>
    <dgm:pt modelId="{6C5F5DE1-D564-4978-BBD1-DDF8BF5DEB68}">
      <dgm:prSet phldrT="[Текст]"/>
      <dgm:spPr/>
      <dgm:t>
        <a:bodyPr/>
        <a:lstStyle/>
        <a:p>
          <a:r>
            <a:rPr lang="ru-RU" dirty="0" smtClean="0"/>
            <a:t>Муниципальный орган управления образованием</a:t>
          </a:r>
          <a:endParaRPr lang="ru-RU" dirty="0"/>
        </a:p>
      </dgm:t>
    </dgm:pt>
    <dgm:pt modelId="{2A470BFB-13B9-4E0F-8F31-1E90690BF35C}" type="parTrans" cxnId="{7F601FF2-F13A-4E9A-9A94-84C1289CEF00}">
      <dgm:prSet/>
      <dgm:spPr/>
      <dgm:t>
        <a:bodyPr/>
        <a:lstStyle/>
        <a:p>
          <a:endParaRPr lang="ru-RU"/>
        </a:p>
      </dgm:t>
    </dgm:pt>
    <dgm:pt modelId="{49167029-F8AE-422A-9F88-BCB237E5D7B8}" type="sibTrans" cxnId="{7F601FF2-F13A-4E9A-9A94-84C1289CEF00}">
      <dgm:prSet/>
      <dgm:spPr/>
      <dgm:t>
        <a:bodyPr/>
        <a:lstStyle/>
        <a:p>
          <a:endParaRPr lang="ru-RU"/>
        </a:p>
      </dgm:t>
    </dgm:pt>
    <dgm:pt modelId="{E7A5FA84-B5B5-48C2-B0D3-376A3D168B53}">
      <dgm:prSet phldrT="[Текст]"/>
      <dgm:spPr/>
      <dgm:t>
        <a:bodyPr/>
        <a:lstStyle/>
        <a:p>
          <a:r>
            <a:rPr lang="ru-RU" dirty="0" smtClean="0"/>
            <a:t>Образовательное учреждение</a:t>
          </a:r>
          <a:endParaRPr lang="ru-RU" dirty="0"/>
        </a:p>
      </dgm:t>
    </dgm:pt>
    <dgm:pt modelId="{D5EDBE83-FF12-4F68-B1A8-FC85F35A4A31}" type="parTrans" cxnId="{B8668B8B-2DEC-4EED-9734-5F9B8063768C}">
      <dgm:prSet/>
      <dgm:spPr/>
      <dgm:t>
        <a:bodyPr/>
        <a:lstStyle/>
        <a:p>
          <a:endParaRPr lang="ru-RU"/>
        </a:p>
      </dgm:t>
    </dgm:pt>
    <dgm:pt modelId="{B528D750-6E7F-430D-A3B5-521650BE2EB2}" type="sibTrans" cxnId="{B8668B8B-2DEC-4EED-9734-5F9B8063768C}">
      <dgm:prSet/>
      <dgm:spPr/>
      <dgm:t>
        <a:bodyPr/>
        <a:lstStyle/>
        <a:p>
          <a:endParaRPr lang="ru-RU"/>
        </a:p>
      </dgm:t>
    </dgm:pt>
    <dgm:pt modelId="{003E27C9-9461-455F-BC71-D663C0EDF8B1}">
      <dgm:prSet/>
      <dgm:spPr/>
      <dgm:t>
        <a:bodyPr/>
        <a:lstStyle/>
        <a:p>
          <a:r>
            <a:rPr lang="ru-RU" smtClean="0"/>
            <a:t>Образовательное учреждение</a:t>
          </a:r>
          <a:endParaRPr lang="ru-RU" dirty="0"/>
        </a:p>
      </dgm:t>
    </dgm:pt>
    <dgm:pt modelId="{D94EFEB6-378F-4424-B83E-FA1FEF37103B}" type="parTrans" cxnId="{FE5DEE4A-D00E-4AF2-B04E-33F4F97CA0BB}">
      <dgm:prSet/>
      <dgm:spPr/>
      <dgm:t>
        <a:bodyPr/>
        <a:lstStyle/>
        <a:p>
          <a:endParaRPr lang="ru-RU"/>
        </a:p>
      </dgm:t>
    </dgm:pt>
    <dgm:pt modelId="{1AEC6834-4CC3-4DF4-821A-C9214343EA46}" type="sibTrans" cxnId="{FE5DEE4A-D00E-4AF2-B04E-33F4F97CA0BB}">
      <dgm:prSet/>
      <dgm:spPr/>
      <dgm:t>
        <a:bodyPr/>
        <a:lstStyle/>
        <a:p>
          <a:endParaRPr lang="ru-RU"/>
        </a:p>
      </dgm:t>
    </dgm:pt>
    <dgm:pt modelId="{F2241BE6-EEE2-44AA-BB5E-5432F5264290}">
      <dgm:prSet phldrT="[Текст]"/>
      <dgm:spPr/>
      <dgm:t>
        <a:bodyPr/>
        <a:lstStyle/>
        <a:p>
          <a:r>
            <a:rPr lang="ru-RU" dirty="0" smtClean="0"/>
            <a:t>Муниципальный орган управления образованием</a:t>
          </a:r>
          <a:endParaRPr lang="ru-RU" dirty="0"/>
        </a:p>
      </dgm:t>
    </dgm:pt>
    <dgm:pt modelId="{4412FB70-DD4B-4EA4-887F-00BE3241EE4D}" type="sibTrans" cxnId="{E0CFF5AA-7A52-48E6-9E0C-D10DD701DB5F}">
      <dgm:prSet/>
      <dgm:spPr/>
      <dgm:t>
        <a:bodyPr/>
        <a:lstStyle/>
        <a:p>
          <a:endParaRPr lang="ru-RU"/>
        </a:p>
      </dgm:t>
    </dgm:pt>
    <dgm:pt modelId="{4B1C8486-3D7D-4E2C-ACCD-7D04622C7B66}" type="parTrans" cxnId="{E0CFF5AA-7A52-48E6-9E0C-D10DD701DB5F}">
      <dgm:prSet/>
      <dgm:spPr/>
      <dgm:t>
        <a:bodyPr/>
        <a:lstStyle/>
        <a:p>
          <a:endParaRPr lang="ru-RU"/>
        </a:p>
      </dgm:t>
    </dgm:pt>
    <dgm:pt modelId="{BE143255-E17A-4069-B042-45082B2BB50A}">
      <dgm:prSet phldrT="[Текст]"/>
      <dgm:spPr/>
      <dgm:t>
        <a:bodyPr/>
        <a:lstStyle/>
        <a:p>
          <a:r>
            <a:rPr lang="ru-RU" dirty="0" smtClean="0"/>
            <a:t>Образовательное учреждение</a:t>
          </a:r>
          <a:endParaRPr lang="ru-RU" dirty="0"/>
        </a:p>
      </dgm:t>
    </dgm:pt>
    <dgm:pt modelId="{E81F8843-10C9-49E5-B9B4-459848BCD686}" type="parTrans" cxnId="{832273FF-186A-4A2F-BBA5-3019C44ED64E}">
      <dgm:prSet/>
      <dgm:spPr/>
      <dgm:t>
        <a:bodyPr/>
        <a:lstStyle/>
        <a:p>
          <a:endParaRPr lang="ru-RU"/>
        </a:p>
      </dgm:t>
    </dgm:pt>
    <dgm:pt modelId="{CDEDEC76-CD24-418E-933F-DB2BACF0A3FC}" type="sibTrans" cxnId="{832273FF-186A-4A2F-BBA5-3019C44ED64E}">
      <dgm:prSet/>
      <dgm:spPr/>
      <dgm:t>
        <a:bodyPr/>
        <a:lstStyle/>
        <a:p>
          <a:endParaRPr lang="ru-RU"/>
        </a:p>
      </dgm:t>
    </dgm:pt>
    <dgm:pt modelId="{C08B4187-7DD5-4860-80E5-D0AD52AE19C9}">
      <dgm:prSet phldrT="[Текст]"/>
      <dgm:spPr/>
      <dgm:t>
        <a:bodyPr/>
        <a:lstStyle/>
        <a:p>
          <a:r>
            <a:rPr lang="ru-RU" dirty="0" smtClean="0"/>
            <a:t>Образовательное учреждение</a:t>
          </a:r>
          <a:endParaRPr lang="ru-RU" dirty="0"/>
        </a:p>
      </dgm:t>
    </dgm:pt>
    <dgm:pt modelId="{52DB211D-092E-4633-8B21-6D56D5E2E0B0}" type="parTrans" cxnId="{A6F2110F-87C3-482B-95FF-257AC5622AE6}">
      <dgm:prSet/>
      <dgm:spPr/>
      <dgm:t>
        <a:bodyPr/>
        <a:lstStyle/>
        <a:p>
          <a:endParaRPr lang="ru-RU"/>
        </a:p>
      </dgm:t>
    </dgm:pt>
    <dgm:pt modelId="{2DE4E379-4B72-4E1E-BDD9-C7DCFA77DDB2}" type="sibTrans" cxnId="{A6F2110F-87C3-482B-95FF-257AC5622AE6}">
      <dgm:prSet/>
      <dgm:spPr/>
      <dgm:t>
        <a:bodyPr/>
        <a:lstStyle/>
        <a:p>
          <a:endParaRPr lang="ru-RU"/>
        </a:p>
      </dgm:t>
    </dgm:pt>
    <dgm:pt modelId="{B63B13B9-8B60-4CEA-AF56-1D357784EB00}" type="pres">
      <dgm:prSet presAssocID="{36FD5F73-5AC6-4DB5-A6E3-0CB8C38933D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89F7008-4151-4719-8470-3488A0B15092}" type="pres">
      <dgm:prSet presAssocID="{0389BBA5-C962-406E-8174-C961C9DED077}" presName="hierRoot1" presStyleCnt="0">
        <dgm:presLayoutVars>
          <dgm:hierBranch val="init"/>
        </dgm:presLayoutVars>
      </dgm:prSet>
      <dgm:spPr/>
    </dgm:pt>
    <dgm:pt modelId="{338C18EF-6424-488F-A222-8D81709CC3D2}" type="pres">
      <dgm:prSet presAssocID="{0389BBA5-C962-406E-8174-C961C9DED077}" presName="rootComposite1" presStyleCnt="0"/>
      <dgm:spPr/>
    </dgm:pt>
    <dgm:pt modelId="{5BC70F11-60BA-4ECF-B3FF-8FED8BB8612F}" type="pres">
      <dgm:prSet presAssocID="{0389BBA5-C962-406E-8174-C961C9DED077}" presName="rootText1" presStyleLbl="node0" presStyleIdx="0" presStyleCnt="1" custScaleX="248858" custLinFactNeighborX="2040" custLinFactNeighborY="-677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E4D3736-DFD4-4021-9520-C70542963B48}" type="pres">
      <dgm:prSet presAssocID="{0389BBA5-C962-406E-8174-C961C9DED077}" presName="rootConnector1" presStyleLbl="node1" presStyleIdx="0" presStyleCnt="0"/>
      <dgm:spPr/>
      <dgm:t>
        <a:bodyPr/>
        <a:lstStyle/>
        <a:p>
          <a:endParaRPr lang="ru-RU"/>
        </a:p>
      </dgm:t>
    </dgm:pt>
    <dgm:pt modelId="{F89E6833-849E-46C9-A714-BE298AE2769A}" type="pres">
      <dgm:prSet presAssocID="{0389BBA5-C962-406E-8174-C961C9DED077}" presName="hierChild2" presStyleCnt="0"/>
      <dgm:spPr/>
    </dgm:pt>
    <dgm:pt modelId="{C2F4F07F-5C99-4FD7-A0DC-4B1952B12997}" type="pres">
      <dgm:prSet presAssocID="{9AD84E31-5120-4528-AD09-E9B843D8B344}" presName="Name37" presStyleLbl="parChTrans1D2" presStyleIdx="0" presStyleCnt="3"/>
      <dgm:spPr/>
      <dgm:t>
        <a:bodyPr/>
        <a:lstStyle/>
        <a:p>
          <a:endParaRPr lang="ru-RU"/>
        </a:p>
      </dgm:t>
    </dgm:pt>
    <dgm:pt modelId="{EEE712D1-5054-4251-8E62-D5A79CF0C71E}" type="pres">
      <dgm:prSet presAssocID="{287ECA28-FE18-49B0-953E-96AD3051CB07}" presName="hierRoot2" presStyleCnt="0">
        <dgm:presLayoutVars>
          <dgm:hierBranch val="init"/>
        </dgm:presLayoutVars>
      </dgm:prSet>
      <dgm:spPr/>
    </dgm:pt>
    <dgm:pt modelId="{E98A1729-2F24-4792-BDBA-392CA72CC189}" type="pres">
      <dgm:prSet presAssocID="{287ECA28-FE18-49B0-953E-96AD3051CB07}" presName="rootComposite" presStyleCnt="0"/>
      <dgm:spPr/>
    </dgm:pt>
    <dgm:pt modelId="{13EA3150-70F8-42FE-A6AB-1F1482AF09DF}" type="pres">
      <dgm:prSet presAssocID="{287ECA28-FE18-49B0-953E-96AD3051CB07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E82BE20-39D1-42F9-AEDB-0D2F677DE286}" type="pres">
      <dgm:prSet presAssocID="{287ECA28-FE18-49B0-953E-96AD3051CB07}" presName="rootConnector" presStyleLbl="node2" presStyleIdx="0" presStyleCnt="3"/>
      <dgm:spPr/>
      <dgm:t>
        <a:bodyPr/>
        <a:lstStyle/>
        <a:p>
          <a:endParaRPr lang="ru-RU"/>
        </a:p>
      </dgm:t>
    </dgm:pt>
    <dgm:pt modelId="{F8E4B12E-52EE-4BFA-8B83-AC68BDCCE90A}" type="pres">
      <dgm:prSet presAssocID="{287ECA28-FE18-49B0-953E-96AD3051CB07}" presName="hierChild4" presStyleCnt="0"/>
      <dgm:spPr/>
    </dgm:pt>
    <dgm:pt modelId="{B91E639D-DD41-474A-B4A6-BE46F47BB5F2}" type="pres">
      <dgm:prSet presAssocID="{108F07CC-895E-4924-A560-2CE0C04D4990}" presName="Name37" presStyleLbl="parChTrans1D3" presStyleIdx="0" presStyleCnt="6"/>
      <dgm:spPr/>
      <dgm:t>
        <a:bodyPr/>
        <a:lstStyle/>
        <a:p>
          <a:endParaRPr lang="ru-RU"/>
        </a:p>
      </dgm:t>
    </dgm:pt>
    <dgm:pt modelId="{B67C2D3F-FE3A-47EC-BB7B-302FE2563902}" type="pres">
      <dgm:prSet presAssocID="{0E4B9FC4-C9B1-4D2E-950D-605743DAE754}" presName="hierRoot2" presStyleCnt="0">
        <dgm:presLayoutVars>
          <dgm:hierBranch val="init"/>
        </dgm:presLayoutVars>
      </dgm:prSet>
      <dgm:spPr/>
    </dgm:pt>
    <dgm:pt modelId="{0580AEB4-59EF-4504-9329-8F6BA9F52D84}" type="pres">
      <dgm:prSet presAssocID="{0E4B9FC4-C9B1-4D2E-950D-605743DAE754}" presName="rootComposite" presStyleCnt="0"/>
      <dgm:spPr/>
    </dgm:pt>
    <dgm:pt modelId="{D675D212-8610-47D1-96BE-2CAD5F569777}" type="pres">
      <dgm:prSet presAssocID="{0E4B9FC4-C9B1-4D2E-950D-605743DAE754}" presName="rootText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1AF99BB-5844-451C-B930-AD6234441E09}" type="pres">
      <dgm:prSet presAssocID="{0E4B9FC4-C9B1-4D2E-950D-605743DAE754}" presName="rootConnector" presStyleLbl="node3" presStyleIdx="0" presStyleCnt="6"/>
      <dgm:spPr/>
      <dgm:t>
        <a:bodyPr/>
        <a:lstStyle/>
        <a:p>
          <a:endParaRPr lang="ru-RU"/>
        </a:p>
      </dgm:t>
    </dgm:pt>
    <dgm:pt modelId="{BECF1D57-F40E-4763-BBC6-42970A0118C4}" type="pres">
      <dgm:prSet presAssocID="{0E4B9FC4-C9B1-4D2E-950D-605743DAE754}" presName="hierChild4" presStyleCnt="0"/>
      <dgm:spPr/>
    </dgm:pt>
    <dgm:pt modelId="{5858B2AF-4EBA-4AB4-BFDD-AF5A22EF9FA9}" type="pres">
      <dgm:prSet presAssocID="{0E4B9FC4-C9B1-4D2E-950D-605743DAE754}" presName="hierChild5" presStyleCnt="0"/>
      <dgm:spPr/>
    </dgm:pt>
    <dgm:pt modelId="{26204C6B-5731-43A3-B6BC-105D7FAA1EED}" type="pres">
      <dgm:prSet presAssocID="{D3F1153F-407B-45D2-9389-67C8EB0E0731}" presName="Name37" presStyleLbl="parChTrans1D3" presStyleIdx="1" presStyleCnt="6"/>
      <dgm:spPr/>
      <dgm:t>
        <a:bodyPr/>
        <a:lstStyle/>
        <a:p>
          <a:endParaRPr lang="ru-RU"/>
        </a:p>
      </dgm:t>
    </dgm:pt>
    <dgm:pt modelId="{8F217835-86C4-4F24-BF4A-D60C81BE62C7}" type="pres">
      <dgm:prSet presAssocID="{6E7EEBC6-C33A-49BC-9E3D-C0EB9E312830}" presName="hierRoot2" presStyleCnt="0">
        <dgm:presLayoutVars>
          <dgm:hierBranch val="init"/>
        </dgm:presLayoutVars>
      </dgm:prSet>
      <dgm:spPr/>
    </dgm:pt>
    <dgm:pt modelId="{82876620-878F-4ABE-971B-2C3D60C4BD28}" type="pres">
      <dgm:prSet presAssocID="{6E7EEBC6-C33A-49BC-9E3D-C0EB9E312830}" presName="rootComposite" presStyleCnt="0"/>
      <dgm:spPr/>
    </dgm:pt>
    <dgm:pt modelId="{F8C0E264-266D-486E-BD6D-A219F658AE83}" type="pres">
      <dgm:prSet presAssocID="{6E7EEBC6-C33A-49BC-9E3D-C0EB9E312830}" presName="rootText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ED68D1D-3AEB-4E74-B7AC-98648FFD2F79}" type="pres">
      <dgm:prSet presAssocID="{6E7EEBC6-C33A-49BC-9E3D-C0EB9E312830}" presName="rootConnector" presStyleLbl="node3" presStyleIdx="1" presStyleCnt="6"/>
      <dgm:spPr/>
      <dgm:t>
        <a:bodyPr/>
        <a:lstStyle/>
        <a:p>
          <a:endParaRPr lang="ru-RU"/>
        </a:p>
      </dgm:t>
    </dgm:pt>
    <dgm:pt modelId="{29327449-2678-4DE8-B029-E8EED4E0BF7B}" type="pres">
      <dgm:prSet presAssocID="{6E7EEBC6-C33A-49BC-9E3D-C0EB9E312830}" presName="hierChild4" presStyleCnt="0"/>
      <dgm:spPr/>
    </dgm:pt>
    <dgm:pt modelId="{2AB916D7-C064-4CBC-BB3E-B2E302E14FD7}" type="pres">
      <dgm:prSet presAssocID="{6E7EEBC6-C33A-49BC-9E3D-C0EB9E312830}" presName="hierChild5" presStyleCnt="0"/>
      <dgm:spPr/>
    </dgm:pt>
    <dgm:pt modelId="{FD236348-839D-48C1-BCCA-AAB0953A0C64}" type="pres">
      <dgm:prSet presAssocID="{287ECA28-FE18-49B0-953E-96AD3051CB07}" presName="hierChild5" presStyleCnt="0"/>
      <dgm:spPr/>
    </dgm:pt>
    <dgm:pt modelId="{DB3C1CC4-D122-46BC-970F-9D9382F7C225}" type="pres">
      <dgm:prSet presAssocID="{2A470BFB-13B9-4E0F-8F31-1E90690BF35C}" presName="Name37" presStyleLbl="parChTrans1D2" presStyleIdx="1" presStyleCnt="3"/>
      <dgm:spPr/>
      <dgm:t>
        <a:bodyPr/>
        <a:lstStyle/>
        <a:p>
          <a:endParaRPr lang="ru-RU"/>
        </a:p>
      </dgm:t>
    </dgm:pt>
    <dgm:pt modelId="{ABC2B093-6019-400C-922F-BF7DB21C7988}" type="pres">
      <dgm:prSet presAssocID="{6C5F5DE1-D564-4978-BBD1-DDF8BF5DEB68}" presName="hierRoot2" presStyleCnt="0">
        <dgm:presLayoutVars>
          <dgm:hierBranch val="init"/>
        </dgm:presLayoutVars>
      </dgm:prSet>
      <dgm:spPr/>
    </dgm:pt>
    <dgm:pt modelId="{59678A4D-C1E7-41A9-B39B-9DBA249FDE1D}" type="pres">
      <dgm:prSet presAssocID="{6C5F5DE1-D564-4978-BBD1-DDF8BF5DEB68}" presName="rootComposite" presStyleCnt="0"/>
      <dgm:spPr/>
    </dgm:pt>
    <dgm:pt modelId="{3AB3EBCA-1677-4845-A2BC-B2E5C40E4BBB}" type="pres">
      <dgm:prSet presAssocID="{6C5F5DE1-D564-4978-BBD1-DDF8BF5DEB68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8E75E7-27CA-4B4F-95FB-B77ECB492F0B}" type="pres">
      <dgm:prSet presAssocID="{6C5F5DE1-D564-4978-BBD1-DDF8BF5DEB68}" presName="rootConnector" presStyleLbl="node2" presStyleIdx="1" presStyleCnt="3"/>
      <dgm:spPr/>
      <dgm:t>
        <a:bodyPr/>
        <a:lstStyle/>
        <a:p>
          <a:endParaRPr lang="ru-RU"/>
        </a:p>
      </dgm:t>
    </dgm:pt>
    <dgm:pt modelId="{8CBB9A6F-A0A2-495E-94BA-86E8EEC70327}" type="pres">
      <dgm:prSet presAssocID="{6C5F5DE1-D564-4978-BBD1-DDF8BF5DEB68}" presName="hierChild4" presStyleCnt="0"/>
      <dgm:spPr/>
    </dgm:pt>
    <dgm:pt modelId="{510759D7-4931-456B-BABA-6350F6CC958B}" type="pres">
      <dgm:prSet presAssocID="{D5EDBE83-FF12-4F68-B1A8-FC85F35A4A31}" presName="Name37" presStyleLbl="parChTrans1D3" presStyleIdx="2" presStyleCnt="6"/>
      <dgm:spPr/>
      <dgm:t>
        <a:bodyPr/>
        <a:lstStyle/>
        <a:p>
          <a:endParaRPr lang="ru-RU"/>
        </a:p>
      </dgm:t>
    </dgm:pt>
    <dgm:pt modelId="{2F1E5093-A1DD-46F3-86B3-532BC6BF8BC8}" type="pres">
      <dgm:prSet presAssocID="{E7A5FA84-B5B5-48C2-B0D3-376A3D168B53}" presName="hierRoot2" presStyleCnt="0">
        <dgm:presLayoutVars>
          <dgm:hierBranch val="init"/>
        </dgm:presLayoutVars>
      </dgm:prSet>
      <dgm:spPr/>
    </dgm:pt>
    <dgm:pt modelId="{797B7C65-CCA4-4258-A889-E2ABDA014780}" type="pres">
      <dgm:prSet presAssocID="{E7A5FA84-B5B5-48C2-B0D3-376A3D168B53}" presName="rootComposite" presStyleCnt="0"/>
      <dgm:spPr/>
    </dgm:pt>
    <dgm:pt modelId="{7B317E78-2C79-444E-ADBD-ACFBF15FCBCC}" type="pres">
      <dgm:prSet presAssocID="{E7A5FA84-B5B5-48C2-B0D3-376A3D168B53}" presName="rootText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8F00D0EC-103B-42B8-A8DE-CB689FB97166}" type="pres">
      <dgm:prSet presAssocID="{E7A5FA84-B5B5-48C2-B0D3-376A3D168B53}" presName="rootConnector" presStyleLbl="node3" presStyleIdx="2" presStyleCnt="6"/>
      <dgm:spPr/>
      <dgm:t>
        <a:bodyPr/>
        <a:lstStyle/>
        <a:p>
          <a:endParaRPr lang="ru-RU"/>
        </a:p>
      </dgm:t>
    </dgm:pt>
    <dgm:pt modelId="{E4D65C6F-ACFB-409F-9E99-8661585C3F12}" type="pres">
      <dgm:prSet presAssocID="{E7A5FA84-B5B5-48C2-B0D3-376A3D168B53}" presName="hierChild4" presStyleCnt="0"/>
      <dgm:spPr/>
    </dgm:pt>
    <dgm:pt modelId="{7A7786D1-964A-439A-B3E2-FD4064622A0C}" type="pres">
      <dgm:prSet presAssocID="{E7A5FA84-B5B5-48C2-B0D3-376A3D168B53}" presName="hierChild5" presStyleCnt="0"/>
      <dgm:spPr/>
    </dgm:pt>
    <dgm:pt modelId="{A658D0A6-435E-47CD-A9EC-F6DA414DB54E}" type="pres">
      <dgm:prSet presAssocID="{E81F8843-10C9-49E5-B9B4-459848BCD686}" presName="Name37" presStyleLbl="parChTrans1D3" presStyleIdx="3" presStyleCnt="6"/>
      <dgm:spPr/>
      <dgm:t>
        <a:bodyPr/>
        <a:lstStyle/>
        <a:p>
          <a:endParaRPr lang="ru-RU"/>
        </a:p>
      </dgm:t>
    </dgm:pt>
    <dgm:pt modelId="{33EC7BB4-AF6D-4048-92A0-5CF6C0F5C5B2}" type="pres">
      <dgm:prSet presAssocID="{BE143255-E17A-4069-B042-45082B2BB50A}" presName="hierRoot2" presStyleCnt="0">
        <dgm:presLayoutVars>
          <dgm:hierBranch val="init"/>
        </dgm:presLayoutVars>
      </dgm:prSet>
      <dgm:spPr/>
    </dgm:pt>
    <dgm:pt modelId="{2BFF97D4-5D44-4435-B318-D4AB7823AC1B}" type="pres">
      <dgm:prSet presAssocID="{BE143255-E17A-4069-B042-45082B2BB50A}" presName="rootComposite" presStyleCnt="0"/>
      <dgm:spPr/>
    </dgm:pt>
    <dgm:pt modelId="{9B3F1912-048A-49F4-AF83-8F641556ED92}" type="pres">
      <dgm:prSet presAssocID="{BE143255-E17A-4069-B042-45082B2BB50A}" presName="rootText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367560-B24F-4BA7-919A-8F734FC616C7}" type="pres">
      <dgm:prSet presAssocID="{BE143255-E17A-4069-B042-45082B2BB50A}" presName="rootConnector" presStyleLbl="node3" presStyleIdx="3" presStyleCnt="6"/>
      <dgm:spPr/>
      <dgm:t>
        <a:bodyPr/>
        <a:lstStyle/>
        <a:p>
          <a:endParaRPr lang="ru-RU"/>
        </a:p>
      </dgm:t>
    </dgm:pt>
    <dgm:pt modelId="{177E00B5-F7EA-4D43-B5FE-4E29B6778747}" type="pres">
      <dgm:prSet presAssocID="{BE143255-E17A-4069-B042-45082B2BB50A}" presName="hierChild4" presStyleCnt="0"/>
      <dgm:spPr/>
    </dgm:pt>
    <dgm:pt modelId="{5F8405FE-E2A0-41E9-A14C-3DACF1DEC2B4}" type="pres">
      <dgm:prSet presAssocID="{BE143255-E17A-4069-B042-45082B2BB50A}" presName="hierChild5" presStyleCnt="0"/>
      <dgm:spPr/>
    </dgm:pt>
    <dgm:pt modelId="{FBD566B8-E8B8-41C4-935B-19479C9121AF}" type="pres">
      <dgm:prSet presAssocID="{6C5F5DE1-D564-4978-BBD1-DDF8BF5DEB68}" presName="hierChild5" presStyleCnt="0"/>
      <dgm:spPr/>
    </dgm:pt>
    <dgm:pt modelId="{779DC6B6-C14F-4FAB-A799-1C08E095E287}" type="pres">
      <dgm:prSet presAssocID="{4B1C8486-3D7D-4E2C-ACCD-7D04622C7B66}" presName="Name37" presStyleLbl="parChTrans1D2" presStyleIdx="2" presStyleCnt="3"/>
      <dgm:spPr/>
      <dgm:t>
        <a:bodyPr/>
        <a:lstStyle/>
        <a:p>
          <a:endParaRPr lang="ru-RU"/>
        </a:p>
      </dgm:t>
    </dgm:pt>
    <dgm:pt modelId="{B6DB0D20-5D4F-4A45-B0B3-9B211EC45D18}" type="pres">
      <dgm:prSet presAssocID="{F2241BE6-EEE2-44AA-BB5E-5432F5264290}" presName="hierRoot2" presStyleCnt="0">
        <dgm:presLayoutVars>
          <dgm:hierBranch val="init"/>
        </dgm:presLayoutVars>
      </dgm:prSet>
      <dgm:spPr/>
    </dgm:pt>
    <dgm:pt modelId="{BE61AB32-958D-474D-867A-F6FE7A8FA558}" type="pres">
      <dgm:prSet presAssocID="{F2241BE6-EEE2-44AA-BB5E-5432F5264290}" presName="rootComposite" presStyleCnt="0"/>
      <dgm:spPr/>
    </dgm:pt>
    <dgm:pt modelId="{F538E0A6-6C72-450B-AB55-4E37C8A531E1}" type="pres">
      <dgm:prSet presAssocID="{F2241BE6-EEE2-44AA-BB5E-5432F5264290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675E693-B384-49C8-9959-1747ACF6B08D}" type="pres">
      <dgm:prSet presAssocID="{F2241BE6-EEE2-44AA-BB5E-5432F5264290}" presName="rootConnector" presStyleLbl="node2" presStyleIdx="2" presStyleCnt="3"/>
      <dgm:spPr/>
      <dgm:t>
        <a:bodyPr/>
        <a:lstStyle/>
        <a:p>
          <a:endParaRPr lang="ru-RU"/>
        </a:p>
      </dgm:t>
    </dgm:pt>
    <dgm:pt modelId="{36D67646-D0C7-4D79-B125-4B9CB5E1C254}" type="pres">
      <dgm:prSet presAssocID="{F2241BE6-EEE2-44AA-BB5E-5432F5264290}" presName="hierChild4" presStyleCnt="0"/>
      <dgm:spPr/>
    </dgm:pt>
    <dgm:pt modelId="{C12CE32B-BB06-4059-92D5-C66A2E0F4093}" type="pres">
      <dgm:prSet presAssocID="{D94EFEB6-378F-4424-B83E-FA1FEF37103B}" presName="Name37" presStyleLbl="parChTrans1D3" presStyleIdx="4" presStyleCnt="6"/>
      <dgm:spPr/>
      <dgm:t>
        <a:bodyPr/>
        <a:lstStyle/>
        <a:p>
          <a:endParaRPr lang="ru-RU"/>
        </a:p>
      </dgm:t>
    </dgm:pt>
    <dgm:pt modelId="{B347DDB1-F8E8-4512-890D-A251E4E91CED}" type="pres">
      <dgm:prSet presAssocID="{003E27C9-9461-455F-BC71-D663C0EDF8B1}" presName="hierRoot2" presStyleCnt="0">
        <dgm:presLayoutVars>
          <dgm:hierBranch val="init"/>
        </dgm:presLayoutVars>
      </dgm:prSet>
      <dgm:spPr/>
    </dgm:pt>
    <dgm:pt modelId="{591839E5-7CC2-4726-8306-FAD7C95D9658}" type="pres">
      <dgm:prSet presAssocID="{003E27C9-9461-455F-BC71-D663C0EDF8B1}" presName="rootComposite" presStyleCnt="0"/>
      <dgm:spPr/>
    </dgm:pt>
    <dgm:pt modelId="{0837476B-A651-4D1F-9DD5-B07BF18ED783}" type="pres">
      <dgm:prSet presAssocID="{003E27C9-9461-455F-BC71-D663C0EDF8B1}" presName="rootText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81B6AB1-3335-4586-BF5B-6E7E5C12EE2F}" type="pres">
      <dgm:prSet presAssocID="{003E27C9-9461-455F-BC71-D663C0EDF8B1}" presName="rootConnector" presStyleLbl="node3" presStyleIdx="4" presStyleCnt="6"/>
      <dgm:spPr/>
      <dgm:t>
        <a:bodyPr/>
        <a:lstStyle/>
        <a:p>
          <a:endParaRPr lang="ru-RU"/>
        </a:p>
      </dgm:t>
    </dgm:pt>
    <dgm:pt modelId="{B7133E08-140E-413B-BEB5-F8B0A1028115}" type="pres">
      <dgm:prSet presAssocID="{003E27C9-9461-455F-BC71-D663C0EDF8B1}" presName="hierChild4" presStyleCnt="0"/>
      <dgm:spPr/>
    </dgm:pt>
    <dgm:pt modelId="{49ED03E5-6130-43AB-80CE-A44EC2BF40D9}" type="pres">
      <dgm:prSet presAssocID="{003E27C9-9461-455F-BC71-D663C0EDF8B1}" presName="hierChild5" presStyleCnt="0"/>
      <dgm:spPr/>
    </dgm:pt>
    <dgm:pt modelId="{4DBB48B3-CC09-473B-84D8-16406B30E9AD}" type="pres">
      <dgm:prSet presAssocID="{52DB211D-092E-4633-8B21-6D56D5E2E0B0}" presName="Name37" presStyleLbl="parChTrans1D3" presStyleIdx="5" presStyleCnt="6"/>
      <dgm:spPr/>
      <dgm:t>
        <a:bodyPr/>
        <a:lstStyle/>
        <a:p>
          <a:endParaRPr lang="ru-RU"/>
        </a:p>
      </dgm:t>
    </dgm:pt>
    <dgm:pt modelId="{F4C7824C-89EA-4228-95BD-AF1EFCD0EA11}" type="pres">
      <dgm:prSet presAssocID="{C08B4187-7DD5-4860-80E5-D0AD52AE19C9}" presName="hierRoot2" presStyleCnt="0">
        <dgm:presLayoutVars>
          <dgm:hierBranch val="init"/>
        </dgm:presLayoutVars>
      </dgm:prSet>
      <dgm:spPr/>
    </dgm:pt>
    <dgm:pt modelId="{AD535DD1-6934-4300-81FC-8D742C84DDF4}" type="pres">
      <dgm:prSet presAssocID="{C08B4187-7DD5-4860-80E5-D0AD52AE19C9}" presName="rootComposite" presStyleCnt="0"/>
      <dgm:spPr/>
    </dgm:pt>
    <dgm:pt modelId="{9F0498C1-A64F-408D-8190-42E7FB122D5D}" type="pres">
      <dgm:prSet presAssocID="{C08B4187-7DD5-4860-80E5-D0AD52AE19C9}" presName="rootText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9521286-4B21-4B4F-A3A7-DC7B7A124B54}" type="pres">
      <dgm:prSet presAssocID="{C08B4187-7DD5-4860-80E5-D0AD52AE19C9}" presName="rootConnector" presStyleLbl="node3" presStyleIdx="5" presStyleCnt="6"/>
      <dgm:spPr/>
      <dgm:t>
        <a:bodyPr/>
        <a:lstStyle/>
        <a:p>
          <a:endParaRPr lang="ru-RU"/>
        </a:p>
      </dgm:t>
    </dgm:pt>
    <dgm:pt modelId="{55E81414-D42F-4156-9637-FEE15C03F240}" type="pres">
      <dgm:prSet presAssocID="{C08B4187-7DD5-4860-80E5-D0AD52AE19C9}" presName="hierChild4" presStyleCnt="0"/>
      <dgm:spPr/>
    </dgm:pt>
    <dgm:pt modelId="{396CD2F7-C77A-49AB-8EE7-22941A7C03E8}" type="pres">
      <dgm:prSet presAssocID="{C08B4187-7DD5-4860-80E5-D0AD52AE19C9}" presName="hierChild5" presStyleCnt="0"/>
      <dgm:spPr/>
    </dgm:pt>
    <dgm:pt modelId="{5A1AE9BA-07D3-49AB-8ACF-249783CB1E2D}" type="pres">
      <dgm:prSet presAssocID="{F2241BE6-EEE2-44AA-BB5E-5432F5264290}" presName="hierChild5" presStyleCnt="0"/>
      <dgm:spPr/>
    </dgm:pt>
    <dgm:pt modelId="{2771CFCE-77B7-4805-8CF2-1A2D3C001AF6}" type="pres">
      <dgm:prSet presAssocID="{0389BBA5-C962-406E-8174-C961C9DED077}" presName="hierChild3" presStyleCnt="0"/>
      <dgm:spPr/>
    </dgm:pt>
  </dgm:ptLst>
  <dgm:cxnLst>
    <dgm:cxn modelId="{708A90AB-A47A-497B-A803-F2BB941DD4D6}" type="presOf" srcId="{0E4B9FC4-C9B1-4D2E-950D-605743DAE754}" destId="{D675D212-8610-47D1-96BE-2CAD5F569777}" srcOrd="0" destOrd="0" presId="urn:microsoft.com/office/officeart/2005/8/layout/orgChart1"/>
    <dgm:cxn modelId="{D1E8BEC7-D228-4616-B09F-8424D55319DF}" type="presOf" srcId="{C08B4187-7DD5-4860-80E5-D0AD52AE19C9}" destId="{9F0498C1-A64F-408D-8190-42E7FB122D5D}" srcOrd="0" destOrd="0" presId="urn:microsoft.com/office/officeart/2005/8/layout/orgChart1"/>
    <dgm:cxn modelId="{7D1C66D4-6350-4151-B62C-96E7C31372F1}" type="presOf" srcId="{9AD84E31-5120-4528-AD09-E9B843D8B344}" destId="{C2F4F07F-5C99-4FD7-A0DC-4B1952B12997}" srcOrd="0" destOrd="0" presId="urn:microsoft.com/office/officeart/2005/8/layout/orgChart1"/>
    <dgm:cxn modelId="{65D6F68A-5EEC-4006-8C6C-638C18D47736}" type="presOf" srcId="{D5EDBE83-FF12-4F68-B1A8-FC85F35A4A31}" destId="{510759D7-4931-456B-BABA-6350F6CC958B}" srcOrd="0" destOrd="0" presId="urn:microsoft.com/office/officeart/2005/8/layout/orgChart1"/>
    <dgm:cxn modelId="{2A08352A-1639-4C1B-9397-F8BCFF9AF92F}" type="presOf" srcId="{E7A5FA84-B5B5-48C2-B0D3-376A3D168B53}" destId="{8F00D0EC-103B-42B8-A8DE-CB689FB97166}" srcOrd="1" destOrd="0" presId="urn:microsoft.com/office/officeart/2005/8/layout/orgChart1"/>
    <dgm:cxn modelId="{5055A65E-D954-456C-96B1-2FD6863F9E7B}" type="presOf" srcId="{4B1C8486-3D7D-4E2C-ACCD-7D04622C7B66}" destId="{779DC6B6-C14F-4FAB-A799-1C08E095E287}" srcOrd="0" destOrd="0" presId="urn:microsoft.com/office/officeart/2005/8/layout/orgChart1"/>
    <dgm:cxn modelId="{7C8D2A94-57B6-401A-A2A4-1515398EF2B4}" type="presOf" srcId="{6E7EEBC6-C33A-49BC-9E3D-C0EB9E312830}" destId="{8ED68D1D-3AEB-4E74-B7AC-98648FFD2F79}" srcOrd="1" destOrd="0" presId="urn:microsoft.com/office/officeart/2005/8/layout/orgChart1"/>
    <dgm:cxn modelId="{B8668B8B-2DEC-4EED-9734-5F9B8063768C}" srcId="{6C5F5DE1-D564-4978-BBD1-DDF8BF5DEB68}" destId="{E7A5FA84-B5B5-48C2-B0D3-376A3D168B53}" srcOrd="0" destOrd="0" parTransId="{D5EDBE83-FF12-4F68-B1A8-FC85F35A4A31}" sibTransId="{B528D750-6E7F-430D-A3B5-521650BE2EB2}"/>
    <dgm:cxn modelId="{E3E1AE7C-6E7E-4FB8-972D-BFC68E4D9E2C}" type="presOf" srcId="{BE143255-E17A-4069-B042-45082B2BB50A}" destId="{9B3F1912-048A-49F4-AF83-8F641556ED92}" srcOrd="0" destOrd="0" presId="urn:microsoft.com/office/officeart/2005/8/layout/orgChart1"/>
    <dgm:cxn modelId="{E0E10F59-B26A-46CC-BA44-73D25633934B}" type="presOf" srcId="{003E27C9-9461-455F-BC71-D663C0EDF8B1}" destId="{0837476B-A651-4D1F-9DD5-B07BF18ED783}" srcOrd="0" destOrd="0" presId="urn:microsoft.com/office/officeart/2005/8/layout/orgChart1"/>
    <dgm:cxn modelId="{832273FF-186A-4A2F-BBA5-3019C44ED64E}" srcId="{6C5F5DE1-D564-4978-BBD1-DDF8BF5DEB68}" destId="{BE143255-E17A-4069-B042-45082B2BB50A}" srcOrd="1" destOrd="0" parTransId="{E81F8843-10C9-49E5-B9B4-459848BCD686}" sibTransId="{CDEDEC76-CD24-418E-933F-DB2BACF0A3FC}"/>
    <dgm:cxn modelId="{BFF5F83F-3765-47DC-904A-C4CC2164855E}" type="presOf" srcId="{0E4B9FC4-C9B1-4D2E-950D-605743DAE754}" destId="{71AF99BB-5844-451C-B930-AD6234441E09}" srcOrd="1" destOrd="0" presId="urn:microsoft.com/office/officeart/2005/8/layout/orgChart1"/>
    <dgm:cxn modelId="{5E3F2753-934B-43EA-96F5-F7824AE8FEE5}" type="presOf" srcId="{0389BBA5-C962-406E-8174-C961C9DED077}" destId="{5BC70F11-60BA-4ECF-B3FF-8FED8BB8612F}" srcOrd="0" destOrd="0" presId="urn:microsoft.com/office/officeart/2005/8/layout/orgChart1"/>
    <dgm:cxn modelId="{FE5DEE4A-D00E-4AF2-B04E-33F4F97CA0BB}" srcId="{F2241BE6-EEE2-44AA-BB5E-5432F5264290}" destId="{003E27C9-9461-455F-BC71-D663C0EDF8B1}" srcOrd="0" destOrd="0" parTransId="{D94EFEB6-378F-4424-B83E-FA1FEF37103B}" sibTransId="{1AEC6834-4CC3-4DF4-821A-C9214343EA46}"/>
    <dgm:cxn modelId="{209B8D91-5962-4869-B16C-45457DE00313}" type="presOf" srcId="{D3F1153F-407B-45D2-9389-67C8EB0E0731}" destId="{26204C6B-5731-43A3-B6BC-105D7FAA1EED}" srcOrd="0" destOrd="0" presId="urn:microsoft.com/office/officeart/2005/8/layout/orgChart1"/>
    <dgm:cxn modelId="{46B9B1A1-913B-45A2-BDFE-A06E65C881EA}" type="presOf" srcId="{C08B4187-7DD5-4860-80E5-D0AD52AE19C9}" destId="{49521286-4B21-4B4F-A3A7-DC7B7A124B54}" srcOrd="1" destOrd="0" presId="urn:microsoft.com/office/officeart/2005/8/layout/orgChart1"/>
    <dgm:cxn modelId="{BE9D74CD-616F-4563-9EAE-9B71864E890C}" srcId="{287ECA28-FE18-49B0-953E-96AD3051CB07}" destId="{0E4B9FC4-C9B1-4D2E-950D-605743DAE754}" srcOrd="0" destOrd="0" parTransId="{108F07CC-895E-4924-A560-2CE0C04D4990}" sibTransId="{F3B136A7-ADD6-45DA-93CB-2A0C9632F2B2}"/>
    <dgm:cxn modelId="{FD85D5F1-2A98-419E-B758-92DE81A78B90}" type="presOf" srcId="{6C5F5DE1-D564-4978-BBD1-DDF8BF5DEB68}" destId="{3AB3EBCA-1677-4845-A2BC-B2E5C40E4BBB}" srcOrd="0" destOrd="0" presId="urn:microsoft.com/office/officeart/2005/8/layout/orgChart1"/>
    <dgm:cxn modelId="{690AAE5B-60CE-4534-B994-2A37515ACA8E}" srcId="{287ECA28-FE18-49B0-953E-96AD3051CB07}" destId="{6E7EEBC6-C33A-49BC-9E3D-C0EB9E312830}" srcOrd="1" destOrd="0" parTransId="{D3F1153F-407B-45D2-9389-67C8EB0E0731}" sibTransId="{45AA31A5-0211-4B91-9556-9A1AF6FB64EB}"/>
    <dgm:cxn modelId="{92D1B5DF-2AB3-4A60-9279-1D2838A0DD99}" type="presOf" srcId="{F2241BE6-EEE2-44AA-BB5E-5432F5264290}" destId="{E675E693-B384-49C8-9959-1747ACF6B08D}" srcOrd="1" destOrd="0" presId="urn:microsoft.com/office/officeart/2005/8/layout/orgChart1"/>
    <dgm:cxn modelId="{58ED7D34-4747-43D0-AA74-B38C48A20E32}" type="presOf" srcId="{108F07CC-895E-4924-A560-2CE0C04D4990}" destId="{B91E639D-DD41-474A-B4A6-BE46F47BB5F2}" srcOrd="0" destOrd="0" presId="urn:microsoft.com/office/officeart/2005/8/layout/orgChart1"/>
    <dgm:cxn modelId="{4326DDBF-9D7C-4302-8EFB-E224C18B3B34}" type="presOf" srcId="{36FD5F73-5AC6-4DB5-A6E3-0CB8C38933D6}" destId="{B63B13B9-8B60-4CEA-AF56-1D357784EB00}" srcOrd="0" destOrd="0" presId="urn:microsoft.com/office/officeart/2005/8/layout/orgChart1"/>
    <dgm:cxn modelId="{10A63C9C-70D9-4D2F-AF0F-4B39772E15B0}" type="presOf" srcId="{F2241BE6-EEE2-44AA-BB5E-5432F5264290}" destId="{F538E0A6-6C72-450B-AB55-4E37C8A531E1}" srcOrd="0" destOrd="0" presId="urn:microsoft.com/office/officeart/2005/8/layout/orgChart1"/>
    <dgm:cxn modelId="{B6DBC9EF-396A-46E6-A4AA-96013F07F884}" type="presOf" srcId="{0389BBA5-C962-406E-8174-C961C9DED077}" destId="{FE4D3736-DFD4-4021-9520-C70542963B48}" srcOrd="1" destOrd="0" presId="urn:microsoft.com/office/officeart/2005/8/layout/orgChart1"/>
    <dgm:cxn modelId="{BFBEA663-AE4A-4303-80E1-EC50BF0A6756}" type="presOf" srcId="{E7A5FA84-B5B5-48C2-B0D3-376A3D168B53}" destId="{7B317E78-2C79-444E-ADBD-ACFBF15FCBCC}" srcOrd="0" destOrd="0" presId="urn:microsoft.com/office/officeart/2005/8/layout/orgChart1"/>
    <dgm:cxn modelId="{BA1942ED-E7BB-4A40-BDDD-3CC360C62005}" srcId="{0389BBA5-C962-406E-8174-C961C9DED077}" destId="{287ECA28-FE18-49B0-953E-96AD3051CB07}" srcOrd="0" destOrd="0" parTransId="{9AD84E31-5120-4528-AD09-E9B843D8B344}" sibTransId="{DDBB7D79-AF6C-45C0-93D6-22172608E1F0}"/>
    <dgm:cxn modelId="{7F601FF2-F13A-4E9A-9A94-84C1289CEF00}" srcId="{0389BBA5-C962-406E-8174-C961C9DED077}" destId="{6C5F5DE1-D564-4978-BBD1-DDF8BF5DEB68}" srcOrd="1" destOrd="0" parTransId="{2A470BFB-13B9-4E0F-8F31-1E90690BF35C}" sibTransId="{49167029-F8AE-422A-9F88-BCB237E5D7B8}"/>
    <dgm:cxn modelId="{AE1EC6B2-4CD4-44E6-8B0B-EB8410C91BE0}" srcId="{36FD5F73-5AC6-4DB5-A6E3-0CB8C38933D6}" destId="{0389BBA5-C962-406E-8174-C961C9DED077}" srcOrd="0" destOrd="0" parTransId="{5C1D9444-86DF-48A8-9511-A1C9C2F277B3}" sibTransId="{D73000BD-BE4C-4F2E-B460-BE26C6561983}"/>
    <dgm:cxn modelId="{A6F2110F-87C3-482B-95FF-257AC5622AE6}" srcId="{F2241BE6-EEE2-44AA-BB5E-5432F5264290}" destId="{C08B4187-7DD5-4860-80E5-D0AD52AE19C9}" srcOrd="1" destOrd="0" parTransId="{52DB211D-092E-4633-8B21-6D56D5E2E0B0}" sibTransId="{2DE4E379-4B72-4E1E-BDD9-C7DCFA77DDB2}"/>
    <dgm:cxn modelId="{E11A0932-F317-4850-88B5-B837AC05D15A}" type="presOf" srcId="{52DB211D-092E-4633-8B21-6D56D5E2E0B0}" destId="{4DBB48B3-CC09-473B-84D8-16406B30E9AD}" srcOrd="0" destOrd="0" presId="urn:microsoft.com/office/officeart/2005/8/layout/orgChart1"/>
    <dgm:cxn modelId="{687B400C-0365-4DDE-980A-0A912EFD27B7}" type="presOf" srcId="{6E7EEBC6-C33A-49BC-9E3D-C0EB9E312830}" destId="{F8C0E264-266D-486E-BD6D-A219F658AE83}" srcOrd="0" destOrd="0" presId="urn:microsoft.com/office/officeart/2005/8/layout/orgChart1"/>
    <dgm:cxn modelId="{00C35F7F-E98A-4F1F-9C38-CE20BB61AE88}" type="presOf" srcId="{D94EFEB6-378F-4424-B83E-FA1FEF37103B}" destId="{C12CE32B-BB06-4059-92D5-C66A2E0F4093}" srcOrd="0" destOrd="0" presId="urn:microsoft.com/office/officeart/2005/8/layout/orgChart1"/>
    <dgm:cxn modelId="{6261D783-71F5-4269-BC07-4648A1E03AF1}" type="presOf" srcId="{003E27C9-9461-455F-BC71-D663C0EDF8B1}" destId="{D81B6AB1-3335-4586-BF5B-6E7E5C12EE2F}" srcOrd="1" destOrd="0" presId="urn:microsoft.com/office/officeart/2005/8/layout/orgChart1"/>
    <dgm:cxn modelId="{36804515-F9FF-4134-BF39-F9ABC3FA9428}" type="presOf" srcId="{287ECA28-FE18-49B0-953E-96AD3051CB07}" destId="{13EA3150-70F8-42FE-A6AB-1F1482AF09DF}" srcOrd="0" destOrd="0" presId="urn:microsoft.com/office/officeart/2005/8/layout/orgChart1"/>
    <dgm:cxn modelId="{0B145688-34BA-4089-BE96-1F5825E9376F}" type="presOf" srcId="{E81F8843-10C9-49E5-B9B4-459848BCD686}" destId="{A658D0A6-435E-47CD-A9EC-F6DA414DB54E}" srcOrd="0" destOrd="0" presId="urn:microsoft.com/office/officeart/2005/8/layout/orgChart1"/>
    <dgm:cxn modelId="{98B62EDD-FF57-4DCE-85D3-2ECDF0A646D3}" type="presOf" srcId="{BE143255-E17A-4069-B042-45082B2BB50A}" destId="{C0367560-B24F-4BA7-919A-8F734FC616C7}" srcOrd="1" destOrd="0" presId="urn:microsoft.com/office/officeart/2005/8/layout/orgChart1"/>
    <dgm:cxn modelId="{073D2271-D31D-477F-8348-80B183531A20}" type="presOf" srcId="{6C5F5DE1-D564-4978-BBD1-DDF8BF5DEB68}" destId="{288E75E7-27CA-4B4F-95FB-B77ECB492F0B}" srcOrd="1" destOrd="0" presId="urn:microsoft.com/office/officeart/2005/8/layout/orgChart1"/>
    <dgm:cxn modelId="{E0CFF5AA-7A52-48E6-9E0C-D10DD701DB5F}" srcId="{0389BBA5-C962-406E-8174-C961C9DED077}" destId="{F2241BE6-EEE2-44AA-BB5E-5432F5264290}" srcOrd="2" destOrd="0" parTransId="{4B1C8486-3D7D-4E2C-ACCD-7D04622C7B66}" sibTransId="{4412FB70-DD4B-4EA4-887F-00BE3241EE4D}"/>
    <dgm:cxn modelId="{3CDF5BD6-F8AF-4AB8-95B3-4183B18A30DA}" type="presOf" srcId="{287ECA28-FE18-49B0-953E-96AD3051CB07}" destId="{DE82BE20-39D1-42F9-AEDB-0D2F677DE286}" srcOrd="1" destOrd="0" presId="urn:microsoft.com/office/officeart/2005/8/layout/orgChart1"/>
    <dgm:cxn modelId="{527E5240-1D52-465A-B3B6-9C94D5E55EFA}" type="presOf" srcId="{2A470BFB-13B9-4E0F-8F31-1E90690BF35C}" destId="{DB3C1CC4-D122-46BC-970F-9D9382F7C225}" srcOrd="0" destOrd="0" presId="urn:microsoft.com/office/officeart/2005/8/layout/orgChart1"/>
    <dgm:cxn modelId="{D131DFFE-C9E0-4C15-BE56-EF0AFBF8AF30}" type="presParOf" srcId="{B63B13B9-8B60-4CEA-AF56-1D357784EB00}" destId="{C89F7008-4151-4719-8470-3488A0B15092}" srcOrd="0" destOrd="0" presId="urn:microsoft.com/office/officeart/2005/8/layout/orgChart1"/>
    <dgm:cxn modelId="{249B0D7C-CF2A-471E-93EC-04F1623CB190}" type="presParOf" srcId="{C89F7008-4151-4719-8470-3488A0B15092}" destId="{338C18EF-6424-488F-A222-8D81709CC3D2}" srcOrd="0" destOrd="0" presId="urn:microsoft.com/office/officeart/2005/8/layout/orgChart1"/>
    <dgm:cxn modelId="{534928E3-5F9A-4AAD-A035-4F944E3A9A58}" type="presParOf" srcId="{338C18EF-6424-488F-A222-8D81709CC3D2}" destId="{5BC70F11-60BA-4ECF-B3FF-8FED8BB8612F}" srcOrd="0" destOrd="0" presId="urn:microsoft.com/office/officeart/2005/8/layout/orgChart1"/>
    <dgm:cxn modelId="{98D730AD-2B02-493B-A336-F6190BFA13D1}" type="presParOf" srcId="{338C18EF-6424-488F-A222-8D81709CC3D2}" destId="{FE4D3736-DFD4-4021-9520-C70542963B48}" srcOrd="1" destOrd="0" presId="urn:microsoft.com/office/officeart/2005/8/layout/orgChart1"/>
    <dgm:cxn modelId="{64EDF9CA-9B07-40D4-ADCF-8F14AFA3A5C9}" type="presParOf" srcId="{C89F7008-4151-4719-8470-3488A0B15092}" destId="{F89E6833-849E-46C9-A714-BE298AE2769A}" srcOrd="1" destOrd="0" presId="urn:microsoft.com/office/officeart/2005/8/layout/orgChart1"/>
    <dgm:cxn modelId="{15EE4C87-9AA3-4E07-BCC7-DC4E47D2DE25}" type="presParOf" srcId="{F89E6833-849E-46C9-A714-BE298AE2769A}" destId="{C2F4F07F-5C99-4FD7-A0DC-4B1952B12997}" srcOrd="0" destOrd="0" presId="urn:microsoft.com/office/officeart/2005/8/layout/orgChart1"/>
    <dgm:cxn modelId="{90808244-8123-4FD5-8B8F-85CD15EC0970}" type="presParOf" srcId="{F89E6833-849E-46C9-A714-BE298AE2769A}" destId="{EEE712D1-5054-4251-8E62-D5A79CF0C71E}" srcOrd="1" destOrd="0" presId="urn:microsoft.com/office/officeart/2005/8/layout/orgChart1"/>
    <dgm:cxn modelId="{A3A205BF-6AF8-4196-8AAD-75E8A94BF5EB}" type="presParOf" srcId="{EEE712D1-5054-4251-8E62-D5A79CF0C71E}" destId="{E98A1729-2F24-4792-BDBA-392CA72CC189}" srcOrd="0" destOrd="0" presId="urn:microsoft.com/office/officeart/2005/8/layout/orgChart1"/>
    <dgm:cxn modelId="{8D1129A9-A265-4016-BA52-027580381443}" type="presParOf" srcId="{E98A1729-2F24-4792-BDBA-392CA72CC189}" destId="{13EA3150-70F8-42FE-A6AB-1F1482AF09DF}" srcOrd="0" destOrd="0" presId="urn:microsoft.com/office/officeart/2005/8/layout/orgChart1"/>
    <dgm:cxn modelId="{2F05A2F7-3732-4705-959F-CE7E31E77241}" type="presParOf" srcId="{E98A1729-2F24-4792-BDBA-392CA72CC189}" destId="{DE82BE20-39D1-42F9-AEDB-0D2F677DE286}" srcOrd="1" destOrd="0" presId="urn:microsoft.com/office/officeart/2005/8/layout/orgChart1"/>
    <dgm:cxn modelId="{6343FFD1-7500-41EA-8B16-AFB9708DF7C5}" type="presParOf" srcId="{EEE712D1-5054-4251-8E62-D5A79CF0C71E}" destId="{F8E4B12E-52EE-4BFA-8B83-AC68BDCCE90A}" srcOrd="1" destOrd="0" presId="urn:microsoft.com/office/officeart/2005/8/layout/orgChart1"/>
    <dgm:cxn modelId="{00CFDE52-E279-4AFB-8CB5-043564A9A3A2}" type="presParOf" srcId="{F8E4B12E-52EE-4BFA-8B83-AC68BDCCE90A}" destId="{B91E639D-DD41-474A-B4A6-BE46F47BB5F2}" srcOrd="0" destOrd="0" presId="urn:microsoft.com/office/officeart/2005/8/layout/orgChart1"/>
    <dgm:cxn modelId="{C0BD40AA-480F-4C8C-B3BD-018F15654DC4}" type="presParOf" srcId="{F8E4B12E-52EE-4BFA-8B83-AC68BDCCE90A}" destId="{B67C2D3F-FE3A-47EC-BB7B-302FE2563902}" srcOrd="1" destOrd="0" presId="urn:microsoft.com/office/officeart/2005/8/layout/orgChart1"/>
    <dgm:cxn modelId="{B9D00675-9B2C-4817-BFBB-2FF9127934C0}" type="presParOf" srcId="{B67C2D3F-FE3A-47EC-BB7B-302FE2563902}" destId="{0580AEB4-59EF-4504-9329-8F6BA9F52D84}" srcOrd="0" destOrd="0" presId="urn:microsoft.com/office/officeart/2005/8/layout/orgChart1"/>
    <dgm:cxn modelId="{951EA695-0646-4CCB-8921-D43CEFFCBB55}" type="presParOf" srcId="{0580AEB4-59EF-4504-9329-8F6BA9F52D84}" destId="{D675D212-8610-47D1-96BE-2CAD5F569777}" srcOrd="0" destOrd="0" presId="urn:microsoft.com/office/officeart/2005/8/layout/orgChart1"/>
    <dgm:cxn modelId="{221C3061-6489-420E-9A80-6561C8BAC024}" type="presParOf" srcId="{0580AEB4-59EF-4504-9329-8F6BA9F52D84}" destId="{71AF99BB-5844-451C-B930-AD6234441E09}" srcOrd="1" destOrd="0" presId="urn:microsoft.com/office/officeart/2005/8/layout/orgChart1"/>
    <dgm:cxn modelId="{614AB355-8762-485B-BB9A-8BB1D594A79D}" type="presParOf" srcId="{B67C2D3F-FE3A-47EC-BB7B-302FE2563902}" destId="{BECF1D57-F40E-4763-BBC6-42970A0118C4}" srcOrd="1" destOrd="0" presId="urn:microsoft.com/office/officeart/2005/8/layout/orgChart1"/>
    <dgm:cxn modelId="{34D13238-30EC-49F3-9E4A-D0BEC39AF840}" type="presParOf" srcId="{B67C2D3F-FE3A-47EC-BB7B-302FE2563902}" destId="{5858B2AF-4EBA-4AB4-BFDD-AF5A22EF9FA9}" srcOrd="2" destOrd="0" presId="urn:microsoft.com/office/officeart/2005/8/layout/orgChart1"/>
    <dgm:cxn modelId="{D6035466-674A-4692-86BE-98A51F017AB4}" type="presParOf" srcId="{F8E4B12E-52EE-4BFA-8B83-AC68BDCCE90A}" destId="{26204C6B-5731-43A3-B6BC-105D7FAA1EED}" srcOrd="2" destOrd="0" presId="urn:microsoft.com/office/officeart/2005/8/layout/orgChart1"/>
    <dgm:cxn modelId="{F7A697EA-93D1-4E23-A342-F17F9272731E}" type="presParOf" srcId="{F8E4B12E-52EE-4BFA-8B83-AC68BDCCE90A}" destId="{8F217835-86C4-4F24-BF4A-D60C81BE62C7}" srcOrd="3" destOrd="0" presId="urn:microsoft.com/office/officeart/2005/8/layout/orgChart1"/>
    <dgm:cxn modelId="{2E4359F9-1E71-442A-A56B-8E10D914BDB3}" type="presParOf" srcId="{8F217835-86C4-4F24-BF4A-D60C81BE62C7}" destId="{82876620-878F-4ABE-971B-2C3D60C4BD28}" srcOrd="0" destOrd="0" presId="urn:microsoft.com/office/officeart/2005/8/layout/orgChart1"/>
    <dgm:cxn modelId="{5F2601A2-D2AA-4C91-9930-EB00865F65C3}" type="presParOf" srcId="{82876620-878F-4ABE-971B-2C3D60C4BD28}" destId="{F8C0E264-266D-486E-BD6D-A219F658AE83}" srcOrd="0" destOrd="0" presId="urn:microsoft.com/office/officeart/2005/8/layout/orgChart1"/>
    <dgm:cxn modelId="{765E203D-4F5E-4BBD-83E0-99B53DFF146C}" type="presParOf" srcId="{82876620-878F-4ABE-971B-2C3D60C4BD28}" destId="{8ED68D1D-3AEB-4E74-B7AC-98648FFD2F79}" srcOrd="1" destOrd="0" presId="urn:microsoft.com/office/officeart/2005/8/layout/orgChart1"/>
    <dgm:cxn modelId="{9913F11F-94E3-427B-8306-069C5864D3DB}" type="presParOf" srcId="{8F217835-86C4-4F24-BF4A-D60C81BE62C7}" destId="{29327449-2678-4DE8-B029-E8EED4E0BF7B}" srcOrd="1" destOrd="0" presId="urn:microsoft.com/office/officeart/2005/8/layout/orgChart1"/>
    <dgm:cxn modelId="{82295B30-A165-4859-94F8-2FDFAD60DD31}" type="presParOf" srcId="{8F217835-86C4-4F24-BF4A-D60C81BE62C7}" destId="{2AB916D7-C064-4CBC-BB3E-B2E302E14FD7}" srcOrd="2" destOrd="0" presId="urn:microsoft.com/office/officeart/2005/8/layout/orgChart1"/>
    <dgm:cxn modelId="{EFAA9FC1-1B53-4FD5-A4E3-441C58A218FB}" type="presParOf" srcId="{EEE712D1-5054-4251-8E62-D5A79CF0C71E}" destId="{FD236348-839D-48C1-BCCA-AAB0953A0C64}" srcOrd="2" destOrd="0" presId="urn:microsoft.com/office/officeart/2005/8/layout/orgChart1"/>
    <dgm:cxn modelId="{B25E1692-E3B8-4E49-AC84-1581B97DB5AB}" type="presParOf" srcId="{F89E6833-849E-46C9-A714-BE298AE2769A}" destId="{DB3C1CC4-D122-46BC-970F-9D9382F7C225}" srcOrd="2" destOrd="0" presId="urn:microsoft.com/office/officeart/2005/8/layout/orgChart1"/>
    <dgm:cxn modelId="{75D374A0-3A3C-42DB-8899-30617881B800}" type="presParOf" srcId="{F89E6833-849E-46C9-A714-BE298AE2769A}" destId="{ABC2B093-6019-400C-922F-BF7DB21C7988}" srcOrd="3" destOrd="0" presId="urn:microsoft.com/office/officeart/2005/8/layout/orgChart1"/>
    <dgm:cxn modelId="{D226AAE1-1A9D-44AA-A00A-B2675A31D0E7}" type="presParOf" srcId="{ABC2B093-6019-400C-922F-BF7DB21C7988}" destId="{59678A4D-C1E7-41A9-B39B-9DBA249FDE1D}" srcOrd="0" destOrd="0" presId="urn:microsoft.com/office/officeart/2005/8/layout/orgChart1"/>
    <dgm:cxn modelId="{9CB016C6-0F29-4A21-8842-77E25CCBC772}" type="presParOf" srcId="{59678A4D-C1E7-41A9-B39B-9DBA249FDE1D}" destId="{3AB3EBCA-1677-4845-A2BC-B2E5C40E4BBB}" srcOrd="0" destOrd="0" presId="urn:microsoft.com/office/officeart/2005/8/layout/orgChart1"/>
    <dgm:cxn modelId="{56FB37CD-FF53-47BA-B615-1F77D685769F}" type="presParOf" srcId="{59678A4D-C1E7-41A9-B39B-9DBA249FDE1D}" destId="{288E75E7-27CA-4B4F-95FB-B77ECB492F0B}" srcOrd="1" destOrd="0" presId="urn:microsoft.com/office/officeart/2005/8/layout/orgChart1"/>
    <dgm:cxn modelId="{00F3CEEC-418B-4740-B30C-4A5FD26282A8}" type="presParOf" srcId="{ABC2B093-6019-400C-922F-BF7DB21C7988}" destId="{8CBB9A6F-A0A2-495E-94BA-86E8EEC70327}" srcOrd="1" destOrd="0" presId="urn:microsoft.com/office/officeart/2005/8/layout/orgChart1"/>
    <dgm:cxn modelId="{BB311FB3-7D9A-4272-8540-7745ED4C6C1E}" type="presParOf" srcId="{8CBB9A6F-A0A2-495E-94BA-86E8EEC70327}" destId="{510759D7-4931-456B-BABA-6350F6CC958B}" srcOrd="0" destOrd="0" presId="urn:microsoft.com/office/officeart/2005/8/layout/orgChart1"/>
    <dgm:cxn modelId="{AF417C1C-8019-4517-9D6D-15541E1B243F}" type="presParOf" srcId="{8CBB9A6F-A0A2-495E-94BA-86E8EEC70327}" destId="{2F1E5093-A1DD-46F3-86B3-532BC6BF8BC8}" srcOrd="1" destOrd="0" presId="urn:microsoft.com/office/officeart/2005/8/layout/orgChart1"/>
    <dgm:cxn modelId="{D4F2B00C-D6BB-44AE-83A4-B6475CAC5366}" type="presParOf" srcId="{2F1E5093-A1DD-46F3-86B3-532BC6BF8BC8}" destId="{797B7C65-CCA4-4258-A889-E2ABDA014780}" srcOrd="0" destOrd="0" presId="urn:microsoft.com/office/officeart/2005/8/layout/orgChart1"/>
    <dgm:cxn modelId="{5BC7183B-A871-4E8F-A5B3-4C272794298D}" type="presParOf" srcId="{797B7C65-CCA4-4258-A889-E2ABDA014780}" destId="{7B317E78-2C79-444E-ADBD-ACFBF15FCBCC}" srcOrd="0" destOrd="0" presId="urn:microsoft.com/office/officeart/2005/8/layout/orgChart1"/>
    <dgm:cxn modelId="{CA5DED78-560F-4AFC-9E95-0954946872D0}" type="presParOf" srcId="{797B7C65-CCA4-4258-A889-E2ABDA014780}" destId="{8F00D0EC-103B-42B8-A8DE-CB689FB97166}" srcOrd="1" destOrd="0" presId="urn:microsoft.com/office/officeart/2005/8/layout/orgChart1"/>
    <dgm:cxn modelId="{A2404EBD-EA42-441B-AB35-05F2FE184A0E}" type="presParOf" srcId="{2F1E5093-A1DD-46F3-86B3-532BC6BF8BC8}" destId="{E4D65C6F-ACFB-409F-9E99-8661585C3F12}" srcOrd="1" destOrd="0" presId="urn:microsoft.com/office/officeart/2005/8/layout/orgChart1"/>
    <dgm:cxn modelId="{1A94E459-DA31-41DA-AF32-1FBEB0FA81AC}" type="presParOf" srcId="{2F1E5093-A1DD-46F3-86B3-532BC6BF8BC8}" destId="{7A7786D1-964A-439A-B3E2-FD4064622A0C}" srcOrd="2" destOrd="0" presId="urn:microsoft.com/office/officeart/2005/8/layout/orgChart1"/>
    <dgm:cxn modelId="{865DAA03-8677-449E-B59E-7FB5D7AFEDF3}" type="presParOf" srcId="{8CBB9A6F-A0A2-495E-94BA-86E8EEC70327}" destId="{A658D0A6-435E-47CD-A9EC-F6DA414DB54E}" srcOrd="2" destOrd="0" presId="urn:microsoft.com/office/officeart/2005/8/layout/orgChart1"/>
    <dgm:cxn modelId="{F9FA9613-4760-4F1E-93A6-1502263BC064}" type="presParOf" srcId="{8CBB9A6F-A0A2-495E-94BA-86E8EEC70327}" destId="{33EC7BB4-AF6D-4048-92A0-5CF6C0F5C5B2}" srcOrd="3" destOrd="0" presId="urn:microsoft.com/office/officeart/2005/8/layout/orgChart1"/>
    <dgm:cxn modelId="{583463B8-FC7B-4E53-92B9-CFD28694FAA4}" type="presParOf" srcId="{33EC7BB4-AF6D-4048-92A0-5CF6C0F5C5B2}" destId="{2BFF97D4-5D44-4435-B318-D4AB7823AC1B}" srcOrd="0" destOrd="0" presId="urn:microsoft.com/office/officeart/2005/8/layout/orgChart1"/>
    <dgm:cxn modelId="{36EF5BD6-BFC8-4B5B-9A26-F4BC115587DB}" type="presParOf" srcId="{2BFF97D4-5D44-4435-B318-D4AB7823AC1B}" destId="{9B3F1912-048A-49F4-AF83-8F641556ED92}" srcOrd="0" destOrd="0" presId="urn:microsoft.com/office/officeart/2005/8/layout/orgChart1"/>
    <dgm:cxn modelId="{23903BD8-8D94-446D-A192-F54072CD126D}" type="presParOf" srcId="{2BFF97D4-5D44-4435-B318-D4AB7823AC1B}" destId="{C0367560-B24F-4BA7-919A-8F734FC616C7}" srcOrd="1" destOrd="0" presId="urn:microsoft.com/office/officeart/2005/8/layout/orgChart1"/>
    <dgm:cxn modelId="{B3ADA272-A317-4CFC-A167-EDA72DCB12AC}" type="presParOf" srcId="{33EC7BB4-AF6D-4048-92A0-5CF6C0F5C5B2}" destId="{177E00B5-F7EA-4D43-B5FE-4E29B6778747}" srcOrd="1" destOrd="0" presId="urn:microsoft.com/office/officeart/2005/8/layout/orgChart1"/>
    <dgm:cxn modelId="{B9373F22-8BB5-4680-88F5-5E371F334B6A}" type="presParOf" srcId="{33EC7BB4-AF6D-4048-92A0-5CF6C0F5C5B2}" destId="{5F8405FE-E2A0-41E9-A14C-3DACF1DEC2B4}" srcOrd="2" destOrd="0" presId="urn:microsoft.com/office/officeart/2005/8/layout/orgChart1"/>
    <dgm:cxn modelId="{181F29AD-09DA-4F4F-A1FE-F34234B5F5BE}" type="presParOf" srcId="{ABC2B093-6019-400C-922F-BF7DB21C7988}" destId="{FBD566B8-E8B8-41C4-935B-19479C9121AF}" srcOrd="2" destOrd="0" presId="urn:microsoft.com/office/officeart/2005/8/layout/orgChart1"/>
    <dgm:cxn modelId="{A9FEE402-0AC1-452D-AA2C-855A135B325D}" type="presParOf" srcId="{F89E6833-849E-46C9-A714-BE298AE2769A}" destId="{779DC6B6-C14F-4FAB-A799-1C08E095E287}" srcOrd="4" destOrd="0" presId="urn:microsoft.com/office/officeart/2005/8/layout/orgChart1"/>
    <dgm:cxn modelId="{0D75496C-9287-4837-AFB5-3C271C82A4AC}" type="presParOf" srcId="{F89E6833-849E-46C9-A714-BE298AE2769A}" destId="{B6DB0D20-5D4F-4A45-B0B3-9B211EC45D18}" srcOrd="5" destOrd="0" presId="urn:microsoft.com/office/officeart/2005/8/layout/orgChart1"/>
    <dgm:cxn modelId="{AD786CFB-25CF-424E-8498-4DECB75BB4DE}" type="presParOf" srcId="{B6DB0D20-5D4F-4A45-B0B3-9B211EC45D18}" destId="{BE61AB32-958D-474D-867A-F6FE7A8FA558}" srcOrd="0" destOrd="0" presId="urn:microsoft.com/office/officeart/2005/8/layout/orgChart1"/>
    <dgm:cxn modelId="{D7C6BEF1-B580-4B07-844A-5BFA25F05EFF}" type="presParOf" srcId="{BE61AB32-958D-474D-867A-F6FE7A8FA558}" destId="{F538E0A6-6C72-450B-AB55-4E37C8A531E1}" srcOrd="0" destOrd="0" presId="urn:microsoft.com/office/officeart/2005/8/layout/orgChart1"/>
    <dgm:cxn modelId="{80832043-19C4-43CF-9F2F-C65D2DF7848A}" type="presParOf" srcId="{BE61AB32-958D-474D-867A-F6FE7A8FA558}" destId="{E675E693-B384-49C8-9959-1747ACF6B08D}" srcOrd="1" destOrd="0" presId="urn:microsoft.com/office/officeart/2005/8/layout/orgChart1"/>
    <dgm:cxn modelId="{CE16897F-0BCA-443E-A3E8-830DF7DB15FA}" type="presParOf" srcId="{B6DB0D20-5D4F-4A45-B0B3-9B211EC45D18}" destId="{36D67646-D0C7-4D79-B125-4B9CB5E1C254}" srcOrd="1" destOrd="0" presId="urn:microsoft.com/office/officeart/2005/8/layout/orgChart1"/>
    <dgm:cxn modelId="{FB6FEF17-55BA-4269-BFCE-527EB7AD0EA4}" type="presParOf" srcId="{36D67646-D0C7-4D79-B125-4B9CB5E1C254}" destId="{C12CE32B-BB06-4059-92D5-C66A2E0F4093}" srcOrd="0" destOrd="0" presId="urn:microsoft.com/office/officeart/2005/8/layout/orgChart1"/>
    <dgm:cxn modelId="{19A87804-FFDD-4BB0-B35B-9FA412AACB85}" type="presParOf" srcId="{36D67646-D0C7-4D79-B125-4B9CB5E1C254}" destId="{B347DDB1-F8E8-4512-890D-A251E4E91CED}" srcOrd="1" destOrd="0" presId="urn:microsoft.com/office/officeart/2005/8/layout/orgChart1"/>
    <dgm:cxn modelId="{AE47F37C-C754-4A96-801B-F1AD040F12E9}" type="presParOf" srcId="{B347DDB1-F8E8-4512-890D-A251E4E91CED}" destId="{591839E5-7CC2-4726-8306-FAD7C95D9658}" srcOrd="0" destOrd="0" presId="urn:microsoft.com/office/officeart/2005/8/layout/orgChart1"/>
    <dgm:cxn modelId="{BC3797F2-8DED-4044-92C1-5054D1C56170}" type="presParOf" srcId="{591839E5-7CC2-4726-8306-FAD7C95D9658}" destId="{0837476B-A651-4D1F-9DD5-B07BF18ED783}" srcOrd="0" destOrd="0" presId="urn:microsoft.com/office/officeart/2005/8/layout/orgChart1"/>
    <dgm:cxn modelId="{3F75D8DE-69A8-4BCE-B0E8-3DF489A59BF4}" type="presParOf" srcId="{591839E5-7CC2-4726-8306-FAD7C95D9658}" destId="{D81B6AB1-3335-4586-BF5B-6E7E5C12EE2F}" srcOrd="1" destOrd="0" presId="urn:microsoft.com/office/officeart/2005/8/layout/orgChart1"/>
    <dgm:cxn modelId="{F5099BA6-5606-4744-B01D-5C6086469642}" type="presParOf" srcId="{B347DDB1-F8E8-4512-890D-A251E4E91CED}" destId="{B7133E08-140E-413B-BEB5-F8B0A1028115}" srcOrd="1" destOrd="0" presId="urn:microsoft.com/office/officeart/2005/8/layout/orgChart1"/>
    <dgm:cxn modelId="{1E67F371-4D7C-4CD1-86E0-985D23CAD57F}" type="presParOf" srcId="{B347DDB1-F8E8-4512-890D-A251E4E91CED}" destId="{49ED03E5-6130-43AB-80CE-A44EC2BF40D9}" srcOrd="2" destOrd="0" presId="urn:microsoft.com/office/officeart/2005/8/layout/orgChart1"/>
    <dgm:cxn modelId="{EB01D732-2BF6-42E1-8810-7BF7600843FA}" type="presParOf" srcId="{36D67646-D0C7-4D79-B125-4B9CB5E1C254}" destId="{4DBB48B3-CC09-473B-84D8-16406B30E9AD}" srcOrd="2" destOrd="0" presId="urn:microsoft.com/office/officeart/2005/8/layout/orgChart1"/>
    <dgm:cxn modelId="{03BD46EF-17E8-4A9E-B04B-59B630B0795E}" type="presParOf" srcId="{36D67646-D0C7-4D79-B125-4B9CB5E1C254}" destId="{F4C7824C-89EA-4228-95BD-AF1EFCD0EA11}" srcOrd="3" destOrd="0" presId="urn:microsoft.com/office/officeart/2005/8/layout/orgChart1"/>
    <dgm:cxn modelId="{26324294-61B1-4F9E-B063-2104F74DA199}" type="presParOf" srcId="{F4C7824C-89EA-4228-95BD-AF1EFCD0EA11}" destId="{AD535DD1-6934-4300-81FC-8D742C84DDF4}" srcOrd="0" destOrd="0" presId="urn:microsoft.com/office/officeart/2005/8/layout/orgChart1"/>
    <dgm:cxn modelId="{5F23CA10-AF44-4A76-9D01-A8FE2B71E47E}" type="presParOf" srcId="{AD535DD1-6934-4300-81FC-8D742C84DDF4}" destId="{9F0498C1-A64F-408D-8190-42E7FB122D5D}" srcOrd="0" destOrd="0" presId="urn:microsoft.com/office/officeart/2005/8/layout/orgChart1"/>
    <dgm:cxn modelId="{5C5CD22B-B0A3-49B1-BD8B-06B16D938EA9}" type="presParOf" srcId="{AD535DD1-6934-4300-81FC-8D742C84DDF4}" destId="{49521286-4B21-4B4F-A3A7-DC7B7A124B54}" srcOrd="1" destOrd="0" presId="urn:microsoft.com/office/officeart/2005/8/layout/orgChart1"/>
    <dgm:cxn modelId="{A719F117-B1F6-4207-B3C1-E2E403D35705}" type="presParOf" srcId="{F4C7824C-89EA-4228-95BD-AF1EFCD0EA11}" destId="{55E81414-D42F-4156-9637-FEE15C03F240}" srcOrd="1" destOrd="0" presId="urn:microsoft.com/office/officeart/2005/8/layout/orgChart1"/>
    <dgm:cxn modelId="{B2954E9B-B9E9-4217-A1B4-367423E288F3}" type="presParOf" srcId="{F4C7824C-89EA-4228-95BD-AF1EFCD0EA11}" destId="{396CD2F7-C77A-49AB-8EE7-22941A7C03E8}" srcOrd="2" destOrd="0" presId="urn:microsoft.com/office/officeart/2005/8/layout/orgChart1"/>
    <dgm:cxn modelId="{702EDFA6-9D72-4059-B3AA-9CBDA4C3876C}" type="presParOf" srcId="{B6DB0D20-5D4F-4A45-B0B3-9B211EC45D18}" destId="{5A1AE9BA-07D3-49AB-8ACF-249783CB1E2D}" srcOrd="2" destOrd="0" presId="urn:microsoft.com/office/officeart/2005/8/layout/orgChart1"/>
    <dgm:cxn modelId="{71938BC8-1B2A-4369-8BC0-9DF743DA7F0F}" type="presParOf" srcId="{C89F7008-4151-4719-8470-3488A0B15092}" destId="{2771CFCE-77B7-4805-8CF2-1A2D3C001AF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EFF9017-593B-4B9A-AF3E-5C287DCDCFD0}" type="doc">
      <dgm:prSet loTypeId="urn:microsoft.com/office/officeart/2005/8/layout/pyramid2" loCatId="list" qsTypeId="urn:microsoft.com/office/officeart/2005/8/quickstyle/3d2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84180551-D6A5-4E1A-912A-77DC3799717E}">
      <dgm:prSet phldrT="[Текст]"/>
      <dgm:spPr/>
      <dgm:t>
        <a:bodyPr/>
        <a:lstStyle/>
        <a:p>
          <a:r>
            <a:rPr lang="ru-RU" b="1" dirty="0" smtClean="0"/>
            <a:t>Саморазвитие</a:t>
          </a:r>
          <a:endParaRPr lang="ru-RU" b="1" dirty="0"/>
        </a:p>
      </dgm:t>
    </dgm:pt>
    <dgm:pt modelId="{0032832A-0391-4A18-B4DB-828EF530AF81}" type="parTrans" cxnId="{301571AA-4CF0-4106-924E-B02AEE343ABB}">
      <dgm:prSet/>
      <dgm:spPr/>
      <dgm:t>
        <a:bodyPr/>
        <a:lstStyle/>
        <a:p>
          <a:endParaRPr lang="ru-RU"/>
        </a:p>
      </dgm:t>
    </dgm:pt>
    <dgm:pt modelId="{44BFAC55-3BCD-42D3-80DB-E68548ACF714}" type="sibTrans" cxnId="{301571AA-4CF0-4106-924E-B02AEE343ABB}">
      <dgm:prSet/>
      <dgm:spPr/>
      <dgm:t>
        <a:bodyPr/>
        <a:lstStyle/>
        <a:p>
          <a:endParaRPr lang="ru-RU"/>
        </a:p>
      </dgm:t>
    </dgm:pt>
    <dgm:pt modelId="{AA4F35E3-2FA2-4967-AAB4-88F84F28886F}">
      <dgm:prSet phldrT="[Текст]"/>
      <dgm:spPr/>
      <dgm:t>
        <a:bodyPr/>
        <a:lstStyle/>
        <a:p>
          <a:r>
            <a:rPr lang="ru-RU" b="1" dirty="0" smtClean="0"/>
            <a:t>Стагнация </a:t>
          </a:r>
          <a:endParaRPr lang="ru-RU" b="1" dirty="0"/>
        </a:p>
      </dgm:t>
    </dgm:pt>
    <dgm:pt modelId="{CDF8116F-9398-422A-9F38-A46F19B15F45}" type="parTrans" cxnId="{ACF6A594-B195-419D-B4E8-D6E3E71A5B9B}">
      <dgm:prSet/>
      <dgm:spPr/>
      <dgm:t>
        <a:bodyPr/>
        <a:lstStyle/>
        <a:p>
          <a:endParaRPr lang="ru-RU"/>
        </a:p>
      </dgm:t>
    </dgm:pt>
    <dgm:pt modelId="{1A97BD24-2BC1-47CE-9F3B-572A155F39BA}" type="sibTrans" cxnId="{ACF6A594-B195-419D-B4E8-D6E3E71A5B9B}">
      <dgm:prSet/>
      <dgm:spPr/>
      <dgm:t>
        <a:bodyPr/>
        <a:lstStyle/>
        <a:p>
          <a:endParaRPr lang="ru-RU"/>
        </a:p>
      </dgm:t>
    </dgm:pt>
    <dgm:pt modelId="{00007C90-6B6A-41C8-8A94-F763A90B2A44}">
      <dgm:prSet phldrT="[Текст]"/>
      <dgm:spPr/>
      <dgm:t>
        <a:bodyPr/>
        <a:lstStyle/>
        <a:p>
          <a:r>
            <a:rPr lang="ru-RU" b="1" dirty="0" smtClean="0"/>
            <a:t>Адаптация </a:t>
          </a:r>
          <a:endParaRPr lang="ru-RU" b="1" dirty="0"/>
        </a:p>
      </dgm:t>
    </dgm:pt>
    <dgm:pt modelId="{008EB761-7915-411D-A849-58817A2A4FA4}" type="parTrans" cxnId="{5459C917-A1E2-4A73-888A-FB1A8FC92095}">
      <dgm:prSet/>
      <dgm:spPr/>
      <dgm:t>
        <a:bodyPr/>
        <a:lstStyle/>
        <a:p>
          <a:endParaRPr lang="ru-RU"/>
        </a:p>
      </dgm:t>
    </dgm:pt>
    <dgm:pt modelId="{58F01D6D-E93B-40C8-A390-6BDACB321CD2}" type="sibTrans" cxnId="{5459C917-A1E2-4A73-888A-FB1A8FC92095}">
      <dgm:prSet/>
      <dgm:spPr/>
      <dgm:t>
        <a:bodyPr/>
        <a:lstStyle/>
        <a:p>
          <a:endParaRPr lang="ru-RU"/>
        </a:p>
      </dgm:t>
    </dgm:pt>
    <dgm:pt modelId="{D98B1065-7443-4091-BAC7-F663BB50DF21}" type="pres">
      <dgm:prSet presAssocID="{2EFF9017-593B-4B9A-AF3E-5C287DCDCFD0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3C074FD9-DD93-4CD1-AE22-B47049900E10}" type="pres">
      <dgm:prSet presAssocID="{2EFF9017-593B-4B9A-AF3E-5C287DCDCFD0}" presName="pyramid" presStyleLbl="node1" presStyleIdx="0" presStyleCnt="1" custScaleX="125780" custLinFactNeighborX="-12679" custLinFactNeighborY="0"/>
      <dgm:spPr/>
    </dgm:pt>
    <dgm:pt modelId="{98F5C254-868A-41F3-955D-40997ACB4329}" type="pres">
      <dgm:prSet presAssocID="{2EFF9017-593B-4B9A-AF3E-5C287DCDCFD0}" presName="theList" presStyleCnt="0"/>
      <dgm:spPr/>
    </dgm:pt>
    <dgm:pt modelId="{8EAFF747-36B3-4860-912C-4A6EE7FA4FDF}" type="pres">
      <dgm:prSet presAssocID="{84180551-D6A5-4E1A-912A-77DC3799717E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ECBC08-E17E-4F35-869B-415689F9F99F}" type="pres">
      <dgm:prSet presAssocID="{84180551-D6A5-4E1A-912A-77DC3799717E}" presName="aSpace" presStyleCnt="0"/>
      <dgm:spPr/>
    </dgm:pt>
    <dgm:pt modelId="{7EFA77D7-80D9-4EA6-B53D-33BA6FB45D84}" type="pres">
      <dgm:prSet presAssocID="{00007C90-6B6A-41C8-8A94-F763A90B2A44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A7D0B6-2D04-4113-B899-149AA48A23EE}" type="pres">
      <dgm:prSet presAssocID="{00007C90-6B6A-41C8-8A94-F763A90B2A44}" presName="aSpace" presStyleCnt="0"/>
      <dgm:spPr/>
    </dgm:pt>
    <dgm:pt modelId="{59A28F75-DF6A-45E1-95C4-2B440E6019AE}" type="pres">
      <dgm:prSet presAssocID="{AA4F35E3-2FA2-4967-AAB4-88F84F28886F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9EEE30-AED0-40FF-9CE7-2C4FD42442A9}" type="pres">
      <dgm:prSet presAssocID="{AA4F35E3-2FA2-4967-AAB4-88F84F28886F}" presName="aSpace" presStyleCnt="0"/>
      <dgm:spPr/>
    </dgm:pt>
  </dgm:ptLst>
  <dgm:cxnLst>
    <dgm:cxn modelId="{AF5CEB5A-4826-4D9E-9B87-E3EF0A784F2A}" type="presOf" srcId="{84180551-D6A5-4E1A-912A-77DC3799717E}" destId="{8EAFF747-36B3-4860-912C-4A6EE7FA4FDF}" srcOrd="0" destOrd="0" presId="urn:microsoft.com/office/officeart/2005/8/layout/pyramid2"/>
    <dgm:cxn modelId="{ACF6A594-B195-419D-B4E8-D6E3E71A5B9B}" srcId="{2EFF9017-593B-4B9A-AF3E-5C287DCDCFD0}" destId="{AA4F35E3-2FA2-4967-AAB4-88F84F28886F}" srcOrd="2" destOrd="0" parTransId="{CDF8116F-9398-422A-9F38-A46F19B15F45}" sibTransId="{1A97BD24-2BC1-47CE-9F3B-572A155F39BA}"/>
    <dgm:cxn modelId="{31183A01-D36C-42EC-9F47-A9075B09BDE4}" type="presOf" srcId="{AA4F35E3-2FA2-4967-AAB4-88F84F28886F}" destId="{59A28F75-DF6A-45E1-95C4-2B440E6019AE}" srcOrd="0" destOrd="0" presId="urn:microsoft.com/office/officeart/2005/8/layout/pyramid2"/>
    <dgm:cxn modelId="{5459C917-A1E2-4A73-888A-FB1A8FC92095}" srcId="{2EFF9017-593B-4B9A-AF3E-5C287DCDCFD0}" destId="{00007C90-6B6A-41C8-8A94-F763A90B2A44}" srcOrd="1" destOrd="0" parTransId="{008EB761-7915-411D-A849-58817A2A4FA4}" sibTransId="{58F01D6D-E93B-40C8-A390-6BDACB321CD2}"/>
    <dgm:cxn modelId="{301571AA-4CF0-4106-924E-B02AEE343ABB}" srcId="{2EFF9017-593B-4B9A-AF3E-5C287DCDCFD0}" destId="{84180551-D6A5-4E1A-912A-77DC3799717E}" srcOrd="0" destOrd="0" parTransId="{0032832A-0391-4A18-B4DB-828EF530AF81}" sibTransId="{44BFAC55-3BCD-42D3-80DB-E68548ACF714}"/>
    <dgm:cxn modelId="{01A3A93F-8C67-4A00-82D1-B98B0DDA4C90}" type="presOf" srcId="{2EFF9017-593B-4B9A-AF3E-5C287DCDCFD0}" destId="{D98B1065-7443-4091-BAC7-F663BB50DF21}" srcOrd="0" destOrd="0" presId="urn:microsoft.com/office/officeart/2005/8/layout/pyramid2"/>
    <dgm:cxn modelId="{1ED0ABFA-9AB0-49AD-AC8C-BF3A22E28EED}" type="presOf" srcId="{00007C90-6B6A-41C8-8A94-F763A90B2A44}" destId="{7EFA77D7-80D9-4EA6-B53D-33BA6FB45D84}" srcOrd="0" destOrd="0" presId="urn:microsoft.com/office/officeart/2005/8/layout/pyramid2"/>
    <dgm:cxn modelId="{0F42F365-D8DB-44B2-97C3-4B945B0F4780}" type="presParOf" srcId="{D98B1065-7443-4091-BAC7-F663BB50DF21}" destId="{3C074FD9-DD93-4CD1-AE22-B47049900E10}" srcOrd="0" destOrd="0" presId="urn:microsoft.com/office/officeart/2005/8/layout/pyramid2"/>
    <dgm:cxn modelId="{5939E7DC-42C3-48ED-AA78-125A8C5ECE30}" type="presParOf" srcId="{D98B1065-7443-4091-BAC7-F663BB50DF21}" destId="{98F5C254-868A-41F3-955D-40997ACB4329}" srcOrd="1" destOrd="0" presId="urn:microsoft.com/office/officeart/2005/8/layout/pyramid2"/>
    <dgm:cxn modelId="{A2FCF462-D244-4AF0-B8FB-C65CB210F67C}" type="presParOf" srcId="{98F5C254-868A-41F3-955D-40997ACB4329}" destId="{8EAFF747-36B3-4860-912C-4A6EE7FA4FDF}" srcOrd="0" destOrd="0" presId="urn:microsoft.com/office/officeart/2005/8/layout/pyramid2"/>
    <dgm:cxn modelId="{AE59CF76-923D-4739-8C7D-9F5E17774420}" type="presParOf" srcId="{98F5C254-868A-41F3-955D-40997ACB4329}" destId="{53ECBC08-E17E-4F35-869B-415689F9F99F}" srcOrd="1" destOrd="0" presId="urn:microsoft.com/office/officeart/2005/8/layout/pyramid2"/>
    <dgm:cxn modelId="{B6C8001A-8C60-445B-A1FA-9C9D2234C845}" type="presParOf" srcId="{98F5C254-868A-41F3-955D-40997ACB4329}" destId="{7EFA77D7-80D9-4EA6-B53D-33BA6FB45D84}" srcOrd="2" destOrd="0" presId="urn:microsoft.com/office/officeart/2005/8/layout/pyramid2"/>
    <dgm:cxn modelId="{20C54A13-05B9-43AC-A010-A5CF51291F28}" type="presParOf" srcId="{98F5C254-868A-41F3-955D-40997ACB4329}" destId="{8FA7D0B6-2D04-4113-B899-149AA48A23EE}" srcOrd="3" destOrd="0" presId="urn:microsoft.com/office/officeart/2005/8/layout/pyramid2"/>
    <dgm:cxn modelId="{F04A0748-E5C0-4128-AD13-1DCDDE8E5268}" type="presParOf" srcId="{98F5C254-868A-41F3-955D-40997ACB4329}" destId="{59A28F75-DF6A-45E1-95C4-2B440E6019AE}" srcOrd="4" destOrd="0" presId="urn:microsoft.com/office/officeart/2005/8/layout/pyramid2"/>
    <dgm:cxn modelId="{6D9D1472-525C-4DC6-A9D9-0446CD1E2947}" type="presParOf" srcId="{98F5C254-868A-41F3-955D-40997ACB4329}" destId="{3F9EEE30-AED0-40FF-9CE7-2C4FD42442A9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DE5883-4AEB-43D9-A396-517818AECC57}" type="doc">
      <dgm:prSet loTypeId="urn:microsoft.com/office/officeart/2005/8/layout/list1" loCatId="list" qsTypeId="urn:microsoft.com/office/officeart/2005/8/quickstyle/simple5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31E61DB-4D28-4CD9-880B-D1EC94A75F80}">
      <dgm:prSet phldrT="[Текст]" custT="1"/>
      <dgm:spPr/>
      <dgm:t>
        <a:bodyPr/>
        <a:lstStyle/>
        <a:p>
          <a:r>
            <a:rPr lang="ru-RU" sz="2000" dirty="0" smtClean="0"/>
            <a:t>- консолидация сил преподавателей и учителей в целях формирования у школьников научного мировоззрения;</a:t>
          </a:r>
          <a:endParaRPr lang="ru-RU" sz="2000" dirty="0"/>
        </a:p>
      </dgm:t>
    </dgm:pt>
    <dgm:pt modelId="{BCA43B3E-55DF-4DD1-9DA5-2E1AC61CF43A}" type="parTrans" cxnId="{7B8EC894-D840-4363-A720-EC4373801970}">
      <dgm:prSet/>
      <dgm:spPr/>
      <dgm:t>
        <a:bodyPr/>
        <a:lstStyle/>
        <a:p>
          <a:endParaRPr lang="ru-RU"/>
        </a:p>
      </dgm:t>
    </dgm:pt>
    <dgm:pt modelId="{49CA61D7-0B5B-486D-913C-2FEA48AE7B7E}" type="sibTrans" cxnId="{7B8EC894-D840-4363-A720-EC4373801970}">
      <dgm:prSet/>
      <dgm:spPr/>
      <dgm:t>
        <a:bodyPr/>
        <a:lstStyle/>
        <a:p>
          <a:endParaRPr lang="ru-RU"/>
        </a:p>
      </dgm:t>
    </dgm:pt>
    <dgm:pt modelId="{ED2F7790-95EF-4050-8352-42FB19CA5006}">
      <dgm:prSet custT="1"/>
      <dgm:spPr/>
      <dgm:t>
        <a:bodyPr/>
        <a:lstStyle/>
        <a:p>
          <a:r>
            <a:rPr lang="ru-RU" sz="2000" dirty="0" smtClean="0"/>
            <a:t>- создание единого информационного пространства, </a:t>
          </a:r>
          <a:endParaRPr lang="ru-RU" sz="2000" dirty="0"/>
        </a:p>
      </dgm:t>
    </dgm:pt>
    <dgm:pt modelId="{B6A386B8-F099-4396-95E1-6788C8896726}" type="parTrans" cxnId="{CAD349E1-6766-4454-8BAB-0C9A2DFE49D6}">
      <dgm:prSet/>
      <dgm:spPr/>
      <dgm:t>
        <a:bodyPr/>
        <a:lstStyle/>
        <a:p>
          <a:endParaRPr lang="ru-RU"/>
        </a:p>
      </dgm:t>
    </dgm:pt>
    <dgm:pt modelId="{01239034-7ED2-452B-8DF5-014CE62320AB}" type="sibTrans" cxnId="{CAD349E1-6766-4454-8BAB-0C9A2DFE49D6}">
      <dgm:prSet/>
      <dgm:spPr/>
      <dgm:t>
        <a:bodyPr/>
        <a:lstStyle/>
        <a:p>
          <a:endParaRPr lang="ru-RU"/>
        </a:p>
      </dgm:t>
    </dgm:pt>
    <dgm:pt modelId="{918F0AFE-C1A7-4B7D-A480-00CFD21C78F8}">
      <dgm:prSet custT="1"/>
      <dgm:spPr/>
      <dgm:t>
        <a:bodyPr/>
        <a:lstStyle/>
        <a:p>
          <a:r>
            <a:rPr lang="ru-RU" sz="2000" dirty="0" smtClean="0"/>
            <a:t>- повышение уровня преподавания физики в школах;</a:t>
          </a:r>
          <a:endParaRPr lang="ru-RU" sz="2000" dirty="0"/>
        </a:p>
      </dgm:t>
    </dgm:pt>
    <dgm:pt modelId="{23B1AF3A-1E25-45BB-9EFE-292393E29E71}" type="parTrans" cxnId="{A7C3461C-551C-4495-91CF-DE12C27408C0}">
      <dgm:prSet/>
      <dgm:spPr/>
      <dgm:t>
        <a:bodyPr/>
        <a:lstStyle/>
        <a:p>
          <a:endParaRPr lang="ru-RU"/>
        </a:p>
      </dgm:t>
    </dgm:pt>
    <dgm:pt modelId="{0E0A5797-81C3-4E0C-BD57-565CCCBE4691}" type="sibTrans" cxnId="{A7C3461C-551C-4495-91CF-DE12C27408C0}">
      <dgm:prSet/>
      <dgm:spPr/>
      <dgm:t>
        <a:bodyPr/>
        <a:lstStyle/>
        <a:p>
          <a:endParaRPr lang="ru-RU"/>
        </a:p>
      </dgm:t>
    </dgm:pt>
    <dgm:pt modelId="{8DE91D22-056C-4293-A99B-D2325877B6AD}">
      <dgm:prSet custT="1"/>
      <dgm:spPr/>
      <dgm:t>
        <a:bodyPr/>
        <a:lstStyle/>
        <a:p>
          <a:r>
            <a:rPr lang="ru-RU" sz="2000" dirty="0" smtClean="0"/>
            <a:t>- содействие созданию условий для профессионального общения педагогов  </a:t>
          </a:r>
          <a:r>
            <a:rPr lang="ru-RU" sz="2000" smtClean="0"/>
            <a:t>и учителей, а также обмена опытом в области разработки и применения наиболее эффективных методов и приемов обучения;</a:t>
          </a:r>
          <a:endParaRPr lang="ru-RU" sz="2000" dirty="0"/>
        </a:p>
      </dgm:t>
    </dgm:pt>
    <dgm:pt modelId="{6A04D18A-1661-46EC-A440-745EAD7AEAD3}" type="parTrans" cxnId="{308F038B-ABCB-48B4-9680-4090369E039C}">
      <dgm:prSet/>
      <dgm:spPr/>
      <dgm:t>
        <a:bodyPr/>
        <a:lstStyle/>
        <a:p>
          <a:endParaRPr lang="ru-RU"/>
        </a:p>
      </dgm:t>
    </dgm:pt>
    <dgm:pt modelId="{4812F442-FEC5-4732-9421-63CEB7CB2AD1}" type="sibTrans" cxnId="{308F038B-ABCB-48B4-9680-4090369E039C}">
      <dgm:prSet/>
      <dgm:spPr/>
      <dgm:t>
        <a:bodyPr/>
        <a:lstStyle/>
        <a:p>
          <a:endParaRPr lang="ru-RU"/>
        </a:p>
      </dgm:t>
    </dgm:pt>
    <dgm:pt modelId="{5C091025-C8ED-45D5-B121-94D51CAB0EDE}">
      <dgm:prSet custT="1"/>
      <dgm:spPr/>
      <dgm:t>
        <a:bodyPr/>
        <a:lstStyle/>
        <a:p>
          <a:r>
            <a:rPr lang="ru-RU" sz="2000" dirty="0" smtClean="0"/>
            <a:t>- оказание помощи в установлении постоянных связей между преподавателями, учителями  и другими специалистами в области физики;</a:t>
          </a:r>
          <a:endParaRPr lang="ru-RU" sz="2000" dirty="0"/>
        </a:p>
      </dgm:t>
    </dgm:pt>
    <dgm:pt modelId="{8643EE3F-47CE-4A6B-8CD5-DFC19EF2BB7F}" type="parTrans" cxnId="{D98D5CF4-47E7-40BD-AAE8-62632BF73E87}">
      <dgm:prSet/>
      <dgm:spPr/>
      <dgm:t>
        <a:bodyPr/>
        <a:lstStyle/>
        <a:p>
          <a:endParaRPr lang="ru-RU"/>
        </a:p>
      </dgm:t>
    </dgm:pt>
    <dgm:pt modelId="{0382676A-FE16-4F65-90F5-F4485125D669}" type="sibTrans" cxnId="{D98D5CF4-47E7-40BD-AAE8-62632BF73E87}">
      <dgm:prSet/>
      <dgm:spPr/>
      <dgm:t>
        <a:bodyPr/>
        <a:lstStyle/>
        <a:p>
          <a:endParaRPr lang="ru-RU"/>
        </a:p>
      </dgm:t>
    </dgm:pt>
    <dgm:pt modelId="{84F58DC2-E80B-461A-A180-844E7452EBD9}" type="pres">
      <dgm:prSet presAssocID="{1FDE5883-4AEB-43D9-A396-517818AECC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8647B74-7E5F-47D9-9002-84C1B3F4A366}" type="pres">
      <dgm:prSet presAssocID="{131E61DB-4D28-4CD9-880B-D1EC94A75F80}" presName="parentLin" presStyleCnt="0"/>
      <dgm:spPr/>
    </dgm:pt>
    <dgm:pt modelId="{AB996036-E3F0-41FF-B902-35C5FF9504CF}" type="pres">
      <dgm:prSet presAssocID="{131E61DB-4D28-4CD9-880B-D1EC94A75F80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BB9941D8-32FD-41AD-834F-F43D61462238}" type="pres">
      <dgm:prSet presAssocID="{131E61DB-4D28-4CD9-880B-D1EC94A75F80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645DB14-3042-474F-A071-FB979EEFD221}" type="pres">
      <dgm:prSet presAssocID="{131E61DB-4D28-4CD9-880B-D1EC94A75F80}" presName="negativeSpace" presStyleCnt="0"/>
      <dgm:spPr/>
    </dgm:pt>
    <dgm:pt modelId="{5490C2AF-52D3-43B9-B041-D1217B25F5C6}" type="pres">
      <dgm:prSet presAssocID="{131E61DB-4D28-4CD9-880B-D1EC94A75F80}" presName="childText" presStyleLbl="conFgAcc1" presStyleIdx="0" presStyleCnt="5">
        <dgm:presLayoutVars>
          <dgm:bulletEnabled val="1"/>
        </dgm:presLayoutVars>
      </dgm:prSet>
      <dgm:spPr/>
    </dgm:pt>
    <dgm:pt modelId="{C2D8C956-DA06-4DD8-B1BE-2EF3A3818C3F}" type="pres">
      <dgm:prSet presAssocID="{49CA61D7-0B5B-486D-913C-2FEA48AE7B7E}" presName="spaceBetweenRectangles" presStyleCnt="0"/>
      <dgm:spPr/>
    </dgm:pt>
    <dgm:pt modelId="{EA897E5B-AC6D-4587-889E-09D716DCA85A}" type="pres">
      <dgm:prSet presAssocID="{ED2F7790-95EF-4050-8352-42FB19CA5006}" presName="parentLin" presStyleCnt="0"/>
      <dgm:spPr/>
    </dgm:pt>
    <dgm:pt modelId="{DA2D223F-A463-4574-BA0E-86A4D8E9ED86}" type="pres">
      <dgm:prSet presAssocID="{ED2F7790-95EF-4050-8352-42FB19CA500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F2BE87FC-43BC-48B8-A0EF-D16B1329B5DC}" type="pres">
      <dgm:prSet presAssocID="{ED2F7790-95EF-4050-8352-42FB19CA5006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4A611-7134-43E6-A116-B64E307EB2CC}" type="pres">
      <dgm:prSet presAssocID="{ED2F7790-95EF-4050-8352-42FB19CA5006}" presName="negativeSpace" presStyleCnt="0"/>
      <dgm:spPr/>
    </dgm:pt>
    <dgm:pt modelId="{D57DD466-B132-4AA6-AA55-A76DEC90608C}" type="pres">
      <dgm:prSet presAssocID="{ED2F7790-95EF-4050-8352-42FB19CA5006}" presName="childText" presStyleLbl="conFgAcc1" presStyleIdx="1" presStyleCnt="5">
        <dgm:presLayoutVars>
          <dgm:bulletEnabled val="1"/>
        </dgm:presLayoutVars>
      </dgm:prSet>
      <dgm:spPr/>
    </dgm:pt>
    <dgm:pt modelId="{EACF7115-9DEA-4F94-B804-D0F5DDD9CADA}" type="pres">
      <dgm:prSet presAssocID="{01239034-7ED2-452B-8DF5-014CE62320AB}" presName="spaceBetweenRectangles" presStyleCnt="0"/>
      <dgm:spPr/>
    </dgm:pt>
    <dgm:pt modelId="{AA1CB3B9-ABFA-425D-A73E-205CED0B2543}" type="pres">
      <dgm:prSet presAssocID="{918F0AFE-C1A7-4B7D-A480-00CFD21C78F8}" presName="parentLin" presStyleCnt="0"/>
      <dgm:spPr/>
    </dgm:pt>
    <dgm:pt modelId="{6186D6E8-1D84-47CE-8B6B-2EAB13DDFD29}" type="pres">
      <dgm:prSet presAssocID="{918F0AFE-C1A7-4B7D-A480-00CFD21C78F8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D049A947-FA05-4774-AA73-EDE28191DA7E}" type="pres">
      <dgm:prSet presAssocID="{918F0AFE-C1A7-4B7D-A480-00CFD21C78F8}" presName="parentText" presStyleLbl="node1" presStyleIdx="2" presStyleCnt="5" custScaleX="1385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FB9104-529C-4689-8E89-11C260FFAA93}" type="pres">
      <dgm:prSet presAssocID="{918F0AFE-C1A7-4B7D-A480-00CFD21C78F8}" presName="negativeSpace" presStyleCnt="0"/>
      <dgm:spPr/>
    </dgm:pt>
    <dgm:pt modelId="{004CB8DC-817A-421C-9661-E80D3BA2D992}" type="pres">
      <dgm:prSet presAssocID="{918F0AFE-C1A7-4B7D-A480-00CFD21C78F8}" presName="childText" presStyleLbl="conFgAcc1" presStyleIdx="2" presStyleCnt="5">
        <dgm:presLayoutVars>
          <dgm:bulletEnabled val="1"/>
        </dgm:presLayoutVars>
      </dgm:prSet>
      <dgm:spPr/>
    </dgm:pt>
    <dgm:pt modelId="{36AA15BF-4450-4011-BA1B-2FFD77363796}" type="pres">
      <dgm:prSet presAssocID="{0E0A5797-81C3-4E0C-BD57-565CCCBE4691}" presName="spaceBetweenRectangles" presStyleCnt="0"/>
      <dgm:spPr/>
    </dgm:pt>
    <dgm:pt modelId="{F499D825-764B-4932-BD2C-C2526F0A1579}" type="pres">
      <dgm:prSet presAssocID="{8DE91D22-056C-4293-A99B-D2325877B6AD}" presName="parentLin" presStyleCnt="0"/>
      <dgm:spPr/>
    </dgm:pt>
    <dgm:pt modelId="{DCAA6070-6917-4B76-ACF4-B732977D8B92}" type="pres">
      <dgm:prSet presAssocID="{8DE91D22-056C-4293-A99B-D2325877B6AD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A0F17304-850D-4E5F-95C2-B6CD5832E7E0}" type="pres">
      <dgm:prSet presAssocID="{8DE91D22-056C-4293-A99B-D2325877B6AD}" presName="parentText" presStyleLbl="node1" presStyleIdx="3" presStyleCnt="5" custScaleX="1385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4C3044-A602-4C70-8CAA-DFCC52EFC8C2}" type="pres">
      <dgm:prSet presAssocID="{8DE91D22-056C-4293-A99B-D2325877B6AD}" presName="negativeSpace" presStyleCnt="0"/>
      <dgm:spPr/>
    </dgm:pt>
    <dgm:pt modelId="{FD53E58D-EC57-4E4E-AAB6-60ED891F4F51}" type="pres">
      <dgm:prSet presAssocID="{8DE91D22-056C-4293-A99B-D2325877B6AD}" presName="childText" presStyleLbl="conFgAcc1" presStyleIdx="3" presStyleCnt="5">
        <dgm:presLayoutVars>
          <dgm:bulletEnabled val="1"/>
        </dgm:presLayoutVars>
      </dgm:prSet>
      <dgm:spPr/>
    </dgm:pt>
    <dgm:pt modelId="{D787197C-A788-406E-B5EC-D249A4AB08DC}" type="pres">
      <dgm:prSet presAssocID="{4812F442-FEC5-4732-9421-63CEB7CB2AD1}" presName="spaceBetweenRectangles" presStyleCnt="0"/>
      <dgm:spPr/>
    </dgm:pt>
    <dgm:pt modelId="{F8BF4999-F40D-422C-9680-1F5105DD4351}" type="pres">
      <dgm:prSet presAssocID="{5C091025-C8ED-45D5-B121-94D51CAB0EDE}" presName="parentLin" presStyleCnt="0"/>
      <dgm:spPr/>
    </dgm:pt>
    <dgm:pt modelId="{870E4BFF-3D28-468A-A91B-0820D69C8BDA}" type="pres">
      <dgm:prSet presAssocID="{5C091025-C8ED-45D5-B121-94D51CAB0EDE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C0D7DE8F-AA8B-434B-9789-0778E549D7BB}" type="pres">
      <dgm:prSet presAssocID="{5C091025-C8ED-45D5-B121-94D51CAB0EDE}" presName="parentText" presStyleLbl="node1" presStyleIdx="4" presStyleCnt="5" custScaleX="13854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8C1A859-0928-44A5-8590-8F7D60F34DC7}" type="pres">
      <dgm:prSet presAssocID="{5C091025-C8ED-45D5-B121-94D51CAB0EDE}" presName="negativeSpace" presStyleCnt="0"/>
      <dgm:spPr/>
    </dgm:pt>
    <dgm:pt modelId="{929D2E9D-1499-4154-9D5C-2C44B453842D}" type="pres">
      <dgm:prSet presAssocID="{5C091025-C8ED-45D5-B121-94D51CAB0EDE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CEC005F-7A09-40C7-B071-A8BB6422CD58}" type="presOf" srcId="{ED2F7790-95EF-4050-8352-42FB19CA5006}" destId="{F2BE87FC-43BC-48B8-A0EF-D16B1329B5DC}" srcOrd="1" destOrd="0" presId="urn:microsoft.com/office/officeart/2005/8/layout/list1"/>
    <dgm:cxn modelId="{E2D04809-E1E5-498B-8361-3F6B81452DF3}" type="presOf" srcId="{5C091025-C8ED-45D5-B121-94D51CAB0EDE}" destId="{870E4BFF-3D28-468A-A91B-0820D69C8BDA}" srcOrd="0" destOrd="0" presId="urn:microsoft.com/office/officeart/2005/8/layout/list1"/>
    <dgm:cxn modelId="{CD86CEB0-3078-431E-8CE0-7F55D3EA85B0}" type="presOf" srcId="{918F0AFE-C1A7-4B7D-A480-00CFD21C78F8}" destId="{D049A947-FA05-4774-AA73-EDE28191DA7E}" srcOrd="1" destOrd="0" presId="urn:microsoft.com/office/officeart/2005/8/layout/list1"/>
    <dgm:cxn modelId="{84F90D62-2FB7-45F4-A0BC-382AA661524A}" type="presOf" srcId="{8DE91D22-056C-4293-A99B-D2325877B6AD}" destId="{A0F17304-850D-4E5F-95C2-B6CD5832E7E0}" srcOrd="1" destOrd="0" presId="urn:microsoft.com/office/officeart/2005/8/layout/list1"/>
    <dgm:cxn modelId="{B9349D7F-AD2D-40EF-83D6-71B12B7DDC48}" type="presOf" srcId="{8DE91D22-056C-4293-A99B-D2325877B6AD}" destId="{DCAA6070-6917-4B76-ACF4-B732977D8B92}" srcOrd="0" destOrd="0" presId="urn:microsoft.com/office/officeart/2005/8/layout/list1"/>
    <dgm:cxn modelId="{188C1471-CB85-4C6F-91B3-0F98689A1364}" type="presOf" srcId="{131E61DB-4D28-4CD9-880B-D1EC94A75F80}" destId="{AB996036-E3F0-41FF-B902-35C5FF9504CF}" srcOrd="0" destOrd="0" presId="urn:microsoft.com/office/officeart/2005/8/layout/list1"/>
    <dgm:cxn modelId="{A7C3461C-551C-4495-91CF-DE12C27408C0}" srcId="{1FDE5883-4AEB-43D9-A396-517818AECC57}" destId="{918F0AFE-C1A7-4B7D-A480-00CFD21C78F8}" srcOrd="2" destOrd="0" parTransId="{23B1AF3A-1E25-45BB-9EFE-292393E29E71}" sibTransId="{0E0A5797-81C3-4E0C-BD57-565CCCBE4691}"/>
    <dgm:cxn modelId="{02777901-3A9D-43C9-BF0D-285455AE50C4}" type="presOf" srcId="{131E61DB-4D28-4CD9-880B-D1EC94A75F80}" destId="{BB9941D8-32FD-41AD-834F-F43D61462238}" srcOrd="1" destOrd="0" presId="urn:microsoft.com/office/officeart/2005/8/layout/list1"/>
    <dgm:cxn modelId="{308F038B-ABCB-48B4-9680-4090369E039C}" srcId="{1FDE5883-4AEB-43D9-A396-517818AECC57}" destId="{8DE91D22-056C-4293-A99B-D2325877B6AD}" srcOrd="3" destOrd="0" parTransId="{6A04D18A-1661-46EC-A440-745EAD7AEAD3}" sibTransId="{4812F442-FEC5-4732-9421-63CEB7CB2AD1}"/>
    <dgm:cxn modelId="{87CCA864-5A3A-4D56-97AE-601F8E717203}" type="presOf" srcId="{ED2F7790-95EF-4050-8352-42FB19CA5006}" destId="{DA2D223F-A463-4574-BA0E-86A4D8E9ED86}" srcOrd="0" destOrd="0" presId="urn:microsoft.com/office/officeart/2005/8/layout/list1"/>
    <dgm:cxn modelId="{7B8EC894-D840-4363-A720-EC4373801970}" srcId="{1FDE5883-4AEB-43D9-A396-517818AECC57}" destId="{131E61DB-4D28-4CD9-880B-D1EC94A75F80}" srcOrd="0" destOrd="0" parTransId="{BCA43B3E-55DF-4DD1-9DA5-2E1AC61CF43A}" sibTransId="{49CA61D7-0B5B-486D-913C-2FEA48AE7B7E}"/>
    <dgm:cxn modelId="{CAD349E1-6766-4454-8BAB-0C9A2DFE49D6}" srcId="{1FDE5883-4AEB-43D9-A396-517818AECC57}" destId="{ED2F7790-95EF-4050-8352-42FB19CA5006}" srcOrd="1" destOrd="0" parTransId="{B6A386B8-F099-4396-95E1-6788C8896726}" sibTransId="{01239034-7ED2-452B-8DF5-014CE62320AB}"/>
    <dgm:cxn modelId="{1119A459-6727-44AA-A00A-E5DE4AB3315C}" type="presOf" srcId="{1FDE5883-4AEB-43D9-A396-517818AECC57}" destId="{84F58DC2-E80B-461A-A180-844E7452EBD9}" srcOrd="0" destOrd="0" presId="urn:microsoft.com/office/officeart/2005/8/layout/list1"/>
    <dgm:cxn modelId="{E2E5F9DC-E290-47C5-84E2-59AE99BCE635}" type="presOf" srcId="{5C091025-C8ED-45D5-B121-94D51CAB0EDE}" destId="{C0D7DE8F-AA8B-434B-9789-0778E549D7BB}" srcOrd="1" destOrd="0" presId="urn:microsoft.com/office/officeart/2005/8/layout/list1"/>
    <dgm:cxn modelId="{BA51879F-DE6C-4AE6-847B-AF0238F54964}" type="presOf" srcId="{918F0AFE-C1A7-4B7D-A480-00CFD21C78F8}" destId="{6186D6E8-1D84-47CE-8B6B-2EAB13DDFD29}" srcOrd="0" destOrd="0" presId="urn:microsoft.com/office/officeart/2005/8/layout/list1"/>
    <dgm:cxn modelId="{D98D5CF4-47E7-40BD-AAE8-62632BF73E87}" srcId="{1FDE5883-4AEB-43D9-A396-517818AECC57}" destId="{5C091025-C8ED-45D5-B121-94D51CAB0EDE}" srcOrd="4" destOrd="0" parTransId="{8643EE3F-47CE-4A6B-8CD5-DFC19EF2BB7F}" sibTransId="{0382676A-FE16-4F65-90F5-F4485125D669}"/>
    <dgm:cxn modelId="{09EA20ED-ABAD-4604-BB9F-7156C3B9217C}" type="presParOf" srcId="{84F58DC2-E80B-461A-A180-844E7452EBD9}" destId="{98647B74-7E5F-47D9-9002-84C1B3F4A366}" srcOrd="0" destOrd="0" presId="urn:microsoft.com/office/officeart/2005/8/layout/list1"/>
    <dgm:cxn modelId="{974240F5-118D-4E6E-9486-A79D8CFB7F8D}" type="presParOf" srcId="{98647B74-7E5F-47D9-9002-84C1B3F4A366}" destId="{AB996036-E3F0-41FF-B902-35C5FF9504CF}" srcOrd="0" destOrd="0" presId="urn:microsoft.com/office/officeart/2005/8/layout/list1"/>
    <dgm:cxn modelId="{5A982B67-0F31-4A45-9111-BDF5B67F8DED}" type="presParOf" srcId="{98647B74-7E5F-47D9-9002-84C1B3F4A366}" destId="{BB9941D8-32FD-41AD-834F-F43D61462238}" srcOrd="1" destOrd="0" presId="urn:microsoft.com/office/officeart/2005/8/layout/list1"/>
    <dgm:cxn modelId="{DA70FCFF-D1B1-4F3E-9982-3C4B9FEC6AD7}" type="presParOf" srcId="{84F58DC2-E80B-461A-A180-844E7452EBD9}" destId="{5645DB14-3042-474F-A071-FB979EEFD221}" srcOrd="1" destOrd="0" presId="urn:microsoft.com/office/officeart/2005/8/layout/list1"/>
    <dgm:cxn modelId="{C5551A11-90B0-49EE-ABD3-F450ACB4E33F}" type="presParOf" srcId="{84F58DC2-E80B-461A-A180-844E7452EBD9}" destId="{5490C2AF-52D3-43B9-B041-D1217B25F5C6}" srcOrd="2" destOrd="0" presId="urn:microsoft.com/office/officeart/2005/8/layout/list1"/>
    <dgm:cxn modelId="{BB35737E-F728-45BE-BEE2-EEA6BAE21F2A}" type="presParOf" srcId="{84F58DC2-E80B-461A-A180-844E7452EBD9}" destId="{C2D8C956-DA06-4DD8-B1BE-2EF3A3818C3F}" srcOrd="3" destOrd="0" presId="urn:microsoft.com/office/officeart/2005/8/layout/list1"/>
    <dgm:cxn modelId="{6D97743C-FA0C-40FB-8E39-3DD7DD62537F}" type="presParOf" srcId="{84F58DC2-E80B-461A-A180-844E7452EBD9}" destId="{EA897E5B-AC6D-4587-889E-09D716DCA85A}" srcOrd="4" destOrd="0" presId="urn:microsoft.com/office/officeart/2005/8/layout/list1"/>
    <dgm:cxn modelId="{3FD3D698-984B-4E45-A6CC-93F1348E8E80}" type="presParOf" srcId="{EA897E5B-AC6D-4587-889E-09D716DCA85A}" destId="{DA2D223F-A463-4574-BA0E-86A4D8E9ED86}" srcOrd="0" destOrd="0" presId="urn:microsoft.com/office/officeart/2005/8/layout/list1"/>
    <dgm:cxn modelId="{608D05FC-9AC0-46D2-AD5B-577C56690FB6}" type="presParOf" srcId="{EA897E5B-AC6D-4587-889E-09D716DCA85A}" destId="{F2BE87FC-43BC-48B8-A0EF-D16B1329B5DC}" srcOrd="1" destOrd="0" presId="urn:microsoft.com/office/officeart/2005/8/layout/list1"/>
    <dgm:cxn modelId="{F59EF7FB-5CFF-4B0D-B9CC-E2CF27DFD113}" type="presParOf" srcId="{84F58DC2-E80B-461A-A180-844E7452EBD9}" destId="{1924A611-7134-43E6-A116-B64E307EB2CC}" srcOrd="5" destOrd="0" presId="urn:microsoft.com/office/officeart/2005/8/layout/list1"/>
    <dgm:cxn modelId="{BAA81DED-A1E6-4D30-8A9F-2720FA3139BA}" type="presParOf" srcId="{84F58DC2-E80B-461A-A180-844E7452EBD9}" destId="{D57DD466-B132-4AA6-AA55-A76DEC90608C}" srcOrd="6" destOrd="0" presId="urn:microsoft.com/office/officeart/2005/8/layout/list1"/>
    <dgm:cxn modelId="{80E1EF26-F752-43EA-A861-B536F0ECCDA4}" type="presParOf" srcId="{84F58DC2-E80B-461A-A180-844E7452EBD9}" destId="{EACF7115-9DEA-4F94-B804-D0F5DDD9CADA}" srcOrd="7" destOrd="0" presId="urn:microsoft.com/office/officeart/2005/8/layout/list1"/>
    <dgm:cxn modelId="{CE56AB12-47C1-49B4-A7EB-CAF3140CC0AE}" type="presParOf" srcId="{84F58DC2-E80B-461A-A180-844E7452EBD9}" destId="{AA1CB3B9-ABFA-425D-A73E-205CED0B2543}" srcOrd="8" destOrd="0" presId="urn:microsoft.com/office/officeart/2005/8/layout/list1"/>
    <dgm:cxn modelId="{AAC91BDE-C3D3-499E-A96F-F93E78674F83}" type="presParOf" srcId="{AA1CB3B9-ABFA-425D-A73E-205CED0B2543}" destId="{6186D6E8-1D84-47CE-8B6B-2EAB13DDFD29}" srcOrd="0" destOrd="0" presId="urn:microsoft.com/office/officeart/2005/8/layout/list1"/>
    <dgm:cxn modelId="{17141E17-1821-4C53-B46F-4DC086140A91}" type="presParOf" srcId="{AA1CB3B9-ABFA-425D-A73E-205CED0B2543}" destId="{D049A947-FA05-4774-AA73-EDE28191DA7E}" srcOrd="1" destOrd="0" presId="urn:microsoft.com/office/officeart/2005/8/layout/list1"/>
    <dgm:cxn modelId="{DA0B9E9F-792F-4681-B1A1-62055144F59D}" type="presParOf" srcId="{84F58DC2-E80B-461A-A180-844E7452EBD9}" destId="{15FB9104-529C-4689-8E89-11C260FFAA93}" srcOrd="9" destOrd="0" presId="urn:microsoft.com/office/officeart/2005/8/layout/list1"/>
    <dgm:cxn modelId="{05BD9AD8-0DDD-46EE-992C-31C97EB630AC}" type="presParOf" srcId="{84F58DC2-E80B-461A-A180-844E7452EBD9}" destId="{004CB8DC-817A-421C-9661-E80D3BA2D992}" srcOrd="10" destOrd="0" presId="urn:microsoft.com/office/officeart/2005/8/layout/list1"/>
    <dgm:cxn modelId="{D4CDCD7A-EC8D-4A3A-991C-D97FD0B401D3}" type="presParOf" srcId="{84F58DC2-E80B-461A-A180-844E7452EBD9}" destId="{36AA15BF-4450-4011-BA1B-2FFD77363796}" srcOrd="11" destOrd="0" presId="urn:microsoft.com/office/officeart/2005/8/layout/list1"/>
    <dgm:cxn modelId="{30E8E15F-0029-42EE-A1AD-76E3D78950EE}" type="presParOf" srcId="{84F58DC2-E80B-461A-A180-844E7452EBD9}" destId="{F499D825-764B-4932-BD2C-C2526F0A1579}" srcOrd="12" destOrd="0" presId="urn:microsoft.com/office/officeart/2005/8/layout/list1"/>
    <dgm:cxn modelId="{D796F5B2-44F9-468D-BBF7-6A7A40A6025B}" type="presParOf" srcId="{F499D825-764B-4932-BD2C-C2526F0A1579}" destId="{DCAA6070-6917-4B76-ACF4-B732977D8B92}" srcOrd="0" destOrd="0" presId="urn:microsoft.com/office/officeart/2005/8/layout/list1"/>
    <dgm:cxn modelId="{362AB33B-3932-443A-B442-72A2786C834C}" type="presParOf" srcId="{F499D825-764B-4932-BD2C-C2526F0A1579}" destId="{A0F17304-850D-4E5F-95C2-B6CD5832E7E0}" srcOrd="1" destOrd="0" presId="urn:microsoft.com/office/officeart/2005/8/layout/list1"/>
    <dgm:cxn modelId="{9A84479B-456D-43E2-B6ED-9AC48E218D87}" type="presParOf" srcId="{84F58DC2-E80B-461A-A180-844E7452EBD9}" destId="{CB4C3044-A602-4C70-8CAA-DFCC52EFC8C2}" srcOrd="13" destOrd="0" presId="urn:microsoft.com/office/officeart/2005/8/layout/list1"/>
    <dgm:cxn modelId="{9FAB7411-CFD1-4BF4-880E-5936F70B438F}" type="presParOf" srcId="{84F58DC2-E80B-461A-A180-844E7452EBD9}" destId="{FD53E58D-EC57-4E4E-AAB6-60ED891F4F51}" srcOrd="14" destOrd="0" presId="urn:microsoft.com/office/officeart/2005/8/layout/list1"/>
    <dgm:cxn modelId="{E7F138DA-2F76-49BD-9E5E-4B1E04F41B84}" type="presParOf" srcId="{84F58DC2-E80B-461A-A180-844E7452EBD9}" destId="{D787197C-A788-406E-B5EC-D249A4AB08DC}" srcOrd="15" destOrd="0" presId="urn:microsoft.com/office/officeart/2005/8/layout/list1"/>
    <dgm:cxn modelId="{C66F0499-645C-40DD-B1C1-EE83482E1F8A}" type="presParOf" srcId="{84F58DC2-E80B-461A-A180-844E7452EBD9}" destId="{F8BF4999-F40D-422C-9680-1F5105DD4351}" srcOrd="16" destOrd="0" presId="urn:microsoft.com/office/officeart/2005/8/layout/list1"/>
    <dgm:cxn modelId="{5BB55D84-5057-424C-910E-8483F50EA820}" type="presParOf" srcId="{F8BF4999-F40D-422C-9680-1F5105DD4351}" destId="{870E4BFF-3D28-468A-A91B-0820D69C8BDA}" srcOrd="0" destOrd="0" presId="urn:microsoft.com/office/officeart/2005/8/layout/list1"/>
    <dgm:cxn modelId="{360FA0B5-D109-4B7B-9BC9-A8E301B1A1C7}" type="presParOf" srcId="{F8BF4999-F40D-422C-9680-1F5105DD4351}" destId="{C0D7DE8F-AA8B-434B-9789-0778E549D7BB}" srcOrd="1" destOrd="0" presId="urn:microsoft.com/office/officeart/2005/8/layout/list1"/>
    <dgm:cxn modelId="{06609BF6-2DA5-41DD-8B41-1870897479C7}" type="presParOf" srcId="{84F58DC2-E80B-461A-A180-844E7452EBD9}" destId="{28C1A859-0928-44A5-8590-8F7D60F34DC7}" srcOrd="17" destOrd="0" presId="urn:microsoft.com/office/officeart/2005/8/layout/list1"/>
    <dgm:cxn modelId="{72F8E273-9E7A-4535-9BD3-31DE94891C24}" type="presParOf" srcId="{84F58DC2-E80B-461A-A180-844E7452EBD9}" destId="{929D2E9D-1499-4154-9D5C-2C44B453842D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651C6DE-4E1E-4D0D-A9EE-089753777674}" type="doc">
      <dgm:prSet loTypeId="urn:microsoft.com/office/officeart/2005/8/layout/vList6" loCatId="list" qsTypeId="urn:microsoft.com/office/officeart/2005/8/quickstyle/3d1" qsCatId="3D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E49174BB-68D1-4B2F-8CA2-0CCC6E7BC0BB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155D0BBD-2E10-4908-AF61-6C176D4DC554}" type="parTrans" cxnId="{2093F9C4-D6CD-4EC5-9BEB-AD8ED19CCAFE}">
      <dgm:prSet/>
      <dgm:spPr/>
      <dgm:t>
        <a:bodyPr/>
        <a:lstStyle/>
        <a:p>
          <a:endParaRPr lang="ru-RU"/>
        </a:p>
      </dgm:t>
    </dgm:pt>
    <dgm:pt modelId="{88EDFBFA-0B65-4052-88FD-9C9B052D8794}" type="sibTrans" cxnId="{2093F9C4-D6CD-4EC5-9BEB-AD8ED19CCAFE}">
      <dgm:prSet/>
      <dgm:spPr/>
      <dgm:t>
        <a:bodyPr/>
        <a:lstStyle/>
        <a:p>
          <a:endParaRPr lang="ru-RU"/>
        </a:p>
      </dgm:t>
    </dgm:pt>
    <dgm:pt modelId="{7B29751E-99DC-4061-BA1A-225B8B1C9ECC}">
      <dgm:prSet phldrT="[Текст]"/>
      <dgm:spPr/>
      <dgm:t>
        <a:bodyPr/>
        <a:lstStyle/>
        <a:p>
          <a:r>
            <a:rPr lang="ru-RU" dirty="0" smtClean="0"/>
            <a:t>Реализация себя в педагогической деятельности как в творческой (мотив самостоятельности)</a:t>
          </a:r>
          <a:endParaRPr lang="ru-RU" dirty="0"/>
        </a:p>
      </dgm:t>
    </dgm:pt>
    <dgm:pt modelId="{82D1C00C-8CCA-4365-9183-B7485A54E988}" type="parTrans" cxnId="{9BFE3793-8049-4A8B-981C-D0B1720C29AC}">
      <dgm:prSet/>
      <dgm:spPr/>
      <dgm:t>
        <a:bodyPr/>
        <a:lstStyle/>
        <a:p>
          <a:endParaRPr lang="ru-RU"/>
        </a:p>
      </dgm:t>
    </dgm:pt>
    <dgm:pt modelId="{0042D4FD-9425-45C4-A69A-82E1D238A351}" type="sibTrans" cxnId="{9BFE3793-8049-4A8B-981C-D0B1720C29AC}">
      <dgm:prSet/>
      <dgm:spPr/>
      <dgm:t>
        <a:bodyPr/>
        <a:lstStyle/>
        <a:p>
          <a:endParaRPr lang="ru-RU"/>
        </a:p>
      </dgm:t>
    </dgm:pt>
    <dgm:pt modelId="{5286CF74-6AA8-432A-84F6-D4CF0C6FFFFA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60C1DA14-35F6-4A82-8943-6185715EFF57}" type="parTrans" cxnId="{065A4051-5498-45F4-84CF-9486636ACE87}">
      <dgm:prSet/>
      <dgm:spPr/>
      <dgm:t>
        <a:bodyPr/>
        <a:lstStyle/>
        <a:p>
          <a:endParaRPr lang="ru-RU"/>
        </a:p>
      </dgm:t>
    </dgm:pt>
    <dgm:pt modelId="{7439097D-B7CB-40F3-A8FB-BC2A648507B0}" type="sibTrans" cxnId="{065A4051-5498-45F4-84CF-9486636ACE87}">
      <dgm:prSet/>
      <dgm:spPr/>
      <dgm:t>
        <a:bodyPr/>
        <a:lstStyle/>
        <a:p>
          <a:endParaRPr lang="ru-RU"/>
        </a:p>
      </dgm:t>
    </dgm:pt>
    <dgm:pt modelId="{88B6D538-B373-4C9C-AFC5-B9D2CE96107C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C9D87BD6-E4BF-4706-96D7-50D0DBB3FEB3}" type="parTrans" cxnId="{8281C9FF-0CA2-41E0-BE31-9B9B065C51D7}">
      <dgm:prSet/>
      <dgm:spPr/>
      <dgm:t>
        <a:bodyPr/>
        <a:lstStyle/>
        <a:p>
          <a:endParaRPr lang="ru-RU"/>
        </a:p>
      </dgm:t>
    </dgm:pt>
    <dgm:pt modelId="{6FC2704E-4B75-47B4-8AAB-C5F709CB125D}" type="sibTrans" cxnId="{8281C9FF-0CA2-41E0-BE31-9B9B065C51D7}">
      <dgm:prSet/>
      <dgm:spPr/>
      <dgm:t>
        <a:bodyPr/>
        <a:lstStyle/>
        <a:p>
          <a:endParaRPr lang="ru-RU"/>
        </a:p>
      </dgm:t>
    </dgm:pt>
    <dgm:pt modelId="{B762CC83-571A-4CD1-AF3A-000DAC4EACF3}">
      <dgm:prSet phldrT="[Текст]"/>
      <dgm:spPr/>
      <dgm:t>
        <a:bodyPr/>
        <a:lstStyle/>
        <a:p>
          <a:r>
            <a:rPr lang="ru-RU" dirty="0" smtClean="0"/>
            <a:t>Достижение социального успеха (мотив самоутверждения)</a:t>
          </a:r>
          <a:endParaRPr lang="ru-RU" dirty="0"/>
        </a:p>
      </dgm:t>
    </dgm:pt>
    <dgm:pt modelId="{BE3DE522-5BC9-48FB-801B-93BEA24B0B51}" type="parTrans" cxnId="{299CD035-4F9D-476C-815C-39ECD48F37FD}">
      <dgm:prSet/>
      <dgm:spPr/>
      <dgm:t>
        <a:bodyPr/>
        <a:lstStyle/>
        <a:p>
          <a:endParaRPr lang="ru-RU"/>
        </a:p>
      </dgm:t>
    </dgm:pt>
    <dgm:pt modelId="{BA57FF55-103C-4746-873C-5B13466D6B30}" type="sibTrans" cxnId="{299CD035-4F9D-476C-815C-39ECD48F37FD}">
      <dgm:prSet/>
      <dgm:spPr/>
      <dgm:t>
        <a:bodyPr/>
        <a:lstStyle/>
        <a:p>
          <a:endParaRPr lang="ru-RU"/>
        </a:p>
      </dgm:t>
    </dgm:pt>
    <dgm:pt modelId="{5A8216AB-97CB-4A99-8036-E80626FCA02A}">
      <dgm:prSet phldrT="[Текст]"/>
      <dgm:spPr/>
      <dgm:t>
        <a:bodyPr/>
        <a:lstStyle/>
        <a:p>
          <a:r>
            <a:rPr lang="ru-RU" dirty="0" smtClean="0"/>
            <a:t>Приобретение новой информации (мотив личного развития)</a:t>
          </a:r>
          <a:endParaRPr lang="ru-RU" dirty="0"/>
        </a:p>
      </dgm:t>
    </dgm:pt>
    <dgm:pt modelId="{89FD45C5-EBAF-420B-BC7D-574AF4457E95}" type="parTrans" cxnId="{CBD32126-5366-477F-98F7-7D14C4E6D3E3}">
      <dgm:prSet/>
      <dgm:spPr/>
      <dgm:t>
        <a:bodyPr/>
        <a:lstStyle/>
        <a:p>
          <a:endParaRPr lang="ru-RU"/>
        </a:p>
      </dgm:t>
    </dgm:pt>
    <dgm:pt modelId="{11D745F3-CEF4-40E4-8EE4-1419CA9D4BE9}" type="sibTrans" cxnId="{CBD32126-5366-477F-98F7-7D14C4E6D3E3}">
      <dgm:prSet/>
      <dgm:spPr/>
      <dgm:t>
        <a:bodyPr/>
        <a:lstStyle/>
        <a:p>
          <a:endParaRPr lang="ru-RU"/>
        </a:p>
      </dgm:t>
    </dgm:pt>
    <dgm:pt modelId="{46547D44-C51F-4233-92F3-156B1BA89AD3}">
      <dgm:prSet phldrT="[Текст]"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D8F23140-EE04-494C-92E8-12108A525E7D}" type="parTrans" cxnId="{C50638C9-7240-45C4-9256-1E1E3698052F}">
      <dgm:prSet/>
      <dgm:spPr/>
      <dgm:t>
        <a:bodyPr/>
        <a:lstStyle/>
        <a:p>
          <a:endParaRPr lang="ru-RU"/>
        </a:p>
      </dgm:t>
    </dgm:pt>
    <dgm:pt modelId="{33889CF2-DAB9-438D-BAF5-460DBD6ADD86}" type="sibTrans" cxnId="{C50638C9-7240-45C4-9256-1E1E3698052F}">
      <dgm:prSet/>
      <dgm:spPr/>
      <dgm:t>
        <a:bodyPr/>
        <a:lstStyle/>
        <a:p>
          <a:endParaRPr lang="ru-RU"/>
        </a:p>
      </dgm:t>
    </dgm:pt>
    <dgm:pt modelId="{522796BB-2090-40CE-865F-264A70E9EFE0}">
      <dgm:prSet phldrT="[Текст]"/>
      <dgm:spPr/>
      <dgm:t>
        <a:bodyPr/>
        <a:lstStyle/>
        <a:p>
          <a:r>
            <a:rPr lang="ru-RU" dirty="0" smtClean="0"/>
            <a:t>Мотив стабильности, защищенности</a:t>
          </a:r>
          <a:endParaRPr lang="ru-RU" dirty="0"/>
        </a:p>
      </dgm:t>
    </dgm:pt>
    <dgm:pt modelId="{F5B5008D-42A7-4CAD-89B1-5BC16C694FDE}" type="parTrans" cxnId="{D31B5C90-A8DF-40EC-8238-D56E820E3950}">
      <dgm:prSet/>
      <dgm:spPr/>
      <dgm:t>
        <a:bodyPr/>
        <a:lstStyle/>
        <a:p>
          <a:endParaRPr lang="ru-RU"/>
        </a:p>
      </dgm:t>
    </dgm:pt>
    <dgm:pt modelId="{D556936B-DEB3-446E-BD8A-14A8C2A5F202}" type="sibTrans" cxnId="{D31B5C90-A8DF-40EC-8238-D56E820E3950}">
      <dgm:prSet/>
      <dgm:spPr/>
      <dgm:t>
        <a:bodyPr/>
        <a:lstStyle/>
        <a:p>
          <a:endParaRPr lang="ru-RU"/>
        </a:p>
      </dgm:t>
    </dgm:pt>
    <dgm:pt modelId="{1D74D13C-9F0E-4DE9-BA64-5D27F167B085}" type="pres">
      <dgm:prSet presAssocID="{C651C6DE-4E1E-4D0D-A9EE-08975377767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0E5035EE-49FF-4B5E-9EF9-201C99D4F26B}" type="pres">
      <dgm:prSet presAssocID="{E49174BB-68D1-4B2F-8CA2-0CCC6E7BC0BB}" presName="linNode" presStyleCnt="0"/>
      <dgm:spPr/>
      <dgm:t>
        <a:bodyPr/>
        <a:lstStyle/>
        <a:p>
          <a:endParaRPr lang="ru-RU"/>
        </a:p>
      </dgm:t>
    </dgm:pt>
    <dgm:pt modelId="{EE2D7354-1C2F-4007-966A-6962BC5BB282}" type="pres">
      <dgm:prSet presAssocID="{E49174BB-68D1-4B2F-8CA2-0CCC6E7BC0BB}" presName="parent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B5AEC6-5651-406B-B5A8-E3D5B1DA8BD4}" type="pres">
      <dgm:prSet presAssocID="{E49174BB-68D1-4B2F-8CA2-0CCC6E7BC0BB}" presName="childShp" presStyleLbl="b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23D12-6764-4A76-BC58-DA6B07D753CF}" type="pres">
      <dgm:prSet presAssocID="{88EDFBFA-0B65-4052-88FD-9C9B052D8794}" presName="spacing" presStyleCnt="0"/>
      <dgm:spPr/>
      <dgm:t>
        <a:bodyPr/>
        <a:lstStyle/>
        <a:p>
          <a:endParaRPr lang="ru-RU"/>
        </a:p>
      </dgm:t>
    </dgm:pt>
    <dgm:pt modelId="{FF49FD2A-A46C-4FFA-B496-51F31B316C6A}" type="pres">
      <dgm:prSet presAssocID="{5286CF74-6AA8-432A-84F6-D4CF0C6FFFFA}" presName="linNode" presStyleCnt="0"/>
      <dgm:spPr/>
      <dgm:t>
        <a:bodyPr/>
        <a:lstStyle/>
        <a:p>
          <a:endParaRPr lang="ru-RU"/>
        </a:p>
      </dgm:t>
    </dgm:pt>
    <dgm:pt modelId="{F5F693EE-A660-41A7-A20B-D86B4DF7572E}" type="pres">
      <dgm:prSet presAssocID="{5286CF74-6AA8-432A-84F6-D4CF0C6FFFFA}" presName="parent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04C726-A7ED-4225-8443-197B42CD40A3}" type="pres">
      <dgm:prSet presAssocID="{5286CF74-6AA8-432A-84F6-D4CF0C6FFFFA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C95FED-9595-4346-85D3-BABD65D8DA2B}" type="pres">
      <dgm:prSet presAssocID="{7439097D-B7CB-40F3-A8FB-BC2A648507B0}" presName="spacing" presStyleCnt="0"/>
      <dgm:spPr/>
      <dgm:t>
        <a:bodyPr/>
        <a:lstStyle/>
        <a:p>
          <a:endParaRPr lang="ru-RU"/>
        </a:p>
      </dgm:t>
    </dgm:pt>
    <dgm:pt modelId="{29CCF6C6-0325-4AF2-9217-27146C73BC07}" type="pres">
      <dgm:prSet presAssocID="{88B6D538-B373-4C9C-AFC5-B9D2CE96107C}" presName="linNode" presStyleCnt="0"/>
      <dgm:spPr/>
      <dgm:t>
        <a:bodyPr/>
        <a:lstStyle/>
        <a:p>
          <a:endParaRPr lang="ru-RU"/>
        </a:p>
      </dgm:t>
    </dgm:pt>
    <dgm:pt modelId="{E0EAA75B-2FC2-4FF7-B66B-67CDD9444213}" type="pres">
      <dgm:prSet presAssocID="{88B6D538-B373-4C9C-AFC5-B9D2CE96107C}" presName="parent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485283-914B-4725-8671-8EB5F08321F7}" type="pres">
      <dgm:prSet presAssocID="{88B6D538-B373-4C9C-AFC5-B9D2CE96107C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8D6897-8BA8-490F-B084-C3B6D3616B84}" type="pres">
      <dgm:prSet presAssocID="{6FC2704E-4B75-47B4-8AAB-C5F709CB125D}" presName="spacing" presStyleCnt="0"/>
      <dgm:spPr/>
      <dgm:t>
        <a:bodyPr/>
        <a:lstStyle/>
        <a:p>
          <a:endParaRPr lang="ru-RU"/>
        </a:p>
      </dgm:t>
    </dgm:pt>
    <dgm:pt modelId="{82FDE0B0-19A8-41C0-A88D-777E5CA77DD0}" type="pres">
      <dgm:prSet presAssocID="{46547D44-C51F-4233-92F3-156B1BA89AD3}" presName="linNode" presStyleCnt="0"/>
      <dgm:spPr/>
      <dgm:t>
        <a:bodyPr/>
        <a:lstStyle/>
        <a:p>
          <a:endParaRPr lang="ru-RU"/>
        </a:p>
      </dgm:t>
    </dgm:pt>
    <dgm:pt modelId="{7B6F7075-A01E-4DEA-8DDD-43B0AE411A9F}" type="pres">
      <dgm:prSet presAssocID="{46547D44-C51F-4233-92F3-156B1BA89AD3}" presName="parent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065C5C-E823-44C6-A2EB-A1FD117588F9}" type="pres">
      <dgm:prSet presAssocID="{46547D44-C51F-4233-92F3-156B1BA89AD3}" presName="childShp" presStyleLbl="b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BFE3793-8049-4A8B-981C-D0B1720C29AC}" srcId="{E49174BB-68D1-4B2F-8CA2-0CCC6E7BC0BB}" destId="{7B29751E-99DC-4061-BA1A-225B8B1C9ECC}" srcOrd="0" destOrd="0" parTransId="{82D1C00C-8CCA-4365-9183-B7485A54E988}" sibTransId="{0042D4FD-9425-45C4-A69A-82E1D238A351}"/>
    <dgm:cxn modelId="{C50638C9-7240-45C4-9256-1E1E3698052F}" srcId="{C651C6DE-4E1E-4D0D-A9EE-089753777674}" destId="{46547D44-C51F-4233-92F3-156B1BA89AD3}" srcOrd="3" destOrd="0" parTransId="{D8F23140-EE04-494C-92E8-12108A525E7D}" sibTransId="{33889CF2-DAB9-438D-BAF5-460DBD6ADD86}"/>
    <dgm:cxn modelId="{D31B5C90-A8DF-40EC-8238-D56E820E3950}" srcId="{46547D44-C51F-4233-92F3-156B1BA89AD3}" destId="{522796BB-2090-40CE-865F-264A70E9EFE0}" srcOrd="0" destOrd="0" parTransId="{F5B5008D-42A7-4CAD-89B1-5BC16C694FDE}" sibTransId="{D556936B-DEB3-446E-BD8A-14A8C2A5F202}"/>
    <dgm:cxn modelId="{1D466729-D128-4A65-A75B-9362901984FD}" type="presOf" srcId="{88B6D538-B373-4C9C-AFC5-B9D2CE96107C}" destId="{E0EAA75B-2FC2-4FF7-B66B-67CDD9444213}" srcOrd="0" destOrd="0" presId="urn:microsoft.com/office/officeart/2005/8/layout/vList6"/>
    <dgm:cxn modelId="{561CC017-3A41-4877-A493-A3BDF2D431D3}" type="presOf" srcId="{522796BB-2090-40CE-865F-264A70E9EFE0}" destId="{50065C5C-E823-44C6-A2EB-A1FD117588F9}" srcOrd="0" destOrd="0" presId="urn:microsoft.com/office/officeart/2005/8/layout/vList6"/>
    <dgm:cxn modelId="{BEEB007B-6E61-4B4F-A5CB-19A1504BF813}" type="presOf" srcId="{C651C6DE-4E1E-4D0D-A9EE-089753777674}" destId="{1D74D13C-9F0E-4DE9-BA64-5D27F167B085}" srcOrd="0" destOrd="0" presId="urn:microsoft.com/office/officeart/2005/8/layout/vList6"/>
    <dgm:cxn modelId="{70364E26-DD33-4A0F-8A42-2318B030745A}" type="presOf" srcId="{46547D44-C51F-4233-92F3-156B1BA89AD3}" destId="{7B6F7075-A01E-4DEA-8DDD-43B0AE411A9F}" srcOrd="0" destOrd="0" presId="urn:microsoft.com/office/officeart/2005/8/layout/vList6"/>
    <dgm:cxn modelId="{058395E6-0F40-487E-A852-09D8FC683918}" type="presOf" srcId="{B762CC83-571A-4CD1-AF3A-000DAC4EACF3}" destId="{0F485283-914B-4725-8671-8EB5F08321F7}" srcOrd="0" destOrd="0" presId="urn:microsoft.com/office/officeart/2005/8/layout/vList6"/>
    <dgm:cxn modelId="{065A4051-5498-45F4-84CF-9486636ACE87}" srcId="{C651C6DE-4E1E-4D0D-A9EE-089753777674}" destId="{5286CF74-6AA8-432A-84F6-D4CF0C6FFFFA}" srcOrd="1" destOrd="0" parTransId="{60C1DA14-35F6-4A82-8943-6185715EFF57}" sibTransId="{7439097D-B7CB-40F3-A8FB-BC2A648507B0}"/>
    <dgm:cxn modelId="{299CD035-4F9D-476C-815C-39ECD48F37FD}" srcId="{88B6D538-B373-4C9C-AFC5-B9D2CE96107C}" destId="{B762CC83-571A-4CD1-AF3A-000DAC4EACF3}" srcOrd="0" destOrd="0" parTransId="{BE3DE522-5BC9-48FB-801B-93BEA24B0B51}" sibTransId="{BA57FF55-103C-4746-873C-5B13466D6B30}"/>
    <dgm:cxn modelId="{2093F9C4-D6CD-4EC5-9BEB-AD8ED19CCAFE}" srcId="{C651C6DE-4E1E-4D0D-A9EE-089753777674}" destId="{E49174BB-68D1-4B2F-8CA2-0CCC6E7BC0BB}" srcOrd="0" destOrd="0" parTransId="{155D0BBD-2E10-4908-AF61-6C176D4DC554}" sibTransId="{88EDFBFA-0B65-4052-88FD-9C9B052D8794}"/>
    <dgm:cxn modelId="{8281C9FF-0CA2-41E0-BE31-9B9B065C51D7}" srcId="{C651C6DE-4E1E-4D0D-A9EE-089753777674}" destId="{88B6D538-B373-4C9C-AFC5-B9D2CE96107C}" srcOrd="2" destOrd="0" parTransId="{C9D87BD6-E4BF-4706-96D7-50D0DBB3FEB3}" sibTransId="{6FC2704E-4B75-47B4-8AAB-C5F709CB125D}"/>
    <dgm:cxn modelId="{7EC5DEC6-EA3B-4E6D-85CE-8625B9448E81}" type="presOf" srcId="{7B29751E-99DC-4061-BA1A-225B8B1C9ECC}" destId="{71B5AEC6-5651-406B-B5A8-E3D5B1DA8BD4}" srcOrd="0" destOrd="0" presId="urn:microsoft.com/office/officeart/2005/8/layout/vList6"/>
    <dgm:cxn modelId="{C148A6AE-67C9-444E-8339-C7CE0C0C1E13}" type="presOf" srcId="{E49174BB-68D1-4B2F-8CA2-0CCC6E7BC0BB}" destId="{EE2D7354-1C2F-4007-966A-6962BC5BB282}" srcOrd="0" destOrd="0" presId="urn:microsoft.com/office/officeart/2005/8/layout/vList6"/>
    <dgm:cxn modelId="{DE15AE3E-C4BE-4B4B-A83A-AA511FE873EE}" type="presOf" srcId="{5286CF74-6AA8-432A-84F6-D4CF0C6FFFFA}" destId="{F5F693EE-A660-41A7-A20B-D86B4DF7572E}" srcOrd="0" destOrd="0" presId="urn:microsoft.com/office/officeart/2005/8/layout/vList6"/>
    <dgm:cxn modelId="{CBD32126-5366-477F-98F7-7D14C4E6D3E3}" srcId="{5286CF74-6AA8-432A-84F6-D4CF0C6FFFFA}" destId="{5A8216AB-97CB-4A99-8036-E80626FCA02A}" srcOrd="0" destOrd="0" parTransId="{89FD45C5-EBAF-420B-BC7D-574AF4457E95}" sibTransId="{11D745F3-CEF4-40E4-8EE4-1419CA9D4BE9}"/>
    <dgm:cxn modelId="{6056E856-F958-4455-B94C-0D1607792728}" type="presOf" srcId="{5A8216AB-97CB-4A99-8036-E80626FCA02A}" destId="{A504C726-A7ED-4225-8443-197B42CD40A3}" srcOrd="0" destOrd="0" presId="urn:microsoft.com/office/officeart/2005/8/layout/vList6"/>
    <dgm:cxn modelId="{F7BC4850-7E2D-4B36-8064-0440455CD7EF}" type="presParOf" srcId="{1D74D13C-9F0E-4DE9-BA64-5D27F167B085}" destId="{0E5035EE-49FF-4B5E-9EF9-201C99D4F26B}" srcOrd="0" destOrd="0" presId="urn:microsoft.com/office/officeart/2005/8/layout/vList6"/>
    <dgm:cxn modelId="{5AF1F803-8C71-49D5-B0E8-D43FC67AA937}" type="presParOf" srcId="{0E5035EE-49FF-4B5E-9EF9-201C99D4F26B}" destId="{EE2D7354-1C2F-4007-966A-6962BC5BB282}" srcOrd="0" destOrd="0" presId="urn:microsoft.com/office/officeart/2005/8/layout/vList6"/>
    <dgm:cxn modelId="{B9663E4E-3CBF-427A-B00F-F6E91B312168}" type="presParOf" srcId="{0E5035EE-49FF-4B5E-9EF9-201C99D4F26B}" destId="{71B5AEC6-5651-406B-B5A8-E3D5B1DA8BD4}" srcOrd="1" destOrd="0" presId="urn:microsoft.com/office/officeart/2005/8/layout/vList6"/>
    <dgm:cxn modelId="{F532F648-441B-4B6F-9F2D-3D9E7060BB93}" type="presParOf" srcId="{1D74D13C-9F0E-4DE9-BA64-5D27F167B085}" destId="{98D23D12-6764-4A76-BC58-DA6B07D753CF}" srcOrd="1" destOrd="0" presId="urn:microsoft.com/office/officeart/2005/8/layout/vList6"/>
    <dgm:cxn modelId="{3D95E7BF-24CF-4E06-9B73-44F479C1C2E4}" type="presParOf" srcId="{1D74D13C-9F0E-4DE9-BA64-5D27F167B085}" destId="{FF49FD2A-A46C-4FFA-B496-51F31B316C6A}" srcOrd="2" destOrd="0" presId="urn:microsoft.com/office/officeart/2005/8/layout/vList6"/>
    <dgm:cxn modelId="{106DFE52-854E-43E5-AB68-197B4ECD1F91}" type="presParOf" srcId="{FF49FD2A-A46C-4FFA-B496-51F31B316C6A}" destId="{F5F693EE-A660-41A7-A20B-D86B4DF7572E}" srcOrd="0" destOrd="0" presId="urn:microsoft.com/office/officeart/2005/8/layout/vList6"/>
    <dgm:cxn modelId="{8C2390E8-3BE9-4E81-86EE-B152F1C9BDBA}" type="presParOf" srcId="{FF49FD2A-A46C-4FFA-B496-51F31B316C6A}" destId="{A504C726-A7ED-4225-8443-197B42CD40A3}" srcOrd="1" destOrd="0" presId="urn:microsoft.com/office/officeart/2005/8/layout/vList6"/>
    <dgm:cxn modelId="{FACC9CDA-9656-4B44-AF1B-4BBAAF6D4D40}" type="presParOf" srcId="{1D74D13C-9F0E-4DE9-BA64-5D27F167B085}" destId="{49C95FED-9595-4346-85D3-BABD65D8DA2B}" srcOrd="3" destOrd="0" presId="urn:microsoft.com/office/officeart/2005/8/layout/vList6"/>
    <dgm:cxn modelId="{7C39084A-ABA9-42BD-BEDB-1BA67FF9DBEF}" type="presParOf" srcId="{1D74D13C-9F0E-4DE9-BA64-5D27F167B085}" destId="{29CCF6C6-0325-4AF2-9217-27146C73BC07}" srcOrd="4" destOrd="0" presId="urn:microsoft.com/office/officeart/2005/8/layout/vList6"/>
    <dgm:cxn modelId="{759E8453-A687-4D49-8925-487816B45AA9}" type="presParOf" srcId="{29CCF6C6-0325-4AF2-9217-27146C73BC07}" destId="{E0EAA75B-2FC2-4FF7-B66B-67CDD9444213}" srcOrd="0" destOrd="0" presId="urn:microsoft.com/office/officeart/2005/8/layout/vList6"/>
    <dgm:cxn modelId="{6753C528-A686-4B0D-AC92-E16E336AC86C}" type="presParOf" srcId="{29CCF6C6-0325-4AF2-9217-27146C73BC07}" destId="{0F485283-914B-4725-8671-8EB5F08321F7}" srcOrd="1" destOrd="0" presId="urn:microsoft.com/office/officeart/2005/8/layout/vList6"/>
    <dgm:cxn modelId="{EDD69AA7-281E-4684-9EA7-30F69BCD58AF}" type="presParOf" srcId="{1D74D13C-9F0E-4DE9-BA64-5D27F167B085}" destId="{F88D6897-8BA8-490F-B084-C3B6D3616B84}" srcOrd="5" destOrd="0" presId="urn:microsoft.com/office/officeart/2005/8/layout/vList6"/>
    <dgm:cxn modelId="{9CE25EA5-94A0-4AE7-9F13-F13D6ACB9FD2}" type="presParOf" srcId="{1D74D13C-9F0E-4DE9-BA64-5D27F167B085}" destId="{82FDE0B0-19A8-41C0-A88D-777E5CA77DD0}" srcOrd="6" destOrd="0" presId="urn:microsoft.com/office/officeart/2005/8/layout/vList6"/>
    <dgm:cxn modelId="{E61F9E4A-8061-4389-8190-50A06EA0D91B}" type="presParOf" srcId="{82FDE0B0-19A8-41C0-A88D-777E5CA77DD0}" destId="{7B6F7075-A01E-4DEA-8DDD-43B0AE411A9F}" srcOrd="0" destOrd="0" presId="urn:microsoft.com/office/officeart/2005/8/layout/vList6"/>
    <dgm:cxn modelId="{0FD2CCC9-E71E-4907-A88F-210D39ECA485}" type="presParOf" srcId="{82FDE0B0-19A8-41C0-A88D-777E5CA77DD0}" destId="{50065C5C-E823-44C6-A2EB-A1FD117588F9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6D15EB-29BB-464F-B185-FC9537BE47D2}" type="doc">
      <dgm:prSet loTypeId="urn:microsoft.com/office/officeart/2005/8/layout/vList3" loCatId="list" qsTypeId="urn:microsoft.com/office/officeart/2005/8/quickstyle/3d1" qsCatId="3D" csTypeId="urn:microsoft.com/office/officeart/2005/8/colors/accent0_1" csCatId="mainScheme" phldr="1"/>
      <dgm:spPr/>
    </dgm:pt>
    <dgm:pt modelId="{E721EEAF-CFAB-4D5D-922E-62E0E672A1B2}">
      <dgm:prSet phldrT="[Текст]"/>
      <dgm:spPr/>
      <dgm:t>
        <a:bodyPr/>
        <a:lstStyle/>
        <a:p>
          <a:r>
            <a:rPr lang="ru-RU" dirty="0" smtClean="0"/>
            <a:t>Ознакомление с УМК по физике</a:t>
          </a:r>
          <a:endParaRPr lang="ru-RU" dirty="0"/>
        </a:p>
      </dgm:t>
    </dgm:pt>
    <dgm:pt modelId="{BC212FC1-A516-4231-8116-969792302ADF}" type="parTrans" cxnId="{E99151DB-C4E7-4BCF-A247-EDCD3D7BA267}">
      <dgm:prSet/>
      <dgm:spPr/>
      <dgm:t>
        <a:bodyPr/>
        <a:lstStyle/>
        <a:p>
          <a:endParaRPr lang="ru-RU"/>
        </a:p>
      </dgm:t>
    </dgm:pt>
    <dgm:pt modelId="{7A2CC05D-35EF-418F-86D8-7F83709C8988}" type="sibTrans" cxnId="{E99151DB-C4E7-4BCF-A247-EDCD3D7BA267}">
      <dgm:prSet/>
      <dgm:spPr/>
      <dgm:t>
        <a:bodyPr/>
        <a:lstStyle/>
        <a:p>
          <a:endParaRPr lang="ru-RU"/>
        </a:p>
      </dgm:t>
    </dgm:pt>
    <dgm:pt modelId="{B9B82DEA-2D67-4931-B859-2C86D1E731E9}">
      <dgm:prSet phldrT="[Текст]"/>
      <dgm:spPr/>
      <dgm:t>
        <a:bodyPr/>
        <a:lstStyle/>
        <a:p>
          <a:r>
            <a:rPr lang="ru-RU" dirty="0" smtClean="0"/>
            <a:t>Проведение встреч с авторами учебников</a:t>
          </a:r>
          <a:endParaRPr lang="ru-RU" dirty="0"/>
        </a:p>
      </dgm:t>
    </dgm:pt>
    <dgm:pt modelId="{DADE7531-DA50-450C-9818-EC92444D338B}" type="parTrans" cxnId="{F9F5BD6D-CB11-4C4D-A7EF-88E6D19CA778}">
      <dgm:prSet/>
      <dgm:spPr/>
      <dgm:t>
        <a:bodyPr/>
        <a:lstStyle/>
        <a:p>
          <a:endParaRPr lang="ru-RU"/>
        </a:p>
      </dgm:t>
    </dgm:pt>
    <dgm:pt modelId="{40970500-E1DC-431D-AEFE-D7DF8524A582}" type="sibTrans" cxnId="{F9F5BD6D-CB11-4C4D-A7EF-88E6D19CA778}">
      <dgm:prSet/>
      <dgm:spPr/>
      <dgm:t>
        <a:bodyPr/>
        <a:lstStyle/>
        <a:p>
          <a:endParaRPr lang="ru-RU"/>
        </a:p>
      </dgm:t>
    </dgm:pt>
    <dgm:pt modelId="{0A58E5D0-BA39-43D2-81B7-309953967F45}">
      <dgm:prSet phldrT="[Текст]"/>
      <dgm:spPr/>
      <dgm:t>
        <a:bodyPr/>
        <a:lstStyle/>
        <a:p>
          <a:r>
            <a:rPr lang="ru-RU" dirty="0" smtClean="0"/>
            <a:t>Проведение встреч с авторами – составителями КИМ ЕГЭ и ОГЭ</a:t>
          </a:r>
          <a:endParaRPr lang="ru-RU" dirty="0"/>
        </a:p>
      </dgm:t>
    </dgm:pt>
    <dgm:pt modelId="{47121EA1-09F3-4C58-BB88-7545BDC1AB9C}" type="parTrans" cxnId="{6E82C38D-907D-4576-85D6-0CC4E49294E1}">
      <dgm:prSet/>
      <dgm:spPr/>
      <dgm:t>
        <a:bodyPr/>
        <a:lstStyle/>
        <a:p>
          <a:endParaRPr lang="ru-RU"/>
        </a:p>
      </dgm:t>
    </dgm:pt>
    <dgm:pt modelId="{207828FE-70FD-46E6-B832-A9147297B0E3}" type="sibTrans" cxnId="{6E82C38D-907D-4576-85D6-0CC4E49294E1}">
      <dgm:prSet/>
      <dgm:spPr/>
      <dgm:t>
        <a:bodyPr/>
        <a:lstStyle/>
        <a:p>
          <a:endParaRPr lang="ru-RU"/>
        </a:p>
      </dgm:t>
    </dgm:pt>
    <dgm:pt modelId="{0B07B4BA-4702-4D76-94F6-B657A505F6F9}">
      <dgm:prSet phldrT="[Текст]"/>
      <dgm:spPr/>
      <dgm:t>
        <a:bodyPr/>
        <a:lstStyle/>
        <a:p>
          <a:r>
            <a:rPr lang="ru-RU" dirty="0" smtClean="0"/>
            <a:t>Организация региональных площадок при проведении олимпиад</a:t>
          </a:r>
          <a:endParaRPr lang="ru-RU" dirty="0"/>
        </a:p>
      </dgm:t>
    </dgm:pt>
    <dgm:pt modelId="{CFB8D065-F6D8-41FD-A097-75A4DF110554}" type="parTrans" cxnId="{F1765ADC-3F6B-4B17-B692-1BDB915F97C5}">
      <dgm:prSet/>
      <dgm:spPr/>
      <dgm:t>
        <a:bodyPr/>
        <a:lstStyle/>
        <a:p>
          <a:endParaRPr lang="ru-RU"/>
        </a:p>
      </dgm:t>
    </dgm:pt>
    <dgm:pt modelId="{6A3D7318-458B-4116-A2AA-EA32B11D5F72}" type="sibTrans" cxnId="{F1765ADC-3F6B-4B17-B692-1BDB915F97C5}">
      <dgm:prSet/>
      <dgm:spPr/>
      <dgm:t>
        <a:bodyPr/>
        <a:lstStyle/>
        <a:p>
          <a:endParaRPr lang="ru-RU"/>
        </a:p>
      </dgm:t>
    </dgm:pt>
    <dgm:pt modelId="{D8179046-579F-4B7C-ACAD-D4265B4B69BC}">
      <dgm:prSet phldrT="[Текст]"/>
      <dgm:spPr/>
      <dgm:t>
        <a:bodyPr/>
        <a:lstStyle/>
        <a:p>
          <a:r>
            <a:rPr lang="ru-RU" dirty="0" smtClean="0"/>
            <a:t>Трансляция опыта ведущих учителей</a:t>
          </a:r>
          <a:endParaRPr lang="ru-RU" dirty="0"/>
        </a:p>
      </dgm:t>
    </dgm:pt>
    <dgm:pt modelId="{162BC073-FDB0-42C3-9D04-66CF5AEF328B}" type="parTrans" cxnId="{604709BB-F66A-4D6C-AB84-1A8652FA388E}">
      <dgm:prSet/>
      <dgm:spPr/>
      <dgm:t>
        <a:bodyPr/>
        <a:lstStyle/>
        <a:p>
          <a:endParaRPr lang="ru-RU"/>
        </a:p>
      </dgm:t>
    </dgm:pt>
    <dgm:pt modelId="{4F252C9C-B4AD-45AB-89AD-02DFB1B64BE3}" type="sibTrans" cxnId="{604709BB-F66A-4D6C-AB84-1A8652FA388E}">
      <dgm:prSet/>
      <dgm:spPr/>
      <dgm:t>
        <a:bodyPr/>
        <a:lstStyle/>
        <a:p>
          <a:endParaRPr lang="ru-RU"/>
        </a:p>
      </dgm:t>
    </dgm:pt>
    <dgm:pt modelId="{D76FAB4A-9F1A-4BAC-9CF3-50152285BA53}">
      <dgm:prSet phldrT="[Текст]"/>
      <dgm:spPr/>
      <dgm:t>
        <a:bodyPr/>
        <a:lstStyle/>
        <a:p>
          <a:r>
            <a:rPr lang="ru-RU" dirty="0" smtClean="0"/>
            <a:t>Проведение межмуниципальных встреч учителей</a:t>
          </a:r>
          <a:endParaRPr lang="ru-RU" dirty="0"/>
        </a:p>
      </dgm:t>
    </dgm:pt>
    <dgm:pt modelId="{D6BA2D26-1CFD-43FB-95DF-AE99D6D78CEC}" type="parTrans" cxnId="{8E334B9F-1ECA-43CE-84EC-8064B0E3AB25}">
      <dgm:prSet/>
      <dgm:spPr/>
      <dgm:t>
        <a:bodyPr/>
        <a:lstStyle/>
        <a:p>
          <a:endParaRPr lang="ru-RU"/>
        </a:p>
      </dgm:t>
    </dgm:pt>
    <dgm:pt modelId="{CD98EB94-F1C8-4D87-AE9A-4651A456EE47}" type="sibTrans" cxnId="{8E334B9F-1ECA-43CE-84EC-8064B0E3AB25}">
      <dgm:prSet/>
      <dgm:spPr/>
      <dgm:t>
        <a:bodyPr/>
        <a:lstStyle/>
        <a:p>
          <a:endParaRPr lang="ru-RU"/>
        </a:p>
      </dgm:t>
    </dgm:pt>
    <dgm:pt modelId="{B03510DF-2F90-4FE8-8581-49438AED95CC}">
      <dgm:prSet phldrT="[Текст]"/>
      <dgm:spPr/>
      <dgm:t>
        <a:bodyPr/>
        <a:lstStyle/>
        <a:p>
          <a:r>
            <a:rPr lang="ru-RU" dirty="0" smtClean="0"/>
            <a:t>Проведение  «Фейерверка открытых уроков»</a:t>
          </a:r>
          <a:endParaRPr lang="ru-RU" dirty="0"/>
        </a:p>
      </dgm:t>
    </dgm:pt>
    <dgm:pt modelId="{FB3E7ACB-A9E4-4967-8847-93350B045508}" type="parTrans" cxnId="{3123C925-8CF8-46DD-9E41-09FCC0A9C983}">
      <dgm:prSet/>
      <dgm:spPr/>
      <dgm:t>
        <a:bodyPr/>
        <a:lstStyle/>
        <a:p>
          <a:endParaRPr lang="ru-RU"/>
        </a:p>
      </dgm:t>
    </dgm:pt>
    <dgm:pt modelId="{B1B92F23-FCD5-4511-8DF6-501684FDAF69}" type="sibTrans" cxnId="{3123C925-8CF8-46DD-9E41-09FCC0A9C983}">
      <dgm:prSet/>
      <dgm:spPr/>
      <dgm:t>
        <a:bodyPr/>
        <a:lstStyle/>
        <a:p>
          <a:endParaRPr lang="ru-RU"/>
        </a:p>
      </dgm:t>
    </dgm:pt>
    <dgm:pt modelId="{69C5BE30-2F8F-41D0-A5F3-D798288E5BE8}">
      <dgm:prSet phldrT="[Текст]"/>
      <dgm:spPr/>
      <dgm:t>
        <a:bodyPr/>
        <a:lstStyle/>
        <a:p>
          <a:r>
            <a:rPr lang="ru-RU" dirty="0" smtClean="0"/>
            <a:t>Проведение Летней школы для учителей и учащихся (?)</a:t>
          </a:r>
          <a:endParaRPr lang="ru-RU" dirty="0"/>
        </a:p>
      </dgm:t>
    </dgm:pt>
    <dgm:pt modelId="{CF2C3D17-511C-4609-91E6-13BF91585813}" type="parTrans" cxnId="{969BF666-1527-4C39-A768-FDA569CC9D6D}">
      <dgm:prSet/>
      <dgm:spPr/>
      <dgm:t>
        <a:bodyPr/>
        <a:lstStyle/>
        <a:p>
          <a:endParaRPr lang="ru-RU"/>
        </a:p>
      </dgm:t>
    </dgm:pt>
    <dgm:pt modelId="{C900B757-8210-4D98-9ED5-921F72051B0B}" type="sibTrans" cxnId="{969BF666-1527-4C39-A768-FDA569CC9D6D}">
      <dgm:prSet/>
      <dgm:spPr/>
      <dgm:t>
        <a:bodyPr/>
        <a:lstStyle/>
        <a:p>
          <a:endParaRPr lang="ru-RU"/>
        </a:p>
      </dgm:t>
    </dgm:pt>
    <dgm:pt modelId="{428F8C64-86BE-406B-AFFF-3D1DFF61A4B5}">
      <dgm:prSet phldrT="[Текст]"/>
      <dgm:spPr/>
      <dgm:t>
        <a:bodyPr/>
        <a:lstStyle/>
        <a:p>
          <a:r>
            <a:rPr lang="ru-RU" dirty="0" smtClean="0"/>
            <a:t>Информационная деятельность</a:t>
          </a:r>
          <a:endParaRPr lang="ru-RU" dirty="0"/>
        </a:p>
      </dgm:t>
    </dgm:pt>
    <dgm:pt modelId="{DD72ED5B-A55B-4CD9-B6E2-CA05A816690F}" type="parTrans" cxnId="{1F314E6E-0448-413F-869C-2F59E5D3553A}">
      <dgm:prSet/>
      <dgm:spPr/>
      <dgm:t>
        <a:bodyPr/>
        <a:lstStyle/>
        <a:p>
          <a:endParaRPr lang="ru-RU"/>
        </a:p>
      </dgm:t>
    </dgm:pt>
    <dgm:pt modelId="{5CA55DF5-64B9-4B81-9E51-E80F2B49E178}" type="sibTrans" cxnId="{1F314E6E-0448-413F-869C-2F59E5D3553A}">
      <dgm:prSet/>
      <dgm:spPr/>
      <dgm:t>
        <a:bodyPr/>
        <a:lstStyle/>
        <a:p>
          <a:endParaRPr lang="ru-RU"/>
        </a:p>
      </dgm:t>
    </dgm:pt>
    <dgm:pt modelId="{7993A1C2-88A6-4755-81EA-FE058B0E007C}" type="pres">
      <dgm:prSet presAssocID="{AC6D15EB-29BB-464F-B185-FC9537BE47D2}" presName="linearFlow" presStyleCnt="0">
        <dgm:presLayoutVars>
          <dgm:dir/>
          <dgm:resizeHandles val="exact"/>
        </dgm:presLayoutVars>
      </dgm:prSet>
      <dgm:spPr/>
    </dgm:pt>
    <dgm:pt modelId="{DA2B9213-E943-4F5B-BFA9-F2F99411ADCC}" type="pres">
      <dgm:prSet presAssocID="{E721EEAF-CFAB-4D5D-922E-62E0E672A1B2}" presName="composite" presStyleCnt="0"/>
      <dgm:spPr/>
    </dgm:pt>
    <dgm:pt modelId="{CC284CA5-769D-406E-9987-D3B531FA85AD}" type="pres">
      <dgm:prSet presAssocID="{E721EEAF-CFAB-4D5D-922E-62E0E672A1B2}" presName="imgShp" presStyleLbl="fgImgPlace1" presStyleIdx="0" presStyleCnt="9"/>
      <dgm:spPr/>
    </dgm:pt>
    <dgm:pt modelId="{A739FC9F-9E81-4C2D-A3E6-ADCF66B5E188}" type="pres">
      <dgm:prSet presAssocID="{E721EEAF-CFAB-4D5D-922E-62E0E672A1B2}" presName="txShp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2A4E0E-93A9-449B-BC92-49E60F6129C9}" type="pres">
      <dgm:prSet presAssocID="{7A2CC05D-35EF-418F-86D8-7F83709C8988}" presName="spacing" presStyleCnt="0"/>
      <dgm:spPr/>
    </dgm:pt>
    <dgm:pt modelId="{CFA713C4-373E-485D-80EC-AF41F28F4AD3}" type="pres">
      <dgm:prSet presAssocID="{B9B82DEA-2D67-4931-B859-2C86D1E731E9}" presName="composite" presStyleCnt="0"/>
      <dgm:spPr/>
    </dgm:pt>
    <dgm:pt modelId="{F7A006C9-34DA-41D6-8B9A-646792020C75}" type="pres">
      <dgm:prSet presAssocID="{B9B82DEA-2D67-4931-B859-2C86D1E731E9}" presName="imgShp" presStyleLbl="fgImgPlace1" presStyleIdx="1" presStyleCnt="9"/>
      <dgm:spPr/>
    </dgm:pt>
    <dgm:pt modelId="{76A8942A-08D4-4E81-B608-F8C7DF143DE6}" type="pres">
      <dgm:prSet presAssocID="{B9B82DEA-2D67-4931-B859-2C86D1E731E9}" presName="txShp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468A12-95A0-4A28-ACAB-1BB59D12828A}" type="pres">
      <dgm:prSet presAssocID="{40970500-E1DC-431D-AEFE-D7DF8524A582}" presName="spacing" presStyleCnt="0"/>
      <dgm:spPr/>
    </dgm:pt>
    <dgm:pt modelId="{C8366A39-2513-4DA4-996D-7812A6C6C4F3}" type="pres">
      <dgm:prSet presAssocID="{0A58E5D0-BA39-43D2-81B7-309953967F45}" presName="composite" presStyleCnt="0"/>
      <dgm:spPr/>
    </dgm:pt>
    <dgm:pt modelId="{3223AC04-DEB6-43B6-BDE3-CFA21C5762C7}" type="pres">
      <dgm:prSet presAssocID="{0A58E5D0-BA39-43D2-81B7-309953967F45}" presName="imgShp" presStyleLbl="fgImgPlace1" presStyleIdx="2" presStyleCnt="9"/>
      <dgm:spPr/>
    </dgm:pt>
    <dgm:pt modelId="{06C5E947-741E-4E94-8024-AB92D22643CB}" type="pres">
      <dgm:prSet presAssocID="{0A58E5D0-BA39-43D2-81B7-309953967F45}" presName="txShp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8A0281-2B69-44AD-BE6B-161E9E0AD991}" type="pres">
      <dgm:prSet presAssocID="{207828FE-70FD-46E6-B832-A9147297B0E3}" presName="spacing" presStyleCnt="0"/>
      <dgm:spPr/>
    </dgm:pt>
    <dgm:pt modelId="{E04F4C25-67C3-4B0C-AC2A-B9D39562BF8C}" type="pres">
      <dgm:prSet presAssocID="{0B07B4BA-4702-4D76-94F6-B657A505F6F9}" presName="composite" presStyleCnt="0"/>
      <dgm:spPr/>
    </dgm:pt>
    <dgm:pt modelId="{B877BE55-C089-4929-8D9A-8B9E16C5624D}" type="pres">
      <dgm:prSet presAssocID="{0B07B4BA-4702-4D76-94F6-B657A505F6F9}" presName="imgShp" presStyleLbl="fgImgPlace1" presStyleIdx="3" presStyleCnt="9"/>
      <dgm:spPr/>
    </dgm:pt>
    <dgm:pt modelId="{F1A957E3-498C-4722-8413-222EB4FE4D9B}" type="pres">
      <dgm:prSet presAssocID="{0B07B4BA-4702-4D76-94F6-B657A505F6F9}" presName="txShp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DBC615-F0ED-461D-B11A-5A041CEE4754}" type="pres">
      <dgm:prSet presAssocID="{6A3D7318-458B-4116-A2AA-EA32B11D5F72}" presName="spacing" presStyleCnt="0"/>
      <dgm:spPr/>
    </dgm:pt>
    <dgm:pt modelId="{FBED9521-ADE1-4D52-AD07-2213969ACE1F}" type="pres">
      <dgm:prSet presAssocID="{D8179046-579F-4B7C-ACAD-D4265B4B69BC}" presName="composite" presStyleCnt="0"/>
      <dgm:spPr/>
    </dgm:pt>
    <dgm:pt modelId="{B2A62427-499C-4D9C-AAE4-545385C1A9B5}" type="pres">
      <dgm:prSet presAssocID="{D8179046-579F-4B7C-ACAD-D4265B4B69BC}" presName="imgShp" presStyleLbl="fgImgPlace1" presStyleIdx="4" presStyleCnt="9"/>
      <dgm:spPr/>
    </dgm:pt>
    <dgm:pt modelId="{0959D0CA-3DC9-4AAE-ADF0-AA1F9514F832}" type="pres">
      <dgm:prSet presAssocID="{D8179046-579F-4B7C-ACAD-D4265B4B69BC}" presName="txShp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93D700-B620-434E-9491-1AF21EFCD685}" type="pres">
      <dgm:prSet presAssocID="{4F252C9C-B4AD-45AB-89AD-02DFB1B64BE3}" presName="spacing" presStyleCnt="0"/>
      <dgm:spPr/>
    </dgm:pt>
    <dgm:pt modelId="{CB0288E0-CF43-4305-A280-576A4270239A}" type="pres">
      <dgm:prSet presAssocID="{D76FAB4A-9F1A-4BAC-9CF3-50152285BA53}" presName="composite" presStyleCnt="0"/>
      <dgm:spPr/>
    </dgm:pt>
    <dgm:pt modelId="{0FAAB0C8-5CE8-4CD7-A4AC-74CBCF6B1B42}" type="pres">
      <dgm:prSet presAssocID="{D76FAB4A-9F1A-4BAC-9CF3-50152285BA53}" presName="imgShp" presStyleLbl="fgImgPlace1" presStyleIdx="5" presStyleCnt="9"/>
      <dgm:spPr/>
    </dgm:pt>
    <dgm:pt modelId="{B5851B06-C7E1-46D7-B8E3-E79AB349E4EC}" type="pres">
      <dgm:prSet presAssocID="{D76FAB4A-9F1A-4BAC-9CF3-50152285BA53}" presName="txShp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376394-F7B1-45C9-929F-F63F5A9A0736}" type="pres">
      <dgm:prSet presAssocID="{CD98EB94-F1C8-4D87-AE9A-4651A456EE47}" presName="spacing" presStyleCnt="0"/>
      <dgm:spPr/>
    </dgm:pt>
    <dgm:pt modelId="{C44DF170-13F0-4C7A-BCE5-92CF4056563B}" type="pres">
      <dgm:prSet presAssocID="{B03510DF-2F90-4FE8-8581-49438AED95CC}" presName="composite" presStyleCnt="0"/>
      <dgm:spPr/>
    </dgm:pt>
    <dgm:pt modelId="{F83277EB-935A-4F8F-953B-7877280FB591}" type="pres">
      <dgm:prSet presAssocID="{B03510DF-2F90-4FE8-8581-49438AED95CC}" presName="imgShp" presStyleLbl="fgImgPlace1" presStyleIdx="6" presStyleCnt="9"/>
      <dgm:spPr/>
    </dgm:pt>
    <dgm:pt modelId="{DABC7144-90EA-444A-8ABA-E5169F326F91}" type="pres">
      <dgm:prSet presAssocID="{B03510DF-2F90-4FE8-8581-49438AED95CC}" presName="txShp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779EF-F824-466F-9C71-673414D343B8}" type="pres">
      <dgm:prSet presAssocID="{B1B92F23-FCD5-4511-8DF6-501684FDAF69}" presName="spacing" presStyleCnt="0"/>
      <dgm:spPr/>
    </dgm:pt>
    <dgm:pt modelId="{E36CE961-945F-4C3E-86F5-3F4F40861951}" type="pres">
      <dgm:prSet presAssocID="{428F8C64-86BE-406B-AFFF-3D1DFF61A4B5}" presName="composite" presStyleCnt="0"/>
      <dgm:spPr/>
    </dgm:pt>
    <dgm:pt modelId="{6B64CDEB-7B06-4425-920B-58E2F64499B6}" type="pres">
      <dgm:prSet presAssocID="{428F8C64-86BE-406B-AFFF-3D1DFF61A4B5}" presName="imgShp" presStyleLbl="fgImgPlace1" presStyleIdx="7" presStyleCnt="9"/>
      <dgm:spPr/>
    </dgm:pt>
    <dgm:pt modelId="{3B8E4BA0-77EB-4679-8EC8-EB55E6FB5D96}" type="pres">
      <dgm:prSet presAssocID="{428F8C64-86BE-406B-AFFF-3D1DFF61A4B5}" presName="txShp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AC41F7-9320-47B2-9CC8-F3F66B4FA104}" type="pres">
      <dgm:prSet presAssocID="{5CA55DF5-64B9-4B81-9E51-E80F2B49E178}" presName="spacing" presStyleCnt="0"/>
      <dgm:spPr/>
    </dgm:pt>
    <dgm:pt modelId="{2EFD3172-8CF0-434D-BF5E-11D21116156A}" type="pres">
      <dgm:prSet presAssocID="{69C5BE30-2F8F-41D0-A5F3-D798288E5BE8}" presName="composite" presStyleCnt="0"/>
      <dgm:spPr/>
    </dgm:pt>
    <dgm:pt modelId="{D2FB689B-72DE-43B9-81B5-0E3242F0EEF0}" type="pres">
      <dgm:prSet presAssocID="{69C5BE30-2F8F-41D0-A5F3-D798288E5BE8}" presName="imgShp" presStyleLbl="fgImgPlace1" presStyleIdx="8" presStyleCnt="9"/>
      <dgm:spPr/>
    </dgm:pt>
    <dgm:pt modelId="{FBB4B190-9486-4A91-BEAD-5E8B11BB0FAB}" type="pres">
      <dgm:prSet presAssocID="{69C5BE30-2F8F-41D0-A5F3-D798288E5BE8}" presName="txShp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05BF22-DD21-4DAF-BC9E-4509333CCF38}" type="presOf" srcId="{B9B82DEA-2D67-4931-B859-2C86D1E731E9}" destId="{76A8942A-08D4-4E81-B608-F8C7DF143DE6}" srcOrd="0" destOrd="0" presId="urn:microsoft.com/office/officeart/2005/8/layout/vList3"/>
    <dgm:cxn modelId="{6E82C38D-907D-4576-85D6-0CC4E49294E1}" srcId="{AC6D15EB-29BB-464F-B185-FC9537BE47D2}" destId="{0A58E5D0-BA39-43D2-81B7-309953967F45}" srcOrd="2" destOrd="0" parTransId="{47121EA1-09F3-4C58-BB88-7545BDC1AB9C}" sibTransId="{207828FE-70FD-46E6-B832-A9147297B0E3}"/>
    <dgm:cxn modelId="{8E334B9F-1ECA-43CE-84EC-8064B0E3AB25}" srcId="{AC6D15EB-29BB-464F-B185-FC9537BE47D2}" destId="{D76FAB4A-9F1A-4BAC-9CF3-50152285BA53}" srcOrd="5" destOrd="0" parTransId="{D6BA2D26-1CFD-43FB-95DF-AE99D6D78CEC}" sibTransId="{CD98EB94-F1C8-4D87-AE9A-4651A456EE47}"/>
    <dgm:cxn modelId="{3123C925-8CF8-46DD-9E41-09FCC0A9C983}" srcId="{AC6D15EB-29BB-464F-B185-FC9537BE47D2}" destId="{B03510DF-2F90-4FE8-8581-49438AED95CC}" srcOrd="6" destOrd="0" parTransId="{FB3E7ACB-A9E4-4967-8847-93350B045508}" sibTransId="{B1B92F23-FCD5-4511-8DF6-501684FDAF69}"/>
    <dgm:cxn modelId="{A5137BDD-6E3F-4014-88FA-CE62ACF07B01}" type="presOf" srcId="{69C5BE30-2F8F-41D0-A5F3-D798288E5BE8}" destId="{FBB4B190-9486-4A91-BEAD-5E8B11BB0FAB}" srcOrd="0" destOrd="0" presId="urn:microsoft.com/office/officeart/2005/8/layout/vList3"/>
    <dgm:cxn modelId="{F1765ADC-3F6B-4B17-B692-1BDB915F97C5}" srcId="{AC6D15EB-29BB-464F-B185-FC9537BE47D2}" destId="{0B07B4BA-4702-4D76-94F6-B657A505F6F9}" srcOrd="3" destOrd="0" parTransId="{CFB8D065-F6D8-41FD-A097-75A4DF110554}" sibTransId="{6A3D7318-458B-4116-A2AA-EA32B11D5F72}"/>
    <dgm:cxn modelId="{2BF94FA5-5124-4386-9259-93F65012CEFF}" type="presOf" srcId="{0B07B4BA-4702-4D76-94F6-B657A505F6F9}" destId="{F1A957E3-498C-4722-8413-222EB4FE4D9B}" srcOrd="0" destOrd="0" presId="urn:microsoft.com/office/officeart/2005/8/layout/vList3"/>
    <dgm:cxn modelId="{C46F0FCE-467F-4D56-B7AF-740119348323}" type="presOf" srcId="{428F8C64-86BE-406B-AFFF-3D1DFF61A4B5}" destId="{3B8E4BA0-77EB-4679-8EC8-EB55E6FB5D96}" srcOrd="0" destOrd="0" presId="urn:microsoft.com/office/officeart/2005/8/layout/vList3"/>
    <dgm:cxn modelId="{E99151DB-C4E7-4BCF-A247-EDCD3D7BA267}" srcId="{AC6D15EB-29BB-464F-B185-FC9537BE47D2}" destId="{E721EEAF-CFAB-4D5D-922E-62E0E672A1B2}" srcOrd="0" destOrd="0" parTransId="{BC212FC1-A516-4231-8116-969792302ADF}" sibTransId="{7A2CC05D-35EF-418F-86D8-7F83709C8988}"/>
    <dgm:cxn modelId="{604709BB-F66A-4D6C-AB84-1A8652FA388E}" srcId="{AC6D15EB-29BB-464F-B185-FC9537BE47D2}" destId="{D8179046-579F-4B7C-ACAD-D4265B4B69BC}" srcOrd="4" destOrd="0" parTransId="{162BC073-FDB0-42C3-9D04-66CF5AEF328B}" sibTransId="{4F252C9C-B4AD-45AB-89AD-02DFB1B64BE3}"/>
    <dgm:cxn modelId="{F9F5BD6D-CB11-4C4D-A7EF-88E6D19CA778}" srcId="{AC6D15EB-29BB-464F-B185-FC9537BE47D2}" destId="{B9B82DEA-2D67-4931-B859-2C86D1E731E9}" srcOrd="1" destOrd="0" parTransId="{DADE7531-DA50-450C-9818-EC92444D338B}" sibTransId="{40970500-E1DC-431D-AEFE-D7DF8524A582}"/>
    <dgm:cxn modelId="{9B7EF9F1-4265-4AEB-A5F5-CD54A12EF6D8}" type="presOf" srcId="{B03510DF-2F90-4FE8-8581-49438AED95CC}" destId="{DABC7144-90EA-444A-8ABA-E5169F326F91}" srcOrd="0" destOrd="0" presId="urn:microsoft.com/office/officeart/2005/8/layout/vList3"/>
    <dgm:cxn modelId="{D1B498A8-A497-4FAA-8A8E-C8C304281E43}" type="presOf" srcId="{D76FAB4A-9F1A-4BAC-9CF3-50152285BA53}" destId="{B5851B06-C7E1-46D7-B8E3-E79AB349E4EC}" srcOrd="0" destOrd="0" presId="urn:microsoft.com/office/officeart/2005/8/layout/vList3"/>
    <dgm:cxn modelId="{7A28C4DD-A1D2-45E0-ADA3-03798B39DB22}" type="presOf" srcId="{AC6D15EB-29BB-464F-B185-FC9537BE47D2}" destId="{7993A1C2-88A6-4755-81EA-FE058B0E007C}" srcOrd="0" destOrd="0" presId="urn:microsoft.com/office/officeart/2005/8/layout/vList3"/>
    <dgm:cxn modelId="{577A9E59-B419-4FD4-9C54-DBD9FDB00720}" type="presOf" srcId="{0A58E5D0-BA39-43D2-81B7-309953967F45}" destId="{06C5E947-741E-4E94-8024-AB92D22643CB}" srcOrd="0" destOrd="0" presId="urn:microsoft.com/office/officeart/2005/8/layout/vList3"/>
    <dgm:cxn modelId="{6A5BF6D3-52AF-48E6-AD73-5924F88CF1F6}" type="presOf" srcId="{E721EEAF-CFAB-4D5D-922E-62E0E672A1B2}" destId="{A739FC9F-9E81-4C2D-A3E6-ADCF66B5E188}" srcOrd="0" destOrd="0" presId="urn:microsoft.com/office/officeart/2005/8/layout/vList3"/>
    <dgm:cxn modelId="{1F314E6E-0448-413F-869C-2F59E5D3553A}" srcId="{AC6D15EB-29BB-464F-B185-FC9537BE47D2}" destId="{428F8C64-86BE-406B-AFFF-3D1DFF61A4B5}" srcOrd="7" destOrd="0" parTransId="{DD72ED5B-A55B-4CD9-B6E2-CA05A816690F}" sibTransId="{5CA55DF5-64B9-4B81-9E51-E80F2B49E178}"/>
    <dgm:cxn modelId="{969BF666-1527-4C39-A768-FDA569CC9D6D}" srcId="{AC6D15EB-29BB-464F-B185-FC9537BE47D2}" destId="{69C5BE30-2F8F-41D0-A5F3-D798288E5BE8}" srcOrd="8" destOrd="0" parTransId="{CF2C3D17-511C-4609-91E6-13BF91585813}" sibTransId="{C900B757-8210-4D98-9ED5-921F72051B0B}"/>
    <dgm:cxn modelId="{D1B1754E-8C81-4CFD-9044-3FF7027082F2}" type="presOf" srcId="{D8179046-579F-4B7C-ACAD-D4265B4B69BC}" destId="{0959D0CA-3DC9-4AAE-ADF0-AA1F9514F832}" srcOrd="0" destOrd="0" presId="urn:microsoft.com/office/officeart/2005/8/layout/vList3"/>
    <dgm:cxn modelId="{CF0FCDD0-FF78-4985-9770-E740CDEA97A1}" type="presParOf" srcId="{7993A1C2-88A6-4755-81EA-FE058B0E007C}" destId="{DA2B9213-E943-4F5B-BFA9-F2F99411ADCC}" srcOrd="0" destOrd="0" presId="urn:microsoft.com/office/officeart/2005/8/layout/vList3"/>
    <dgm:cxn modelId="{BD2DE7C1-9E4B-416F-B061-7F897E611361}" type="presParOf" srcId="{DA2B9213-E943-4F5B-BFA9-F2F99411ADCC}" destId="{CC284CA5-769D-406E-9987-D3B531FA85AD}" srcOrd="0" destOrd="0" presId="urn:microsoft.com/office/officeart/2005/8/layout/vList3"/>
    <dgm:cxn modelId="{F6189E2F-CE70-45F1-8857-BB271B213A37}" type="presParOf" srcId="{DA2B9213-E943-4F5B-BFA9-F2F99411ADCC}" destId="{A739FC9F-9E81-4C2D-A3E6-ADCF66B5E188}" srcOrd="1" destOrd="0" presId="urn:microsoft.com/office/officeart/2005/8/layout/vList3"/>
    <dgm:cxn modelId="{E783BE3A-ECC9-463B-A424-5C974F344638}" type="presParOf" srcId="{7993A1C2-88A6-4755-81EA-FE058B0E007C}" destId="{6D2A4E0E-93A9-449B-BC92-49E60F6129C9}" srcOrd="1" destOrd="0" presId="urn:microsoft.com/office/officeart/2005/8/layout/vList3"/>
    <dgm:cxn modelId="{2D0F4FEE-BE92-4D6C-8996-BE8804410761}" type="presParOf" srcId="{7993A1C2-88A6-4755-81EA-FE058B0E007C}" destId="{CFA713C4-373E-485D-80EC-AF41F28F4AD3}" srcOrd="2" destOrd="0" presId="urn:microsoft.com/office/officeart/2005/8/layout/vList3"/>
    <dgm:cxn modelId="{E13D43F0-BD7C-4546-89AE-EBBC01E486F9}" type="presParOf" srcId="{CFA713C4-373E-485D-80EC-AF41F28F4AD3}" destId="{F7A006C9-34DA-41D6-8B9A-646792020C75}" srcOrd="0" destOrd="0" presId="urn:microsoft.com/office/officeart/2005/8/layout/vList3"/>
    <dgm:cxn modelId="{23AB4B7D-3350-433D-A79F-2D4C4C6AB733}" type="presParOf" srcId="{CFA713C4-373E-485D-80EC-AF41F28F4AD3}" destId="{76A8942A-08D4-4E81-B608-F8C7DF143DE6}" srcOrd="1" destOrd="0" presId="urn:microsoft.com/office/officeart/2005/8/layout/vList3"/>
    <dgm:cxn modelId="{F37FFB40-FAC2-46FE-AA95-786BF6CA42CF}" type="presParOf" srcId="{7993A1C2-88A6-4755-81EA-FE058B0E007C}" destId="{23468A12-95A0-4A28-ACAB-1BB59D12828A}" srcOrd="3" destOrd="0" presId="urn:microsoft.com/office/officeart/2005/8/layout/vList3"/>
    <dgm:cxn modelId="{E664C814-E3B8-4FAF-BECF-C67DFF2DF768}" type="presParOf" srcId="{7993A1C2-88A6-4755-81EA-FE058B0E007C}" destId="{C8366A39-2513-4DA4-996D-7812A6C6C4F3}" srcOrd="4" destOrd="0" presId="urn:microsoft.com/office/officeart/2005/8/layout/vList3"/>
    <dgm:cxn modelId="{A2971BD5-8E19-4A59-90FA-D515D75B670F}" type="presParOf" srcId="{C8366A39-2513-4DA4-996D-7812A6C6C4F3}" destId="{3223AC04-DEB6-43B6-BDE3-CFA21C5762C7}" srcOrd="0" destOrd="0" presId="urn:microsoft.com/office/officeart/2005/8/layout/vList3"/>
    <dgm:cxn modelId="{D20F475C-3BB1-48FF-B352-B698CBCDF31C}" type="presParOf" srcId="{C8366A39-2513-4DA4-996D-7812A6C6C4F3}" destId="{06C5E947-741E-4E94-8024-AB92D22643CB}" srcOrd="1" destOrd="0" presId="urn:microsoft.com/office/officeart/2005/8/layout/vList3"/>
    <dgm:cxn modelId="{68F442AD-DF47-492E-BFCE-27D8B96C43C3}" type="presParOf" srcId="{7993A1C2-88A6-4755-81EA-FE058B0E007C}" destId="{2C8A0281-2B69-44AD-BE6B-161E9E0AD991}" srcOrd="5" destOrd="0" presId="urn:microsoft.com/office/officeart/2005/8/layout/vList3"/>
    <dgm:cxn modelId="{842C7C6D-BFB9-4EC5-A472-23EF3968A1D5}" type="presParOf" srcId="{7993A1C2-88A6-4755-81EA-FE058B0E007C}" destId="{E04F4C25-67C3-4B0C-AC2A-B9D39562BF8C}" srcOrd="6" destOrd="0" presId="urn:microsoft.com/office/officeart/2005/8/layout/vList3"/>
    <dgm:cxn modelId="{A845DA09-6E2D-459D-99C4-4EF5F0043EA1}" type="presParOf" srcId="{E04F4C25-67C3-4B0C-AC2A-B9D39562BF8C}" destId="{B877BE55-C089-4929-8D9A-8B9E16C5624D}" srcOrd="0" destOrd="0" presId="urn:microsoft.com/office/officeart/2005/8/layout/vList3"/>
    <dgm:cxn modelId="{DDE148D1-26BF-41F5-8036-092BBD66EBBF}" type="presParOf" srcId="{E04F4C25-67C3-4B0C-AC2A-B9D39562BF8C}" destId="{F1A957E3-498C-4722-8413-222EB4FE4D9B}" srcOrd="1" destOrd="0" presId="urn:microsoft.com/office/officeart/2005/8/layout/vList3"/>
    <dgm:cxn modelId="{5AF28CC5-34C6-413B-A079-4854E5A4E502}" type="presParOf" srcId="{7993A1C2-88A6-4755-81EA-FE058B0E007C}" destId="{1ADBC615-F0ED-461D-B11A-5A041CEE4754}" srcOrd="7" destOrd="0" presId="urn:microsoft.com/office/officeart/2005/8/layout/vList3"/>
    <dgm:cxn modelId="{BF0BD726-A199-4EA7-99DB-D18A91D518DD}" type="presParOf" srcId="{7993A1C2-88A6-4755-81EA-FE058B0E007C}" destId="{FBED9521-ADE1-4D52-AD07-2213969ACE1F}" srcOrd="8" destOrd="0" presId="urn:microsoft.com/office/officeart/2005/8/layout/vList3"/>
    <dgm:cxn modelId="{457874FE-5634-4D5C-B29C-B6F05105FCA0}" type="presParOf" srcId="{FBED9521-ADE1-4D52-AD07-2213969ACE1F}" destId="{B2A62427-499C-4D9C-AAE4-545385C1A9B5}" srcOrd="0" destOrd="0" presId="urn:microsoft.com/office/officeart/2005/8/layout/vList3"/>
    <dgm:cxn modelId="{E4DA06FB-AD1F-47B6-A347-D5A20962E6B3}" type="presParOf" srcId="{FBED9521-ADE1-4D52-AD07-2213969ACE1F}" destId="{0959D0CA-3DC9-4AAE-ADF0-AA1F9514F832}" srcOrd="1" destOrd="0" presId="urn:microsoft.com/office/officeart/2005/8/layout/vList3"/>
    <dgm:cxn modelId="{72D2A2DA-9C8C-43E5-939B-AC1A2365115C}" type="presParOf" srcId="{7993A1C2-88A6-4755-81EA-FE058B0E007C}" destId="{9393D700-B620-434E-9491-1AF21EFCD685}" srcOrd="9" destOrd="0" presId="urn:microsoft.com/office/officeart/2005/8/layout/vList3"/>
    <dgm:cxn modelId="{9BABB266-FA99-4AA4-B98A-D7D82E146374}" type="presParOf" srcId="{7993A1C2-88A6-4755-81EA-FE058B0E007C}" destId="{CB0288E0-CF43-4305-A280-576A4270239A}" srcOrd="10" destOrd="0" presId="urn:microsoft.com/office/officeart/2005/8/layout/vList3"/>
    <dgm:cxn modelId="{020AF9C7-CC6D-41B5-86E0-0C65EC45ED47}" type="presParOf" srcId="{CB0288E0-CF43-4305-A280-576A4270239A}" destId="{0FAAB0C8-5CE8-4CD7-A4AC-74CBCF6B1B42}" srcOrd="0" destOrd="0" presId="urn:microsoft.com/office/officeart/2005/8/layout/vList3"/>
    <dgm:cxn modelId="{053EAB72-B654-4D21-8A72-AC75CD6CE553}" type="presParOf" srcId="{CB0288E0-CF43-4305-A280-576A4270239A}" destId="{B5851B06-C7E1-46D7-B8E3-E79AB349E4EC}" srcOrd="1" destOrd="0" presId="urn:microsoft.com/office/officeart/2005/8/layout/vList3"/>
    <dgm:cxn modelId="{114DB542-FE12-4729-B18E-BD99E7F8C9B5}" type="presParOf" srcId="{7993A1C2-88A6-4755-81EA-FE058B0E007C}" destId="{84376394-F7B1-45C9-929F-F63F5A9A0736}" srcOrd="11" destOrd="0" presId="urn:microsoft.com/office/officeart/2005/8/layout/vList3"/>
    <dgm:cxn modelId="{A175BDE9-C463-48A8-B8CB-E0D710187519}" type="presParOf" srcId="{7993A1C2-88A6-4755-81EA-FE058B0E007C}" destId="{C44DF170-13F0-4C7A-BCE5-92CF4056563B}" srcOrd="12" destOrd="0" presId="urn:microsoft.com/office/officeart/2005/8/layout/vList3"/>
    <dgm:cxn modelId="{136EAED5-56AC-4E3C-982B-267BF2B3A932}" type="presParOf" srcId="{C44DF170-13F0-4C7A-BCE5-92CF4056563B}" destId="{F83277EB-935A-4F8F-953B-7877280FB591}" srcOrd="0" destOrd="0" presId="urn:microsoft.com/office/officeart/2005/8/layout/vList3"/>
    <dgm:cxn modelId="{AE5AA68B-47AA-45FA-BB1D-57CD53F82FDD}" type="presParOf" srcId="{C44DF170-13F0-4C7A-BCE5-92CF4056563B}" destId="{DABC7144-90EA-444A-8ABA-E5169F326F91}" srcOrd="1" destOrd="0" presId="urn:microsoft.com/office/officeart/2005/8/layout/vList3"/>
    <dgm:cxn modelId="{6D91AE3A-A40A-4730-AC54-DF2B8CC748FA}" type="presParOf" srcId="{7993A1C2-88A6-4755-81EA-FE058B0E007C}" destId="{0C2779EF-F824-466F-9C71-673414D343B8}" srcOrd="13" destOrd="0" presId="urn:microsoft.com/office/officeart/2005/8/layout/vList3"/>
    <dgm:cxn modelId="{4AAC38A7-DD13-4D0A-BDE9-786E8D2A1A26}" type="presParOf" srcId="{7993A1C2-88A6-4755-81EA-FE058B0E007C}" destId="{E36CE961-945F-4C3E-86F5-3F4F40861951}" srcOrd="14" destOrd="0" presId="urn:microsoft.com/office/officeart/2005/8/layout/vList3"/>
    <dgm:cxn modelId="{43E83245-283C-484A-A931-1D7E4DAD0582}" type="presParOf" srcId="{E36CE961-945F-4C3E-86F5-3F4F40861951}" destId="{6B64CDEB-7B06-4425-920B-58E2F64499B6}" srcOrd="0" destOrd="0" presId="urn:microsoft.com/office/officeart/2005/8/layout/vList3"/>
    <dgm:cxn modelId="{5212778E-D143-4F7A-B4A8-7B75374D6C84}" type="presParOf" srcId="{E36CE961-945F-4C3E-86F5-3F4F40861951}" destId="{3B8E4BA0-77EB-4679-8EC8-EB55E6FB5D96}" srcOrd="1" destOrd="0" presId="urn:microsoft.com/office/officeart/2005/8/layout/vList3"/>
    <dgm:cxn modelId="{B1EE9B37-1997-4D1D-825C-C662AC133F9C}" type="presParOf" srcId="{7993A1C2-88A6-4755-81EA-FE058B0E007C}" destId="{08AC41F7-9320-47B2-9CC8-F3F66B4FA104}" srcOrd="15" destOrd="0" presId="urn:microsoft.com/office/officeart/2005/8/layout/vList3"/>
    <dgm:cxn modelId="{C3B87B02-A507-4361-84A1-212D93164503}" type="presParOf" srcId="{7993A1C2-88A6-4755-81EA-FE058B0E007C}" destId="{2EFD3172-8CF0-434D-BF5E-11D21116156A}" srcOrd="16" destOrd="0" presId="urn:microsoft.com/office/officeart/2005/8/layout/vList3"/>
    <dgm:cxn modelId="{94CCAC01-C221-49CF-B5B9-29CC57DB547D}" type="presParOf" srcId="{2EFD3172-8CF0-434D-BF5E-11D21116156A}" destId="{D2FB689B-72DE-43B9-81B5-0E3242F0EEF0}" srcOrd="0" destOrd="0" presId="urn:microsoft.com/office/officeart/2005/8/layout/vList3"/>
    <dgm:cxn modelId="{FCE9F65D-4471-4F27-9DC2-88ACBD08779B}" type="presParOf" srcId="{2EFD3172-8CF0-434D-BF5E-11D21116156A}" destId="{FBB4B190-9486-4A91-BEAD-5E8B11BB0FAB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49F3C2-E199-4E23-B865-35B48EA26F31}">
      <dsp:nvSpPr>
        <dsp:cNvPr id="0" name=""/>
        <dsp:cNvSpPr/>
      </dsp:nvSpPr>
      <dsp:spPr>
        <a:xfrm rot="5400000">
          <a:off x="-224871" y="228832"/>
          <a:ext cx="1499145" cy="1049401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5400000">
        <a:off x="-224871" y="228832"/>
        <a:ext cx="1499145" cy="1049401"/>
      </dsp:txXfrm>
    </dsp:sp>
    <dsp:sp modelId="{9997CE75-0579-4F37-9B91-A79BD4B16DE7}">
      <dsp:nvSpPr>
        <dsp:cNvPr id="0" name=""/>
        <dsp:cNvSpPr/>
      </dsp:nvSpPr>
      <dsp:spPr>
        <a:xfrm rot="5400000">
          <a:off x="4609478" y="-3556115"/>
          <a:ext cx="974444" cy="8094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Текущий уровень образования населения характеризует готовность к удовлетворению  спроса рынка труда на квалифицированные кадры</a:t>
          </a:r>
          <a:endParaRPr lang="ru-RU" sz="2000" kern="1200" dirty="0"/>
        </a:p>
      </dsp:txBody>
      <dsp:txXfrm rot="5400000">
        <a:off x="4609478" y="-3556115"/>
        <a:ext cx="974444" cy="8094598"/>
      </dsp:txXfrm>
    </dsp:sp>
    <dsp:sp modelId="{D498AA74-BD8B-47EE-9399-DFD76B4D054B}">
      <dsp:nvSpPr>
        <dsp:cNvPr id="0" name=""/>
        <dsp:cNvSpPr/>
      </dsp:nvSpPr>
      <dsp:spPr>
        <a:xfrm rot="5400000">
          <a:off x="-224871" y="1583857"/>
          <a:ext cx="1499145" cy="1049401"/>
        </a:xfrm>
        <a:prstGeom prst="chevron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5400000">
        <a:off x="-224871" y="1583857"/>
        <a:ext cx="1499145" cy="1049401"/>
      </dsp:txXfrm>
    </dsp:sp>
    <dsp:sp modelId="{F61F4D87-B7A4-432A-97DA-97FF6A7B7B2F}">
      <dsp:nvSpPr>
        <dsp:cNvPr id="0" name=""/>
        <dsp:cNvSpPr/>
      </dsp:nvSpPr>
      <dsp:spPr>
        <a:xfrm rot="5400000">
          <a:off x="4609478" y="-2201091"/>
          <a:ext cx="974444" cy="8094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Развитие системы образования определяет возможность конвертации потенциала в экономический рост</a:t>
          </a:r>
          <a:endParaRPr lang="ru-RU" sz="2000" kern="1200" dirty="0"/>
        </a:p>
      </dsp:txBody>
      <dsp:txXfrm rot="5400000">
        <a:off x="4609478" y="-2201091"/>
        <a:ext cx="974444" cy="8094598"/>
      </dsp:txXfrm>
    </dsp:sp>
    <dsp:sp modelId="{DBEE8F29-235D-4D57-BDFF-08FCC79D4FB9}">
      <dsp:nvSpPr>
        <dsp:cNvPr id="0" name=""/>
        <dsp:cNvSpPr/>
      </dsp:nvSpPr>
      <dsp:spPr>
        <a:xfrm rot="5400000">
          <a:off x="-224871" y="2938881"/>
          <a:ext cx="1499145" cy="1049401"/>
        </a:xfrm>
        <a:prstGeom prst="chevron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800" kern="1200"/>
        </a:p>
      </dsp:txBody>
      <dsp:txXfrm rot="5400000">
        <a:off x="-224871" y="2938881"/>
        <a:ext cx="1499145" cy="1049401"/>
      </dsp:txXfrm>
    </dsp:sp>
    <dsp:sp modelId="{DFF8A02E-64C4-4676-9DAC-ACBCBA325482}">
      <dsp:nvSpPr>
        <dsp:cNvPr id="0" name=""/>
        <dsp:cNvSpPr/>
      </dsp:nvSpPr>
      <dsp:spPr>
        <a:xfrm rot="5400000">
          <a:off x="4609478" y="-846067"/>
          <a:ext cx="974444" cy="8094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Основа экономики региона: промышленность (фармацевтическая и химическая, машиностроение, деревообработка) и сельское хозяйство (выращивание льна, животноводство)</a:t>
          </a:r>
          <a:endParaRPr lang="ru-RU" sz="2000" kern="1200" dirty="0"/>
        </a:p>
      </dsp:txBody>
      <dsp:txXfrm rot="5400000">
        <a:off x="4609478" y="-846067"/>
        <a:ext cx="974444" cy="8094598"/>
      </dsp:txXfrm>
    </dsp:sp>
    <dsp:sp modelId="{7D6AEA01-2FE6-4C46-AEF1-117BCEF09DB4}">
      <dsp:nvSpPr>
        <dsp:cNvPr id="0" name=""/>
        <dsp:cNvSpPr/>
      </dsp:nvSpPr>
      <dsp:spPr>
        <a:xfrm rot="5400000">
          <a:off x="-224871" y="4293905"/>
          <a:ext cx="1499145" cy="1049401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8415" tIns="18415" rIns="18415" bIns="18415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900" kern="1200" dirty="0"/>
        </a:p>
      </dsp:txBody>
      <dsp:txXfrm rot="5400000">
        <a:off x="-224871" y="4293905"/>
        <a:ext cx="1499145" cy="1049401"/>
      </dsp:txXfrm>
    </dsp:sp>
    <dsp:sp modelId="{F6E18D04-7EBD-4C19-98E1-3A291E14D30A}">
      <dsp:nvSpPr>
        <dsp:cNvPr id="0" name=""/>
        <dsp:cNvSpPr/>
      </dsp:nvSpPr>
      <dsp:spPr>
        <a:xfrm rot="5400000">
          <a:off x="4609478" y="508956"/>
          <a:ext cx="974444" cy="80945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Существует устойчивая необходимость в квалифицированных кадрах</a:t>
          </a:r>
          <a:endParaRPr lang="ru-RU" sz="2000" kern="1200" dirty="0"/>
        </a:p>
      </dsp:txBody>
      <dsp:txXfrm rot="5400000">
        <a:off x="4609478" y="508956"/>
        <a:ext cx="974444" cy="809459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AAE07F-FE71-4199-84C6-1F1BCCB291BB}">
      <dsp:nvSpPr>
        <dsp:cNvPr id="0" name=""/>
        <dsp:cNvSpPr/>
      </dsp:nvSpPr>
      <dsp:spPr>
        <a:xfrm>
          <a:off x="1810060" y="-33829"/>
          <a:ext cx="5523879" cy="5523879"/>
        </a:xfrm>
        <a:prstGeom prst="circularArrow">
          <a:avLst>
            <a:gd name="adj1" fmla="val 5544"/>
            <a:gd name="adj2" fmla="val 330680"/>
            <a:gd name="adj3" fmla="val 13753205"/>
            <a:gd name="adj4" fmla="val 17399807"/>
            <a:gd name="adj5" fmla="val 5757"/>
          </a:avLst>
        </a:prstGeom>
        <a:gradFill rotWithShape="0">
          <a:gsLst>
            <a:gs pos="0">
              <a:schemeClr val="dk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F4EDA894-0892-4791-8309-A771CD35C6F9}">
      <dsp:nvSpPr>
        <dsp:cNvPr id="0" name=""/>
        <dsp:cNvSpPr/>
      </dsp:nvSpPr>
      <dsp:spPr>
        <a:xfrm>
          <a:off x="3266033" y="2427"/>
          <a:ext cx="2611933" cy="130596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err="1" smtClean="0"/>
            <a:t>ФГОСы</a:t>
          </a:r>
          <a:r>
            <a:rPr lang="ru-RU" sz="1400" b="1" kern="1200" dirty="0" smtClean="0"/>
            <a:t>,  образовательные стандарты и образовательные программы</a:t>
          </a:r>
          <a:endParaRPr lang="ru-RU" sz="1400" b="1" kern="1200" dirty="0"/>
        </a:p>
      </dsp:txBody>
      <dsp:txXfrm>
        <a:off x="3266033" y="2427"/>
        <a:ext cx="2611933" cy="1305966"/>
      </dsp:txXfrm>
    </dsp:sp>
    <dsp:sp modelId="{F1D80CC7-CB57-4111-B826-03EE0D6432A2}">
      <dsp:nvSpPr>
        <dsp:cNvPr id="0" name=""/>
        <dsp:cNvSpPr/>
      </dsp:nvSpPr>
      <dsp:spPr>
        <a:xfrm>
          <a:off x="5506340" y="1630106"/>
          <a:ext cx="2611933" cy="130596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Органы управления образованием и подведомственные им организации</a:t>
          </a:r>
          <a:endParaRPr lang="ru-RU" sz="1400" b="1" kern="1200" dirty="0"/>
        </a:p>
      </dsp:txBody>
      <dsp:txXfrm>
        <a:off x="5506340" y="1630106"/>
        <a:ext cx="2611933" cy="1305966"/>
      </dsp:txXfrm>
    </dsp:sp>
    <dsp:sp modelId="{45AA41CF-BEC7-41B2-9EB9-E1B066138BD5}">
      <dsp:nvSpPr>
        <dsp:cNvPr id="0" name=""/>
        <dsp:cNvSpPr/>
      </dsp:nvSpPr>
      <dsp:spPr>
        <a:xfrm>
          <a:off x="4650619" y="4263745"/>
          <a:ext cx="2611933" cy="130596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Организации, осуществляющие образовательную деятельность,  </a:t>
          </a:r>
          <a:r>
            <a:rPr lang="ru-RU" sz="1400" b="1" kern="1200" dirty="0" err="1" smtClean="0"/>
            <a:t>педработники</a:t>
          </a:r>
          <a:r>
            <a:rPr lang="ru-RU" sz="1400" b="1" kern="1200" dirty="0" smtClean="0"/>
            <a:t>, обучающиеся и их родители</a:t>
          </a:r>
          <a:endParaRPr lang="ru-RU" sz="1400" b="1" kern="1200" dirty="0"/>
        </a:p>
      </dsp:txBody>
      <dsp:txXfrm>
        <a:off x="4650619" y="4263745"/>
        <a:ext cx="2611933" cy="1305966"/>
      </dsp:txXfrm>
    </dsp:sp>
    <dsp:sp modelId="{8F766A35-579F-4A54-B044-3DCEDEE8DDCC}">
      <dsp:nvSpPr>
        <dsp:cNvPr id="0" name=""/>
        <dsp:cNvSpPr/>
      </dsp:nvSpPr>
      <dsp:spPr>
        <a:xfrm>
          <a:off x="1881446" y="4263745"/>
          <a:ext cx="2611933" cy="130596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Организации, обеспечивающие оценку качества образования</a:t>
          </a:r>
          <a:endParaRPr lang="ru-RU" sz="1400" b="1" kern="1200" dirty="0"/>
        </a:p>
      </dsp:txBody>
      <dsp:txXfrm>
        <a:off x="1881446" y="4263745"/>
        <a:ext cx="2611933" cy="1305966"/>
      </dsp:txXfrm>
    </dsp:sp>
    <dsp:sp modelId="{3D701149-EAF6-495E-9199-5981961B256D}">
      <dsp:nvSpPr>
        <dsp:cNvPr id="0" name=""/>
        <dsp:cNvSpPr/>
      </dsp:nvSpPr>
      <dsp:spPr>
        <a:xfrm>
          <a:off x="1025725" y="1630106"/>
          <a:ext cx="2611933" cy="1305966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Объединения, осуществляющие деятельность в сфере образования</a:t>
          </a:r>
          <a:endParaRPr lang="ru-RU" sz="1400" b="1" kern="1200" dirty="0"/>
        </a:p>
      </dsp:txBody>
      <dsp:txXfrm>
        <a:off x="1025725" y="1630106"/>
        <a:ext cx="2611933" cy="130596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DBB48B3-CC09-473B-84D8-16406B30E9AD}">
      <dsp:nvSpPr>
        <dsp:cNvPr id="0" name=""/>
        <dsp:cNvSpPr/>
      </dsp:nvSpPr>
      <dsp:spPr>
        <a:xfrm>
          <a:off x="6277068" y="3096213"/>
          <a:ext cx="373372" cy="2912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2305"/>
              </a:lnTo>
              <a:lnTo>
                <a:pt x="373372" y="2912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2CE32B-BB06-4059-92D5-C66A2E0F4093}">
      <dsp:nvSpPr>
        <dsp:cNvPr id="0" name=""/>
        <dsp:cNvSpPr/>
      </dsp:nvSpPr>
      <dsp:spPr>
        <a:xfrm>
          <a:off x="6277068" y="3096213"/>
          <a:ext cx="373372" cy="1145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5009"/>
              </a:lnTo>
              <a:lnTo>
                <a:pt x="373372" y="114500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9DC6B6-C14F-4FAB-A799-1C08E095E287}">
      <dsp:nvSpPr>
        <dsp:cNvPr id="0" name=""/>
        <dsp:cNvSpPr/>
      </dsp:nvSpPr>
      <dsp:spPr>
        <a:xfrm>
          <a:off x="4311634" y="1244575"/>
          <a:ext cx="2961093" cy="6070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702"/>
              </a:lnTo>
              <a:lnTo>
                <a:pt x="2961093" y="345702"/>
              </a:lnTo>
              <a:lnTo>
                <a:pt x="2961093" y="60706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8D0A6-435E-47CD-A9EC-F6DA414DB54E}">
      <dsp:nvSpPr>
        <dsp:cNvPr id="0" name=""/>
        <dsp:cNvSpPr/>
      </dsp:nvSpPr>
      <dsp:spPr>
        <a:xfrm>
          <a:off x="3265196" y="3096213"/>
          <a:ext cx="373372" cy="2912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2305"/>
              </a:lnTo>
              <a:lnTo>
                <a:pt x="373372" y="2912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0759D7-4931-456B-BABA-6350F6CC958B}">
      <dsp:nvSpPr>
        <dsp:cNvPr id="0" name=""/>
        <dsp:cNvSpPr/>
      </dsp:nvSpPr>
      <dsp:spPr>
        <a:xfrm>
          <a:off x="3265196" y="3096213"/>
          <a:ext cx="373372" cy="1145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5009"/>
              </a:lnTo>
              <a:lnTo>
                <a:pt x="373372" y="114500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3C1CC4-D122-46BC-970F-9D9382F7C225}">
      <dsp:nvSpPr>
        <dsp:cNvPr id="0" name=""/>
        <dsp:cNvSpPr/>
      </dsp:nvSpPr>
      <dsp:spPr>
        <a:xfrm>
          <a:off x="4215136" y="1244575"/>
          <a:ext cx="91440" cy="607062"/>
        </a:xfrm>
        <a:custGeom>
          <a:avLst/>
          <a:gdLst/>
          <a:ahLst/>
          <a:cxnLst/>
          <a:rect l="0" t="0" r="0" b="0"/>
          <a:pathLst>
            <a:path>
              <a:moveTo>
                <a:pt x="96498" y="0"/>
              </a:moveTo>
              <a:lnTo>
                <a:pt x="96498" y="345702"/>
              </a:lnTo>
              <a:lnTo>
                <a:pt x="45720" y="345702"/>
              </a:lnTo>
              <a:lnTo>
                <a:pt x="45720" y="60706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204C6B-5731-43A3-B6BC-105D7FAA1EED}">
      <dsp:nvSpPr>
        <dsp:cNvPr id="0" name=""/>
        <dsp:cNvSpPr/>
      </dsp:nvSpPr>
      <dsp:spPr>
        <a:xfrm>
          <a:off x="253324" y="3096213"/>
          <a:ext cx="373372" cy="29123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12305"/>
              </a:lnTo>
              <a:lnTo>
                <a:pt x="373372" y="291230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1E639D-DD41-474A-B4A6-BE46F47BB5F2}">
      <dsp:nvSpPr>
        <dsp:cNvPr id="0" name=""/>
        <dsp:cNvSpPr/>
      </dsp:nvSpPr>
      <dsp:spPr>
        <a:xfrm>
          <a:off x="253324" y="3096213"/>
          <a:ext cx="373372" cy="11450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45009"/>
              </a:lnTo>
              <a:lnTo>
                <a:pt x="373372" y="1145009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F4F07F-5C99-4FD7-A0DC-4B1952B12997}">
      <dsp:nvSpPr>
        <dsp:cNvPr id="0" name=""/>
        <dsp:cNvSpPr/>
      </dsp:nvSpPr>
      <dsp:spPr>
        <a:xfrm>
          <a:off x="1248984" y="1244575"/>
          <a:ext cx="3062650" cy="607062"/>
        </a:xfrm>
        <a:custGeom>
          <a:avLst/>
          <a:gdLst/>
          <a:ahLst/>
          <a:cxnLst/>
          <a:rect l="0" t="0" r="0" b="0"/>
          <a:pathLst>
            <a:path>
              <a:moveTo>
                <a:pt x="3062650" y="0"/>
              </a:moveTo>
              <a:lnTo>
                <a:pt x="3062650" y="345702"/>
              </a:lnTo>
              <a:lnTo>
                <a:pt x="0" y="345702"/>
              </a:lnTo>
              <a:lnTo>
                <a:pt x="0" y="607062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C70F11-60BA-4ECF-B3FF-8FED8BB8612F}">
      <dsp:nvSpPr>
        <dsp:cNvPr id="0" name=""/>
        <dsp:cNvSpPr/>
      </dsp:nvSpPr>
      <dsp:spPr>
        <a:xfrm>
          <a:off x="1214409" y="0"/>
          <a:ext cx="6194449" cy="124457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Министерство образования Тверской области</a:t>
          </a:r>
          <a:endParaRPr lang="ru-RU" sz="2500" kern="1200" dirty="0"/>
        </a:p>
      </dsp:txBody>
      <dsp:txXfrm>
        <a:off x="1214409" y="0"/>
        <a:ext cx="6194449" cy="1244575"/>
      </dsp:txXfrm>
    </dsp:sp>
    <dsp:sp modelId="{13EA3150-70F8-42FE-A6AB-1F1482AF09DF}">
      <dsp:nvSpPr>
        <dsp:cNvPr id="0" name=""/>
        <dsp:cNvSpPr/>
      </dsp:nvSpPr>
      <dsp:spPr>
        <a:xfrm>
          <a:off x="4409" y="1851638"/>
          <a:ext cx="2489150" cy="12445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Муниципальный орган управления образованием</a:t>
          </a:r>
          <a:endParaRPr lang="ru-RU" sz="2500" kern="1200" dirty="0"/>
        </a:p>
      </dsp:txBody>
      <dsp:txXfrm>
        <a:off x="4409" y="1851638"/>
        <a:ext cx="2489150" cy="1244575"/>
      </dsp:txXfrm>
    </dsp:sp>
    <dsp:sp modelId="{D675D212-8610-47D1-96BE-2CAD5F569777}">
      <dsp:nvSpPr>
        <dsp:cNvPr id="0" name=""/>
        <dsp:cNvSpPr/>
      </dsp:nvSpPr>
      <dsp:spPr>
        <a:xfrm>
          <a:off x="626696" y="3618934"/>
          <a:ext cx="2489150" cy="12445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Образовательное учреждение</a:t>
          </a:r>
          <a:endParaRPr lang="ru-RU" sz="2500" kern="1200" dirty="0"/>
        </a:p>
      </dsp:txBody>
      <dsp:txXfrm>
        <a:off x="626696" y="3618934"/>
        <a:ext cx="2489150" cy="1244575"/>
      </dsp:txXfrm>
    </dsp:sp>
    <dsp:sp modelId="{F8C0E264-266D-486E-BD6D-A219F658AE83}">
      <dsp:nvSpPr>
        <dsp:cNvPr id="0" name=""/>
        <dsp:cNvSpPr/>
      </dsp:nvSpPr>
      <dsp:spPr>
        <a:xfrm>
          <a:off x="626696" y="5386231"/>
          <a:ext cx="2489150" cy="12445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Образовательное учреждение</a:t>
          </a:r>
          <a:endParaRPr lang="ru-RU" sz="2500" kern="1200" dirty="0"/>
        </a:p>
      </dsp:txBody>
      <dsp:txXfrm>
        <a:off x="626696" y="5386231"/>
        <a:ext cx="2489150" cy="1244575"/>
      </dsp:txXfrm>
    </dsp:sp>
    <dsp:sp modelId="{3AB3EBCA-1677-4845-A2BC-B2E5C40E4BBB}">
      <dsp:nvSpPr>
        <dsp:cNvPr id="0" name=""/>
        <dsp:cNvSpPr/>
      </dsp:nvSpPr>
      <dsp:spPr>
        <a:xfrm>
          <a:off x="3016281" y="1851638"/>
          <a:ext cx="2489150" cy="12445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Муниципальный орган управления образованием</a:t>
          </a:r>
          <a:endParaRPr lang="ru-RU" sz="2500" kern="1200" dirty="0"/>
        </a:p>
      </dsp:txBody>
      <dsp:txXfrm>
        <a:off x="3016281" y="1851638"/>
        <a:ext cx="2489150" cy="1244575"/>
      </dsp:txXfrm>
    </dsp:sp>
    <dsp:sp modelId="{7B317E78-2C79-444E-ADBD-ACFBF15FCBCC}">
      <dsp:nvSpPr>
        <dsp:cNvPr id="0" name=""/>
        <dsp:cNvSpPr/>
      </dsp:nvSpPr>
      <dsp:spPr>
        <a:xfrm>
          <a:off x="3638568" y="3618934"/>
          <a:ext cx="2489150" cy="12445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Образовательное учреждение</a:t>
          </a:r>
          <a:endParaRPr lang="ru-RU" sz="2500" kern="1200" dirty="0"/>
        </a:p>
      </dsp:txBody>
      <dsp:txXfrm>
        <a:off x="3638568" y="3618934"/>
        <a:ext cx="2489150" cy="1244575"/>
      </dsp:txXfrm>
    </dsp:sp>
    <dsp:sp modelId="{9B3F1912-048A-49F4-AF83-8F641556ED92}">
      <dsp:nvSpPr>
        <dsp:cNvPr id="0" name=""/>
        <dsp:cNvSpPr/>
      </dsp:nvSpPr>
      <dsp:spPr>
        <a:xfrm>
          <a:off x="3638568" y="5386231"/>
          <a:ext cx="2489150" cy="12445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Образовательное учреждение</a:t>
          </a:r>
          <a:endParaRPr lang="ru-RU" sz="2500" kern="1200" dirty="0"/>
        </a:p>
      </dsp:txBody>
      <dsp:txXfrm>
        <a:off x="3638568" y="5386231"/>
        <a:ext cx="2489150" cy="1244575"/>
      </dsp:txXfrm>
    </dsp:sp>
    <dsp:sp modelId="{F538E0A6-6C72-450B-AB55-4E37C8A531E1}">
      <dsp:nvSpPr>
        <dsp:cNvPr id="0" name=""/>
        <dsp:cNvSpPr/>
      </dsp:nvSpPr>
      <dsp:spPr>
        <a:xfrm>
          <a:off x="6028152" y="1851638"/>
          <a:ext cx="2489150" cy="1244575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Муниципальный орган управления образованием</a:t>
          </a:r>
          <a:endParaRPr lang="ru-RU" sz="2500" kern="1200" dirty="0"/>
        </a:p>
      </dsp:txBody>
      <dsp:txXfrm>
        <a:off x="6028152" y="1851638"/>
        <a:ext cx="2489150" cy="1244575"/>
      </dsp:txXfrm>
    </dsp:sp>
    <dsp:sp modelId="{0837476B-A651-4D1F-9DD5-B07BF18ED783}">
      <dsp:nvSpPr>
        <dsp:cNvPr id="0" name=""/>
        <dsp:cNvSpPr/>
      </dsp:nvSpPr>
      <dsp:spPr>
        <a:xfrm>
          <a:off x="6650440" y="3618934"/>
          <a:ext cx="2489150" cy="12445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smtClean="0"/>
            <a:t>Образовательное учреждение</a:t>
          </a:r>
          <a:endParaRPr lang="ru-RU" sz="2500" kern="1200" dirty="0"/>
        </a:p>
      </dsp:txBody>
      <dsp:txXfrm>
        <a:off x="6650440" y="3618934"/>
        <a:ext cx="2489150" cy="1244575"/>
      </dsp:txXfrm>
    </dsp:sp>
    <dsp:sp modelId="{9F0498C1-A64F-408D-8190-42E7FB122D5D}">
      <dsp:nvSpPr>
        <dsp:cNvPr id="0" name=""/>
        <dsp:cNvSpPr/>
      </dsp:nvSpPr>
      <dsp:spPr>
        <a:xfrm>
          <a:off x="6650440" y="5386231"/>
          <a:ext cx="2489150" cy="1244575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500" kern="1200" dirty="0" smtClean="0"/>
            <a:t>Образовательное учреждение</a:t>
          </a:r>
          <a:endParaRPr lang="ru-RU" sz="2500" kern="1200" dirty="0"/>
        </a:p>
      </dsp:txBody>
      <dsp:txXfrm>
        <a:off x="6650440" y="5386231"/>
        <a:ext cx="2489150" cy="124457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C074FD9-DD93-4CD1-AE22-B47049900E10}">
      <dsp:nvSpPr>
        <dsp:cNvPr id="0" name=""/>
        <dsp:cNvSpPr/>
      </dsp:nvSpPr>
      <dsp:spPr>
        <a:xfrm>
          <a:off x="357142" y="0"/>
          <a:ext cx="6918782" cy="5500701"/>
        </a:xfrm>
        <a:prstGeom prst="triangl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EAFF747-36B3-4860-912C-4A6EE7FA4FDF}">
      <dsp:nvSpPr>
        <dsp:cNvPr id="0" name=""/>
        <dsp:cNvSpPr/>
      </dsp:nvSpPr>
      <dsp:spPr>
        <a:xfrm>
          <a:off x="4513967" y="553024"/>
          <a:ext cx="3575456" cy="1302119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/>
            <a:t>Саморазвитие</a:t>
          </a:r>
          <a:endParaRPr lang="ru-RU" sz="3700" b="1" kern="1200" dirty="0"/>
        </a:p>
      </dsp:txBody>
      <dsp:txXfrm>
        <a:off x="4513967" y="553024"/>
        <a:ext cx="3575456" cy="1302119"/>
      </dsp:txXfrm>
    </dsp:sp>
    <dsp:sp modelId="{7EFA77D7-80D9-4EA6-B53D-33BA6FB45D84}">
      <dsp:nvSpPr>
        <dsp:cNvPr id="0" name=""/>
        <dsp:cNvSpPr/>
      </dsp:nvSpPr>
      <dsp:spPr>
        <a:xfrm>
          <a:off x="4513967" y="2017908"/>
          <a:ext cx="3575456" cy="1302119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/>
            <a:t>Адаптация </a:t>
          </a:r>
          <a:endParaRPr lang="ru-RU" sz="3700" b="1" kern="1200" dirty="0"/>
        </a:p>
      </dsp:txBody>
      <dsp:txXfrm>
        <a:off x="4513967" y="2017908"/>
        <a:ext cx="3575456" cy="1302119"/>
      </dsp:txXfrm>
    </dsp:sp>
    <dsp:sp modelId="{59A28F75-DF6A-45E1-95C4-2B440E6019AE}">
      <dsp:nvSpPr>
        <dsp:cNvPr id="0" name=""/>
        <dsp:cNvSpPr/>
      </dsp:nvSpPr>
      <dsp:spPr>
        <a:xfrm>
          <a:off x="4513967" y="3482793"/>
          <a:ext cx="3575456" cy="1302119"/>
        </a:xfrm>
        <a:prstGeom prst="round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700" b="1" kern="1200" dirty="0" smtClean="0"/>
            <a:t>Стагнация </a:t>
          </a:r>
          <a:endParaRPr lang="ru-RU" sz="3700" b="1" kern="1200" dirty="0"/>
        </a:p>
      </dsp:txBody>
      <dsp:txXfrm>
        <a:off x="4513967" y="3482793"/>
        <a:ext cx="3575456" cy="130211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490C2AF-52D3-43B9-B041-D1217B25F5C6}">
      <dsp:nvSpPr>
        <dsp:cNvPr id="0" name=""/>
        <dsp:cNvSpPr/>
      </dsp:nvSpPr>
      <dsp:spPr>
        <a:xfrm>
          <a:off x="0" y="410003"/>
          <a:ext cx="9286908" cy="680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B9941D8-32FD-41AD-834F-F43D61462238}">
      <dsp:nvSpPr>
        <dsp:cNvPr id="0" name=""/>
        <dsp:cNvSpPr/>
      </dsp:nvSpPr>
      <dsp:spPr>
        <a:xfrm>
          <a:off x="442125" y="11483"/>
          <a:ext cx="8842506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5716" tIns="0" rIns="24571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консолидация сил преподавателей и учителей в целях формирования у школьников научного мировоззрения;</a:t>
          </a:r>
          <a:endParaRPr lang="ru-RU" sz="2000" kern="1200" dirty="0"/>
        </a:p>
      </dsp:txBody>
      <dsp:txXfrm>
        <a:off x="442125" y="11483"/>
        <a:ext cx="8842506" cy="797040"/>
      </dsp:txXfrm>
    </dsp:sp>
    <dsp:sp modelId="{D57DD466-B132-4AA6-AA55-A76DEC90608C}">
      <dsp:nvSpPr>
        <dsp:cNvPr id="0" name=""/>
        <dsp:cNvSpPr/>
      </dsp:nvSpPr>
      <dsp:spPr>
        <a:xfrm>
          <a:off x="0" y="1634723"/>
          <a:ext cx="9286908" cy="680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2BE87FC-43BC-48B8-A0EF-D16B1329B5DC}">
      <dsp:nvSpPr>
        <dsp:cNvPr id="0" name=""/>
        <dsp:cNvSpPr/>
      </dsp:nvSpPr>
      <dsp:spPr>
        <a:xfrm>
          <a:off x="442125" y="1236203"/>
          <a:ext cx="8842506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5716" tIns="0" rIns="24571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создание единого информационного пространства, </a:t>
          </a:r>
          <a:endParaRPr lang="ru-RU" sz="2000" kern="1200" dirty="0"/>
        </a:p>
      </dsp:txBody>
      <dsp:txXfrm>
        <a:off x="442125" y="1236203"/>
        <a:ext cx="8842506" cy="797040"/>
      </dsp:txXfrm>
    </dsp:sp>
    <dsp:sp modelId="{004CB8DC-817A-421C-9661-E80D3BA2D992}">
      <dsp:nvSpPr>
        <dsp:cNvPr id="0" name=""/>
        <dsp:cNvSpPr/>
      </dsp:nvSpPr>
      <dsp:spPr>
        <a:xfrm>
          <a:off x="0" y="2859443"/>
          <a:ext cx="9286908" cy="680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D049A947-FA05-4774-AA73-EDE28191DA7E}">
      <dsp:nvSpPr>
        <dsp:cNvPr id="0" name=""/>
        <dsp:cNvSpPr/>
      </dsp:nvSpPr>
      <dsp:spPr>
        <a:xfrm>
          <a:off x="455276" y="2460923"/>
          <a:ext cx="8830927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5716" tIns="0" rIns="24571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повышение уровня преподавания физики в школах;</a:t>
          </a:r>
          <a:endParaRPr lang="ru-RU" sz="2000" kern="1200" dirty="0"/>
        </a:p>
      </dsp:txBody>
      <dsp:txXfrm>
        <a:off x="455276" y="2460923"/>
        <a:ext cx="8830927" cy="797040"/>
      </dsp:txXfrm>
    </dsp:sp>
    <dsp:sp modelId="{FD53E58D-EC57-4E4E-AAB6-60ED891F4F51}">
      <dsp:nvSpPr>
        <dsp:cNvPr id="0" name=""/>
        <dsp:cNvSpPr/>
      </dsp:nvSpPr>
      <dsp:spPr>
        <a:xfrm>
          <a:off x="0" y="4084164"/>
          <a:ext cx="9286908" cy="680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0F17304-850D-4E5F-95C2-B6CD5832E7E0}">
      <dsp:nvSpPr>
        <dsp:cNvPr id="0" name=""/>
        <dsp:cNvSpPr/>
      </dsp:nvSpPr>
      <dsp:spPr>
        <a:xfrm>
          <a:off x="455276" y="3685644"/>
          <a:ext cx="8830927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5716" tIns="0" rIns="24571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содействие созданию условий для профессионального общения педагогов  </a:t>
          </a:r>
          <a:r>
            <a:rPr lang="ru-RU" sz="2000" kern="1200" smtClean="0"/>
            <a:t>и учителей, а также обмена опытом в области разработки и применения наиболее эффективных методов и приемов обучения;</a:t>
          </a:r>
          <a:endParaRPr lang="ru-RU" sz="2000" kern="1200" dirty="0"/>
        </a:p>
      </dsp:txBody>
      <dsp:txXfrm>
        <a:off x="455276" y="3685644"/>
        <a:ext cx="8830927" cy="797040"/>
      </dsp:txXfrm>
    </dsp:sp>
    <dsp:sp modelId="{929D2E9D-1499-4154-9D5C-2C44B453842D}">
      <dsp:nvSpPr>
        <dsp:cNvPr id="0" name=""/>
        <dsp:cNvSpPr/>
      </dsp:nvSpPr>
      <dsp:spPr>
        <a:xfrm>
          <a:off x="0" y="5308884"/>
          <a:ext cx="9286908" cy="6804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0D7DE8F-AA8B-434B-9789-0778E549D7BB}">
      <dsp:nvSpPr>
        <dsp:cNvPr id="0" name=""/>
        <dsp:cNvSpPr/>
      </dsp:nvSpPr>
      <dsp:spPr>
        <a:xfrm>
          <a:off x="455276" y="4910364"/>
          <a:ext cx="8830927" cy="79704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45716" tIns="0" rIns="245716" bIns="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- оказание помощи в установлении постоянных связей между преподавателями, учителями  и другими специалистами в области физики;</a:t>
          </a:r>
          <a:endParaRPr lang="ru-RU" sz="2000" kern="1200" dirty="0"/>
        </a:p>
      </dsp:txBody>
      <dsp:txXfrm>
        <a:off x="455276" y="4910364"/>
        <a:ext cx="8830927" cy="79704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1B5AEC6-5651-406B-B5A8-E3D5B1DA8BD4}">
      <dsp:nvSpPr>
        <dsp:cNvPr id="0" name=""/>
        <dsp:cNvSpPr/>
      </dsp:nvSpPr>
      <dsp:spPr>
        <a:xfrm>
          <a:off x="3657599" y="1778"/>
          <a:ext cx="5486400" cy="141131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Реализация себя в педагогической деятельности как в творческой (мотив самостоятельности)</a:t>
          </a:r>
          <a:endParaRPr lang="ru-RU" sz="2400" kern="1200" dirty="0"/>
        </a:p>
      </dsp:txBody>
      <dsp:txXfrm>
        <a:off x="3657599" y="1778"/>
        <a:ext cx="5486400" cy="1411313"/>
      </dsp:txXfrm>
    </dsp:sp>
    <dsp:sp modelId="{EE2D7354-1C2F-4007-966A-6962BC5BB282}">
      <dsp:nvSpPr>
        <dsp:cNvPr id="0" name=""/>
        <dsp:cNvSpPr/>
      </dsp:nvSpPr>
      <dsp:spPr>
        <a:xfrm>
          <a:off x="0" y="1778"/>
          <a:ext cx="3657600" cy="141131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1</a:t>
          </a:r>
          <a:endParaRPr lang="ru-RU" sz="6500" kern="1200" dirty="0"/>
        </a:p>
      </dsp:txBody>
      <dsp:txXfrm>
        <a:off x="0" y="1778"/>
        <a:ext cx="3657600" cy="1411313"/>
      </dsp:txXfrm>
    </dsp:sp>
    <dsp:sp modelId="{A504C726-A7ED-4225-8443-197B42CD40A3}">
      <dsp:nvSpPr>
        <dsp:cNvPr id="0" name=""/>
        <dsp:cNvSpPr/>
      </dsp:nvSpPr>
      <dsp:spPr>
        <a:xfrm>
          <a:off x="3657599" y="1554223"/>
          <a:ext cx="5486400" cy="141131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Приобретение новой информации (мотив личного развития)</a:t>
          </a:r>
          <a:endParaRPr lang="ru-RU" sz="2400" kern="1200" dirty="0"/>
        </a:p>
      </dsp:txBody>
      <dsp:txXfrm>
        <a:off x="3657599" y="1554223"/>
        <a:ext cx="5486400" cy="1411313"/>
      </dsp:txXfrm>
    </dsp:sp>
    <dsp:sp modelId="{F5F693EE-A660-41A7-A20B-D86B4DF7572E}">
      <dsp:nvSpPr>
        <dsp:cNvPr id="0" name=""/>
        <dsp:cNvSpPr/>
      </dsp:nvSpPr>
      <dsp:spPr>
        <a:xfrm>
          <a:off x="0" y="1554223"/>
          <a:ext cx="3657600" cy="141131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2</a:t>
          </a:r>
          <a:endParaRPr lang="ru-RU" sz="6500" kern="1200" dirty="0"/>
        </a:p>
      </dsp:txBody>
      <dsp:txXfrm>
        <a:off x="0" y="1554223"/>
        <a:ext cx="3657600" cy="1411313"/>
      </dsp:txXfrm>
    </dsp:sp>
    <dsp:sp modelId="{0F485283-914B-4725-8671-8EB5F08321F7}">
      <dsp:nvSpPr>
        <dsp:cNvPr id="0" name=""/>
        <dsp:cNvSpPr/>
      </dsp:nvSpPr>
      <dsp:spPr>
        <a:xfrm>
          <a:off x="3657599" y="3106668"/>
          <a:ext cx="5486400" cy="141131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Достижение социального успеха (мотив самоутверждения)</a:t>
          </a:r>
          <a:endParaRPr lang="ru-RU" sz="2400" kern="1200" dirty="0"/>
        </a:p>
      </dsp:txBody>
      <dsp:txXfrm>
        <a:off x="3657599" y="3106668"/>
        <a:ext cx="5486400" cy="1411313"/>
      </dsp:txXfrm>
    </dsp:sp>
    <dsp:sp modelId="{E0EAA75B-2FC2-4FF7-B66B-67CDD9444213}">
      <dsp:nvSpPr>
        <dsp:cNvPr id="0" name=""/>
        <dsp:cNvSpPr/>
      </dsp:nvSpPr>
      <dsp:spPr>
        <a:xfrm>
          <a:off x="0" y="3106668"/>
          <a:ext cx="3657600" cy="141131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3</a:t>
          </a:r>
          <a:endParaRPr lang="ru-RU" sz="6500" kern="1200" dirty="0"/>
        </a:p>
      </dsp:txBody>
      <dsp:txXfrm>
        <a:off x="0" y="3106668"/>
        <a:ext cx="3657600" cy="1411313"/>
      </dsp:txXfrm>
    </dsp:sp>
    <dsp:sp modelId="{50065C5C-E823-44C6-A2EB-A1FD117588F9}">
      <dsp:nvSpPr>
        <dsp:cNvPr id="0" name=""/>
        <dsp:cNvSpPr/>
      </dsp:nvSpPr>
      <dsp:spPr>
        <a:xfrm>
          <a:off x="3657599" y="4659113"/>
          <a:ext cx="5486400" cy="1411313"/>
        </a:xfrm>
        <a:prstGeom prst="rightArrow">
          <a:avLst>
            <a:gd name="adj1" fmla="val 75000"/>
            <a:gd name="adj2" fmla="val 50000"/>
          </a:avLst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5240" tIns="15240" rIns="15240" bIns="1524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Мотив стабильности, защищенности</a:t>
          </a:r>
          <a:endParaRPr lang="ru-RU" sz="2400" kern="1200" dirty="0"/>
        </a:p>
      </dsp:txBody>
      <dsp:txXfrm>
        <a:off x="3657599" y="4659113"/>
        <a:ext cx="5486400" cy="1411313"/>
      </dsp:txXfrm>
    </dsp:sp>
    <dsp:sp modelId="{7B6F7075-A01E-4DEA-8DDD-43B0AE411A9F}">
      <dsp:nvSpPr>
        <dsp:cNvPr id="0" name=""/>
        <dsp:cNvSpPr/>
      </dsp:nvSpPr>
      <dsp:spPr>
        <a:xfrm>
          <a:off x="0" y="4659113"/>
          <a:ext cx="3657600" cy="1411313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500" kern="1200" dirty="0" smtClean="0"/>
            <a:t>4</a:t>
          </a:r>
          <a:endParaRPr lang="ru-RU" sz="6500" kern="1200" dirty="0"/>
        </a:p>
      </dsp:txBody>
      <dsp:txXfrm>
        <a:off x="0" y="4659113"/>
        <a:ext cx="3657600" cy="1411313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39FC9F-9E81-4C2D-A3E6-ADCF66B5E188}">
      <dsp:nvSpPr>
        <dsp:cNvPr id="0" name=""/>
        <dsp:cNvSpPr/>
      </dsp:nvSpPr>
      <dsp:spPr>
        <a:xfrm rot="10800000">
          <a:off x="1885427" y="4002"/>
          <a:ext cx="6888409" cy="60150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248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Ознакомление с УМК по физике</a:t>
          </a:r>
          <a:endParaRPr lang="ru-RU" sz="1700" kern="1200" dirty="0"/>
        </a:p>
      </dsp:txBody>
      <dsp:txXfrm rot="10800000">
        <a:off x="1885427" y="4002"/>
        <a:ext cx="6888409" cy="601506"/>
      </dsp:txXfrm>
    </dsp:sp>
    <dsp:sp modelId="{CC284CA5-769D-406E-9987-D3B531FA85AD}">
      <dsp:nvSpPr>
        <dsp:cNvPr id="0" name=""/>
        <dsp:cNvSpPr/>
      </dsp:nvSpPr>
      <dsp:spPr>
        <a:xfrm>
          <a:off x="1584673" y="4002"/>
          <a:ext cx="601506" cy="601506"/>
        </a:xfrm>
        <a:prstGeom prst="ellipse">
          <a:avLst/>
        </a:prstGeom>
        <a:gradFill rotWithShape="0">
          <a:gsLst>
            <a:gs pos="0">
              <a:schemeClr val="dk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76A8942A-08D4-4E81-B608-F8C7DF143DE6}">
      <dsp:nvSpPr>
        <dsp:cNvPr id="0" name=""/>
        <dsp:cNvSpPr/>
      </dsp:nvSpPr>
      <dsp:spPr>
        <a:xfrm rot="10800000">
          <a:off x="1885427" y="785063"/>
          <a:ext cx="6888409" cy="60150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248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Проведение встреч с авторами учебников</a:t>
          </a:r>
          <a:endParaRPr lang="ru-RU" sz="1700" kern="1200" dirty="0"/>
        </a:p>
      </dsp:txBody>
      <dsp:txXfrm rot="10800000">
        <a:off x="1885427" y="785063"/>
        <a:ext cx="6888409" cy="601506"/>
      </dsp:txXfrm>
    </dsp:sp>
    <dsp:sp modelId="{F7A006C9-34DA-41D6-8B9A-646792020C75}">
      <dsp:nvSpPr>
        <dsp:cNvPr id="0" name=""/>
        <dsp:cNvSpPr/>
      </dsp:nvSpPr>
      <dsp:spPr>
        <a:xfrm>
          <a:off x="1584673" y="785063"/>
          <a:ext cx="601506" cy="601506"/>
        </a:xfrm>
        <a:prstGeom prst="ellipse">
          <a:avLst/>
        </a:prstGeom>
        <a:gradFill rotWithShape="0">
          <a:gsLst>
            <a:gs pos="0">
              <a:schemeClr val="dk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6C5E947-741E-4E94-8024-AB92D22643CB}">
      <dsp:nvSpPr>
        <dsp:cNvPr id="0" name=""/>
        <dsp:cNvSpPr/>
      </dsp:nvSpPr>
      <dsp:spPr>
        <a:xfrm rot="10800000">
          <a:off x="1885427" y="1566124"/>
          <a:ext cx="6888409" cy="60150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248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Проведение встреч с авторами – составителями КИМ ЕГЭ и ОГЭ</a:t>
          </a:r>
          <a:endParaRPr lang="ru-RU" sz="1700" kern="1200" dirty="0"/>
        </a:p>
      </dsp:txBody>
      <dsp:txXfrm rot="10800000">
        <a:off x="1885427" y="1566124"/>
        <a:ext cx="6888409" cy="601506"/>
      </dsp:txXfrm>
    </dsp:sp>
    <dsp:sp modelId="{3223AC04-DEB6-43B6-BDE3-CFA21C5762C7}">
      <dsp:nvSpPr>
        <dsp:cNvPr id="0" name=""/>
        <dsp:cNvSpPr/>
      </dsp:nvSpPr>
      <dsp:spPr>
        <a:xfrm>
          <a:off x="1584673" y="1566124"/>
          <a:ext cx="601506" cy="601506"/>
        </a:xfrm>
        <a:prstGeom prst="ellipse">
          <a:avLst/>
        </a:prstGeom>
        <a:gradFill rotWithShape="0">
          <a:gsLst>
            <a:gs pos="0">
              <a:schemeClr val="dk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1A957E3-498C-4722-8413-222EB4FE4D9B}">
      <dsp:nvSpPr>
        <dsp:cNvPr id="0" name=""/>
        <dsp:cNvSpPr/>
      </dsp:nvSpPr>
      <dsp:spPr>
        <a:xfrm rot="10800000">
          <a:off x="1885427" y="2347185"/>
          <a:ext cx="6888409" cy="60150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248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Организация региональных площадок при проведении олимпиад</a:t>
          </a:r>
          <a:endParaRPr lang="ru-RU" sz="1700" kern="1200" dirty="0"/>
        </a:p>
      </dsp:txBody>
      <dsp:txXfrm rot="10800000">
        <a:off x="1885427" y="2347185"/>
        <a:ext cx="6888409" cy="601506"/>
      </dsp:txXfrm>
    </dsp:sp>
    <dsp:sp modelId="{B877BE55-C089-4929-8D9A-8B9E16C5624D}">
      <dsp:nvSpPr>
        <dsp:cNvPr id="0" name=""/>
        <dsp:cNvSpPr/>
      </dsp:nvSpPr>
      <dsp:spPr>
        <a:xfrm>
          <a:off x="1584673" y="2347185"/>
          <a:ext cx="601506" cy="601506"/>
        </a:xfrm>
        <a:prstGeom prst="ellipse">
          <a:avLst/>
        </a:prstGeom>
        <a:gradFill rotWithShape="0">
          <a:gsLst>
            <a:gs pos="0">
              <a:schemeClr val="dk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0959D0CA-3DC9-4AAE-ADF0-AA1F9514F832}">
      <dsp:nvSpPr>
        <dsp:cNvPr id="0" name=""/>
        <dsp:cNvSpPr/>
      </dsp:nvSpPr>
      <dsp:spPr>
        <a:xfrm rot="10800000">
          <a:off x="1885427" y="3128246"/>
          <a:ext cx="6888409" cy="60150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248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Трансляция опыта ведущих учителей</a:t>
          </a:r>
          <a:endParaRPr lang="ru-RU" sz="1700" kern="1200" dirty="0"/>
        </a:p>
      </dsp:txBody>
      <dsp:txXfrm rot="10800000">
        <a:off x="1885427" y="3128246"/>
        <a:ext cx="6888409" cy="601506"/>
      </dsp:txXfrm>
    </dsp:sp>
    <dsp:sp modelId="{B2A62427-499C-4D9C-AAE4-545385C1A9B5}">
      <dsp:nvSpPr>
        <dsp:cNvPr id="0" name=""/>
        <dsp:cNvSpPr/>
      </dsp:nvSpPr>
      <dsp:spPr>
        <a:xfrm>
          <a:off x="1584673" y="3128246"/>
          <a:ext cx="601506" cy="601506"/>
        </a:xfrm>
        <a:prstGeom prst="ellipse">
          <a:avLst/>
        </a:prstGeom>
        <a:gradFill rotWithShape="0">
          <a:gsLst>
            <a:gs pos="0">
              <a:schemeClr val="dk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B5851B06-C7E1-46D7-B8E3-E79AB349E4EC}">
      <dsp:nvSpPr>
        <dsp:cNvPr id="0" name=""/>
        <dsp:cNvSpPr/>
      </dsp:nvSpPr>
      <dsp:spPr>
        <a:xfrm rot="10800000">
          <a:off x="1885427" y="3909307"/>
          <a:ext cx="6888409" cy="60150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248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Проведение межмуниципальных встреч учителей</a:t>
          </a:r>
          <a:endParaRPr lang="ru-RU" sz="1700" kern="1200" dirty="0"/>
        </a:p>
      </dsp:txBody>
      <dsp:txXfrm rot="10800000">
        <a:off x="1885427" y="3909307"/>
        <a:ext cx="6888409" cy="601506"/>
      </dsp:txXfrm>
    </dsp:sp>
    <dsp:sp modelId="{0FAAB0C8-5CE8-4CD7-A4AC-74CBCF6B1B42}">
      <dsp:nvSpPr>
        <dsp:cNvPr id="0" name=""/>
        <dsp:cNvSpPr/>
      </dsp:nvSpPr>
      <dsp:spPr>
        <a:xfrm>
          <a:off x="1584673" y="3909307"/>
          <a:ext cx="601506" cy="601506"/>
        </a:xfrm>
        <a:prstGeom prst="ellipse">
          <a:avLst/>
        </a:prstGeom>
        <a:gradFill rotWithShape="0">
          <a:gsLst>
            <a:gs pos="0">
              <a:schemeClr val="dk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DABC7144-90EA-444A-8ABA-E5169F326F91}">
      <dsp:nvSpPr>
        <dsp:cNvPr id="0" name=""/>
        <dsp:cNvSpPr/>
      </dsp:nvSpPr>
      <dsp:spPr>
        <a:xfrm rot="10800000">
          <a:off x="1885427" y="4690368"/>
          <a:ext cx="6888409" cy="60150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248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Проведение  «Фейерверка открытых уроков»</a:t>
          </a:r>
          <a:endParaRPr lang="ru-RU" sz="1700" kern="1200" dirty="0"/>
        </a:p>
      </dsp:txBody>
      <dsp:txXfrm rot="10800000">
        <a:off x="1885427" y="4690368"/>
        <a:ext cx="6888409" cy="601506"/>
      </dsp:txXfrm>
    </dsp:sp>
    <dsp:sp modelId="{F83277EB-935A-4F8F-953B-7877280FB591}">
      <dsp:nvSpPr>
        <dsp:cNvPr id="0" name=""/>
        <dsp:cNvSpPr/>
      </dsp:nvSpPr>
      <dsp:spPr>
        <a:xfrm>
          <a:off x="1584673" y="4690368"/>
          <a:ext cx="601506" cy="601506"/>
        </a:xfrm>
        <a:prstGeom prst="ellipse">
          <a:avLst/>
        </a:prstGeom>
        <a:gradFill rotWithShape="0">
          <a:gsLst>
            <a:gs pos="0">
              <a:schemeClr val="dk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3B8E4BA0-77EB-4679-8EC8-EB55E6FB5D96}">
      <dsp:nvSpPr>
        <dsp:cNvPr id="0" name=""/>
        <dsp:cNvSpPr/>
      </dsp:nvSpPr>
      <dsp:spPr>
        <a:xfrm rot="10800000">
          <a:off x="1885427" y="5471429"/>
          <a:ext cx="6888409" cy="60150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248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Информационная деятельность</a:t>
          </a:r>
          <a:endParaRPr lang="ru-RU" sz="1700" kern="1200" dirty="0"/>
        </a:p>
      </dsp:txBody>
      <dsp:txXfrm rot="10800000">
        <a:off x="1885427" y="5471429"/>
        <a:ext cx="6888409" cy="601506"/>
      </dsp:txXfrm>
    </dsp:sp>
    <dsp:sp modelId="{6B64CDEB-7B06-4425-920B-58E2F64499B6}">
      <dsp:nvSpPr>
        <dsp:cNvPr id="0" name=""/>
        <dsp:cNvSpPr/>
      </dsp:nvSpPr>
      <dsp:spPr>
        <a:xfrm>
          <a:off x="1584673" y="5471429"/>
          <a:ext cx="601506" cy="601506"/>
        </a:xfrm>
        <a:prstGeom prst="ellipse">
          <a:avLst/>
        </a:prstGeom>
        <a:gradFill rotWithShape="0">
          <a:gsLst>
            <a:gs pos="0">
              <a:schemeClr val="dk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BB4B190-9486-4A91-BEAD-5E8B11BB0FAB}">
      <dsp:nvSpPr>
        <dsp:cNvPr id="0" name=""/>
        <dsp:cNvSpPr/>
      </dsp:nvSpPr>
      <dsp:spPr>
        <a:xfrm rot="10800000">
          <a:off x="1885427" y="6252490"/>
          <a:ext cx="6888409" cy="601506"/>
        </a:xfrm>
        <a:prstGeom prst="homePlat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l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5248" tIns="64770" rIns="120904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Проведение Летней школы для учителей и учащихся (?)</a:t>
          </a:r>
          <a:endParaRPr lang="ru-RU" sz="1700" kern="1200" dirty="0"/>
        </a:p>
      </dsp:txBody>
      <dsp:txXfrm rot="10800000">
        <a:off x="1885427" y="6252490"/>
        <a:ext cx="6888409" cy="601506"/>
      </dsp:txXfrm>
    </dsp:sp>
    <dsp:sp modelId="{D2FB689B-72DE-43B9-81B5-0E3242F0EEF0}">
      <dsp:nvSpPr>
        <dsp:cNvPr id="0" name=""/>
        <dsp:cNvSpPr/>
      </dsp:nvSpPr>
      <dsp:spPr>
        <a:xfrm>
          <a:off x="1584673" y="6252490"/>
          <a:ext cx="601506" cy="601506"/>
        </a:xfrm>
        <a:prstGeom prst="ellipse">
          <a:avLst/>
        </a:prstGeom>
        <a:gradFill rotWithShape="0">
          <a:gsLst>
            <a:gs pos="0">
              <a:schemeClr val="dk1">
                <a:tint val="4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1">
                <a:tint val="4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1">
                <a:tint val="4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27000" prstMaterial="plastic">
          <a:bevelT w="88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D72B0E-B36A-4353-B63B-62D4FCCC3F84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DBB6C4-A48F-4068-9124-CAC0E94F168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F667-F9DF-460C-A677-07D21962FED7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A8D7-18E2-491C-9668-857F5A751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F667-F9DF-460C-A677-07D21962FED7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A8D7-18E2-491C-9668-857F5A751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F667-F9DF-460C-A677-07D21962FED7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A8D7-18E2-491C-9668-857F5A751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F667-F9DF-460C-A677-07D21962FED7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A8D7-18E2-491C-9668-857F5A751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F667-F9DF-460C-A677-07D21962FED7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A8D7-18E2-491C-9668-857F5A751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F667-F9DF-460C-A677-07D21962FED7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A8D7-18E2-491C-9668-857F5A751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F667-F9DF-460C-A677-07D21962FED7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A8D7-18E2-491C-9668-857F5A751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F667-F9DF-460C-A677-07D21962FED7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A8D7-18E2-491C-9668-857F5A751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F667-F9DF-460C-A677-07D21962FED7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A8D7-18E2-491C-9668-857F5A751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F667-F9DF-460C-A677-07D21962FED7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A8D7-18E2-491C-9668-857F5A751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6F667-F9DF-460C-A677-07D21962FED7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8A8D7-18E2-491C-9668-857F5A751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6F667-F9DF-460C-A677-07D21962FED7}" type="datetimeFigureOut">
              <a:rPr lang="ru-RU" smtClean="0"/>
              <a:pPr/>
              <a:t>22.08.2017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8A8D7-18E2-491C-9668-857F5A7512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71613"/>
            <a:ext cx="7772400" cy="20288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Потенциал Ассоциации учителей и преподавателей физики Тверской области по развитию  региональной системы физического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429132"/>
            <a:ext cx="7343804" cy="1643074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Макашина</a:t>
            </a:r>
            <a:r>
              <a:rPr lang="ru-RU" b="1" dirty="0" smtClean="0"/>
              <a:t> Ольга Львовна</a:t>
            </a:r>
            <a:r>
              <a:rPr lang="ru-RU" dirty="0" smtClean="0"/>
              <a:t>, </a:t>
            </a:r>
            <a:r>
              <a:rPr lang="ru-RU" sz="2000" dirty="0" smtClean="0"/>
              <a:t>председатель Ассоциации учителей и преподавателей физики Тверской области, заместитель директора по УВР МБОУ СОШ №18 г.Твери, учитель физики высшей категории</a:t>
            </a:r>
            <a:endParaRPr lang="ru-RU" sz="20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-642974" y="0"/>
          <a:ext cx="1035851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Введение предмета «астрономия»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0" y="1214422"/>
            <a:ext cx="9144000" cy="5500726"/>
          </a:xfrm>
        </p:spPr>
        <p:txBody>
          <a:bodyPr>
            <a:normAutofit/>
          </a:bodyPr>
          <a:lstStyle/>
          <a:p>
            <a:r>
              <a:rPr lang="ru-RU" sz="3600" dirty="0" smtClean="0"/>
              <a:t>- Ознакомление с УМК по астрономии,</a:t>
            </a:r>
          </a:p>
          <a:p>
            <a:r>
              <a:rPr lang="ru-RU" sz="3600" dirty="0" smtClean="0"/>
              <a:t>- Изучение материально-технической базы образовательных  организаций,</a:t>
            </a:r>
          </a:p>
          <a:p>
            <a:r>
              <a:rPr lang="ru-RU" sz="3600" dirty="0" smtClean="0"/>
              <a:t>- Изучение возможностей для проведения внеклассной работы с учащимися, </a:t>
            </a:r>
          </a:p>
          <a:p>
            <a:r>
              <a:rPr lang="ru-RU" sz="3600" dirty="0" smtClean="0"/>
              <a:t>- Проведение занятий с педагогами (решение задач и выполнение практических работ),</a:t>
            </a:r>
          </a:p>
          <a:p>
            <a:r>
              <a:rPr lang="ru-RU" sz="3600" dirty="0" smtClean="0"/>
              <a:t>- Организация сетевого сообщества.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2857496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C00000"/>
                </a:solidFill>
              </a:rPr>
              <a:t>Спасибо за внимание!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Тверская область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42447_html_6dc113a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1357298"/>
            <a:ext cx="4857784" cy="4857784"/>
          </a:xfrm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5072066" y="1357298"/>
            <a:ext cx="3929090" cy="4786346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Площадь – </a:t>
            </a:r>
            <a:r>
              <a:rPr lang="ru-RU" b="1" dirty="0" smtClean="0"/>
              <a:t>82тыс.км</a:t>
            </a:r>
            <a:r>
              <a:rPr lang="ru-RU" b="1" baseline="30000" dirty="0" smtClean="0"/>
              <a:t>2</a:t>
            </a:r>
          </a:p>
          <a:p>
            <a:pPr>
              <a:buNone/>
            </a:pPr>
            <a:r>
              <a:rPr lang="ru-RU" dirty="0" smtClean="0"/>
              <a:t>Население  - </a:t>
            </a:r>
          </a:p>
          <a:p>
            <a:pPr>
              <a:buNone/>
            </a:pPr>
            <a:r>
              <a:rPr lang="ru-RU" b="1" dirty="0" smtClean="0"/>
              <a:t>1,3 </a:t>
            </a:r>
            <a:r>
              <a:rPr lang="ru-RU" b="1" dirty="0" err="1" smtClean="0"/>
              <a:t>млн</a:t>
            </a:r>
            <a:r>
              <a:rPr lang="ru-RU" b="1" dirty="0" smtClean="0"/>
              <a:t> человек</a:t>
            </a:r>
          </a:p>
          <a:p>
            <a:pPr>
              <a:buNone/>
            </a:pPr>
            <a:r>
              <a:rPr lang="ru-RU" b="1" dirty="0" smtClean="0"/>
              <a:t>351 муниципальное образование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sz="2600" dirty="0" smtClean="0"/>
              <a:t>- 8 городских округов,</a:t>
            </a:r>
          </a:p>
          <a:p>
            <a:pPr>
              <a:buNone/>
            </a:pPr>
            <a:r>
              <a:rPr lang="ru-RU" sz="2600" dirty="0" smtClean="0"/>
              <a:t>- 35 муниципальных районов,</a:t>
            </a:r>
          </a:p>
          <a:p>
            <a:pPr>
              <a:buNone/>
            </a:pPr>
            <a:r>
              <a:rPr lang="ru-RU" sz="2600" dirty="0" smtClean="0"/>
              <a:t>- 43 городских поселения,</a:t>
            </a:r>
          </a:p>
          <a:p>
            <a:pPr>
              <a:buFontTx/>
              <a:buChar char="-"/>
            </a:pPr>
            <a:r>
              <a:rPr lang="ru-RU" sz="2600" dirty="0" smtClean="0"/>
              <a:t>265 сельских поселений.</a:t>
            </a:r>
            <a:endParaRPr lang="ru-RU" sz="2600" dirty="0"/>
          </a:p>
          <a:p>
            <a:pPr>
              <a:buNone/>
            </a:pPr>
            <a:r>
              <a:rPr lang="ru-RU" sz="2600" b="1" dirty="0" smtClean="0"/>
              <a:t>Школ и их филиалов – 518</a:t>
            </a:r>
          </a:p>
          <a:p>
            <a:pPr>
              <a:buNone/>
            </a:pPr>
            <a:r>
              <a:rPr lang="ru-RU" sz="2600" b="1" dirty="0" smtClean="0"/>
              <a:t>Учителей физики – 313 человек</a:t>
            </a:r>
          </a:p>
          <a:p>
            <a:pPr>
              <a:buNone/>
            </a:pPr>
            <a:endParaRPr lang="ru-RU" sz="2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Региональная система образования – подсистема региональной социально-экономической системы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0" y="1285860"/>
          <a:ext cx="9144000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Система образования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0" y="642918"/>
            <a:ext cx="9144000" cy="642942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1800" dirty="0" smtClean="0"/>
              <a:t>    </a:t>
            </a:r>
            <a:r>
              <a:rPr lang="ru-RU" sz="1800" b="1" dirty="0" smtClean="0"/>
              <a:t>Статья 10 </a:t>
            </a:r>
            <a:r>
              <a:rPr lang="ru-RU" sz="1800" dirty="0" smtClean="0"/>
              <a:t>Федерального закона от 29.12.2012  №273-ФЗ  (ред.от 29.07.2017)</a:t>
            </a:r>
          </a:p>
          <a:p>
            <a:pPr algn="ctr">
              <a:spcBef>
                <a:spcPts val="0"/>
              </a:spcBef>
              <a:buNone/>
            </a:pPr>
            <a:r>
              <a:rPr lang="ru-RU" sz="1800" b="1" dirty="0" smtClean="0"/>
              <a:t>«Об образовании в Российской Федерации»  </a:t>
            </a:r>
            <a:r>
              <a:rPr lang="ru-RU" sz="1800" dirty="0" smtClean="0"/>
              <a:t>определяет </a:t>
            </a:r>
            <a:r>
              <a:rPr lang="ru-RU" sz="1800" b="1" dirty="0" smtClean="0"/>
              <a:t>структуру системы образования</a:t>
            </a:r>
            <a:endParaRPr lang="ru-RU" sz="1800" b="1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sz="half" idx="2"/>
          </p:nvPr>
        </p:nvGraphicFramePr>
        <p:xfrm>
          <a:off x="0" y="1285860"/>
          <a:ext cx="9144000" cy="55721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42852"/>
          <a:ext cx="9144000" cy="6715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Как учителю «не выпасть» из сложившейся системы?</a:t>
            </a:r>
            <a:endParaRPr lang="ru-RU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55007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286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Задачи региональной Ассоциации</a:t>
            </a:r>
            <a:endParaRPr lang="ru-RU" dirty="0">
              <a:solidFill>
                <a:srgbClr val="C0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-142908" y="857232"/>
          <a:ext cx="9286908" cy="60007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im0-tub-ru.yandex.net/i?id=837140a35b6c4fe90d5c33e7069335a0&amp;n=33&amp;h=215&amp;w=16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571480"/>
            <a:ext cx="3490926" cy="457203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357818" y="5572140"/>
            <a:ext cx="35719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Альфред Адлер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928670"/>
            <a:ext cx="450059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</a:rPr>
              <a:t>Личностный рост </a:t>
            </a:r>
            <a:r>
              <a:rPr lang="ru-RU" sz="2800" dirty="0" smtClean="0"/>
              <a:t>есть движение от </a:t>
            </a:r>
            <a:r>
              <a:rPr lang="ru-RU" sz="2800" dirty="0" err="1" smtClean="0"/>
              <a:t>центрированности</a:t>
            </a:r>
            <a:r>
              <a:rPr lang="ru-RU" sz="2800" dirty="0" smtClean="0"/>
              <a:t> на самом себе и  от целей личностного превосходства к конструктивному овладению средой и социально полезному развитию</a:t>
            </a: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rgbClr val="C00000"/>
                </a:solidFill>
              </a:rPr>
              <a:t>Стимулы профессионального развития педагога</a:t>
            </a:r>
            <a:endParaRPr lang="ru-RU" sz="3600" dirty="0">
              <a:solidFill>
                <a:srgbClr val="C00000"/>
              </a:solidFill>
            </a:endParaRPr>
          </a:p>
        </p:txBody>
      </p:sp>
      <p:graphicFrame>
        <p:nvGraphicFramePr>
          <p:cNvPr id="3" name="Схема 2"/>
          <p:cNvGraphicFramePr/>
          <p:nvPr/>
        </p:nvGraphicFramePr>
        <p:xfrm>
          <a:off x="0" y="785794"/>
          <a:ext cx="9144000" cy="60722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209</TotalTime>
  <Words>492</Words>
  <Application>Microsoft Office PowerPoint</Application>
  <PresentationFormat>Экран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Потенциал Ассоциации учителей и преподавателей физики Тверской области по развитию  региональной системы физического образования</vt:lpstr>
      <vt:lpstr>Тверская область</vt:lpstr>
      <vt:lpstr>Региональная система образования – подсистема региональной социально-экономической системы</vt:lpstr>
      <vt:lpstr>Система образования</vt:lpstr>
      <vt:lpstr>Слайд 5</vt:lpstr>
      <vt:lpstr>Как учителю «не выпасть» из сложившейся системы?</vt:lpstr>
      <vt:lpstr>Задачи региональной Ассоциации</vt:lpstr>
      <vt:lpstr>Слайд 8</vt:lpstr>
      <vt:lpstr>Стимулы профессионального развития педагога</vt:lpstr>
      <vt:lpstr>Слайд 10</vt:lpstr>
      <vt:lpstr>Введение предмета «астрономия»</vt:lpstr>
      <vt:lpstr>Спасибо за внимание!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МОУ СОШ №18</dc:creator>
  <cp:lastModifiedBy>303zal</cp:lastModifiedBy>
  <cp:revision>22</cp:revision>
  <dcterms:created xsi:type="dcterms:W3CDTF">2017-08-21T14:18:51Z</dcterms:created>
  <dcterms:modified xsi:type="dcterms:W3CDTF">2017-08-22T09:37:45Z</dcterms:modified>
</cp:coreProperties>
</file>