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0" r:id="rId4"/>
    <p:sldId id="282" r:id="rId5"/>
    <p:sldId id="286" r:id="rId6"/>
    <p:sldId id="283" r:id="rId7"/>
    <p:sldId id="281" r:id="rId8"/>
    <p:sldId id="287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EDE"/>
    <a:srgbClr val="FFFAE5"/>
    <a:srgbClr val="A2C9E9"/>
    <a:srgbClr val="0065E9"/>
    <a:srgbClr val="7582DE"/>
    <a:srgbClr val="042448"/>
    <a:srgbClr val="6ED2F6"/>
    <a:srgbClr val="004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96" autoAdjust="0"/>
  </p:normalViewPr>
  <p:slideViewPr>
    <p:cSldViewPr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2606E-0A19-4D46-8297-0E2937434405}" type="doc">
      <dgm:prSet loTypeId="urn:microsoft.com/office/officeart/2008/layout/BendingPictureCaption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763C9-B337-4B61-BEEF-8398916BD725}">
      <dgm:prSet phldrT="[Текст]"/>
      <dgm:spPr/>
      <dgm:t>
        <a:bodyPr/>
        <a:lstStyle/>
        <a:p>
          <a:pPr algn="ctr"/>
          <a:r>
            <a:rPr lang="ru-RU" b="1" smtClean="0"/>
            <a:t>СЕТЕВЫЕ СООБЩЕСТВА</a:t>
          </a:r>
          <a:endParaRPr lang="ru-RU" b="1" dirty="0"/>
        </a:p>
      </dgm:t>
    </dgm:pt>
    <dgm:pt modelId="{FE435739-96E8-4C5A-86B5-B9B433EB9205}" type="parTrans" cxnId="{5652A933-DE8A-432C-9607-464D7623FA0A}">
      <dgm:prSet/>
      <dgm:spPr/>
      <dgm:t>
        <a:bodyPr/>
        <a:lstStyle/>
        <a:p>
          <a:endParaRPr lang="ru-RU"/>
        </a:p>
      </dgm:t>
    </dgm:pt>
    <dgm:pt modelId="{FAAE160A-951F-40D7-8BA2-BD646D9AF165}" type="sibTrans" cxnId="{5652A933-DE8A-432C-9607-464D7623FA0A}">
      <dgm:prSet/>
      <dgm:spPr/>
      <dgm:t>
        <a:bodyPr/>
        <a:lstStyle/>
        <a:p>
          <a:endParaRPr lang="ru-RU"/>
        </a:p>
      </dgm:t>
    </dgm:pt>
    <dgm:pt modelId="{10C9326F-9597-4C1C-A89C-D83EDD7AC149}">
      <dgm:prSet phldrT="[Текст]"/>
      <dgm:spPr/>
      <dgm:t>
        <a:bodyPr/>
        <a:lstStyle/>
        <a:p>
          <a:pPr algn="ctr"/>
          <a:r>
            <a:rPr lang="ru-RU" b="1" smtClean="0"/>
            <a:t>«ОТКРЫТАЯ ТЕТРАДЬ КУРСОВ»</a:t>
          </a:r>
          <a:endParaRPr lang="ru-RU" b="1" dirty="0"/>
        </a:p>
      </dgm:t>
    </dgm:pt>
    <dgm:pt modelId="{728720A2-8F8F-4852-8FF0-A8D2C7A333A3}" type="parTrans" cxnId="{36EE4AAE-54F5-451E-8E89-C2FDA866EDE4}">
      <dgm:prSet/>
      <dgm:spPr/>
      <dgm:t>
        <a:bodyPr/>
        <a:lstStyle/>
        <a:p>
          <a:endParaRPr lang="ru-RU"/>
        </a:p>
      </dgm:t>
    </dgm:pt>
    <dgm:pt modelId="{CC38D127-5548-4CBB-855F-A2C2FFAA2C84}" type="sibTrans" cxnId="{36EE4AAE-54F5-451E-8E89-C2FDA866EDE4}">
      <dgm:prSet/>
      <dgm:spPr/>
      <dgm:t>
        <a:bodyPr/>
        <a:lstStyle/>
        <a:p>
          <a:endParaRPr lang="ru-RU"/>
        </a:p>
      </dgm:t>
    </dgm:pt>
    <dgm:pt modelId="{2582E1E8-2B51-4294-86E8-FC8EE3D59C6B}">
      <dgm:prSet phldrT="[Текст]"/>
      <dgm:spPr/>
      <dgm:t>
        <a:bodyPr/>
        <a:lstStyle/>
        <a:p>
          <a:pPr algn="ctr"/>
          <a:r>
            <a:rPr lang="ru-RU" b="1" smtClean="0"/>
            <a:t>ПРЕДМЕТНЫЕ АССОЦИАЦИИ ПЕДАГОГОВ</a:t>
          </a:r>
          <a:endParaRPr lang="ru-RU" b="1" dirty="0"/>
        </a:p>
      </dgm:t>
    </dgm:pt>
    <dgm:pt modelId="{FBD155B8-DEEA-4262-A8F8-BF7BE50D525A}" type="parTrans" cxnId="{0AA66807-19D2-4CE0-91CF-5D8EB75D390C}">
      <dgm:prSet/>
      <dgm:spPr/>
      <dgm:t>
        <a:bodyPr/>
        <a:lstStyle/>
        <a:p>
          <a:endParaRPr lang="ru-RU"/>
        </a:p>
      </dgm:t>
    </dgm:pt>
    <dgm:pt modelId="{90D1B710-9FE3-4A0D-8B69-0504378A09E9}" type="sibTrans" cxnId="{0AA66807-19D2-4CE0-91CF-5D8EB75D390C}">
      <dgm:prSet/>
      <dgm:spPr/>
      <dgm:t>
        <a:bodyPr/>
        <a:lstStyle/>
        <a:p>
          <a:endParaRPr lang="ru-RU"/>
        </a:p>
      </dgm:t>
    </dgm:pt>
    <dgm:pt modelId="{FEDE0153-FCFF-435F-A4B4-FED72486421C}">
      <dgm:prSet phldrT="[Текст]"/>
      <dgm:spPr/>
      <dgm:t>
        <a:bodyPr/>
        <a:lstStyle/>
        <a:p>
          <a:pPr algn="ctr"/>
          <a:r>
            <a:rPr lang="ru-RU" b="1" dirty="0" smtClean="0"/>
            <a:t>СЕТЕВЫЕ ПЕДАГОГИЧЕСКИЕ ПРОЕКТЫ</a:t>
          </a:r>
          <a:endParaRPr lang="ru-RU" b="1" dirty="0"/>
        </a:p>
      </dgm:t>
    </dgm:pt>
    <dgm:pt modelId="{39A062F3-8A52-4A40-958E-C3490E3D3BC8}" type="parTrans" cxnId="{3ADE3587-3DAA-426C-A013-501108774A68}">
      <dgm:prSet/>
      <dgm:spPr/>
      <dgm:t>
        <a:bodyPr/>
        <a:lstStyle/>
        <a:p>
          <a:endParaRPr lang="ru-RU"/>
        </a:p>
      </dgm:t>
    </dgm:pt>
    <dgm:pt modelId="{D6C45EFB-5741-4359-BDD2-45AEE8BB0547}" type="sibTrans" cxnId="{3ADE3587-3DAA-426C-A013-501108774A68}">
      <dgm:prSet/>
      <dgm:spPr/>
      <dgm:t>
        <a:bodyPr/>
        <a:lstStyle/>
        <a:p>
          <a:endParaRPr lang="ru-RU"/>
        </a:p>
      </dgm:t>
    </dgm:pt>
    <dgm:pt modelId="{BF173A50-4FA5-482E-BB85-51814DCDDE99}" type="pres">
      <dgm:prSet presAssocID="{3532606E-0A19-4D46-8297-0E293743440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71188CA-63B6-47DC-85F8-60EB9FC56A94}" type="pres">
      <dgm:prSet presAssocID="{C44763C9-B337-4B61-BEEF-8398916BD725}" presName="composite" presStyleCnt="0"/>
      <dgm:spPr/>
    </dgm:pt>
    <dgm:pt modelId="{73B6AAE2-B760-4D1E-9E69-FCA4CED96B8C}" type="pres">
      <dgm:prSet presAssocID="{C44763C9-B337-4B61-BEEF-8398916BD725}" presName="Image" presStyleLbl="bgShp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245BFA8-DF68-43F2-AE40-C42455C1D0FF}" type="pres">
      <dgm:prSet presAssocID="{C44763C9-B337-4B61-BEEF-8398916BD725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7A8DC-E991-41CD-AD75-86697FC90FE3}" type="pres">
      <dgm:prSet presAssocID="{FAAE160A-951F-40D7-8BA2-BD646D9AF165}" presName="sibTrans" presStyleCnt="0"/>
      <dgm:spPr/>
    </dgm:pt>
    <dgm:pt modelId="{34CC7138-0363-47F4-8C9F-54D808C3D7BE}" type="pres">
      <dgm:prSet presAssocID="{10C9326F-9597-4C1C-A89C-D83EDD7AC149}" presName="composite" presStyleCnt="0"/>
      <dgm:spPr/>
    </dgm:pt>
    <dgm:pt modelId="{CA035CEF-93B5-44AF-945D-A09FBF73A37F}" type="pres">
      <dgm:prSet presAssocID="{10C9326F-9597-4C1C-A89C-D83EDD7AC149}" presName="Image" presStyleLbl="bgShp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79DEFF8-AED5-4EAA-B97E-9AA6D3FAD48F}" type="pres">
      <dgm:prSet presAssocID="{10C9326F-9597-4C1C-A89C-D83EDD7AC149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BB393-66C6-42C3-BA27-6FEC33EB3E75}" type="pres">
      <dgm:prSet presAssocID="{CC38D127-5548-4CBB-855F-A2C2FFAA2C84}" presName="sibTrans" presStyleCnt="0"/>
      <dgm:spPr/>
    </dgm:pt>
    <dgm:pt modelId="{D69622E7-E916-418E-9391-40E777DCBD5F}" type="pres">
      <dgm:prSet presAssocID="{2582E1E8-2B51-4294-86E8-FC8EE3D59C6B}" presName="composite" presStyleCnt="0"/>
      <dgm:spPr/>
    </dgm:pt>
    <dgm:pt modelId="{E2B793E9-C1FC-4BB4-8433-EC89A87AA94F}" type="pres">
      <dgm:prSet presAssocID="{2582E1E8-2B51-4294-86E8-FC8EE3D59C6B}" presName="Image" presStyleLbl="bgShp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DA0821C-93E2-4E19-A105-2F508467D4AF}" type="pres">
      <dgm:prSet presAssocID="{2582E1E8-2B51-4294-86E8-FC8EE3D59C6B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9F343-2CB3-4AF7-9973-FBF72061D45B}" type="pres">
      <dgm:prSet presAssocID="{90D1B710-9FE3-4A0D-8B69-0504378A09E9}" presName="sibTrans" presStyleCnt="0"/>
      <dgm:spPr/>
    </dgm:pt>
    <dgm:pt modelId="{03A7D458-E5D3-4AFE-AC77-26B185B545AF}" type="pres">
      <dgm:prSet presAssocID="{FEDE0153-FCFF-435F-A4B4-FED72486421C}" presName="composite" presStyleCnt="0"/>
      <dgm:spPr/>
    </dgm:pt>
    <dgm:pt modelId="{D78570AD-E0D2-4FB0-A6C1-FF38FC9DF307}" type="pres">
      <dgm:prSet presAssocID="{FEDE0153-FCFF-435F-A4B4-FED72486421C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57988956-D155-40AA-B230-A8B1C7429ECE}" type="pres">
      <dgm:prSet presAssocID="{FEDE0153-FCFF-435F-A4B4-FED72486421C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6A555-25DF-4F74-9292-E8F656D1C9C0}" type="presOf" srcId="{C44763C9-B337-4B61-BEEF-8398916BD725}" destId="{B245BFA8-DF68-43F2-AE40-C42455C1D0FF}" srcOrd="0" destOrd="0" presId="urn:microsoft.com/office/officeart/2008/layout/BendingPictureCaption"/>
    <dgm:cxn modelId="{DFD8FE98-F343-432B-839E-C529CC58225E}" type="presOf" srcId="{FEDE0153-FCFF-435F-A4B4-FED72486421C}" destId="{57988956-D155-40AA-B230-A8B1C7429ECE}" srcOrd="0" destOrd="0" presId="urn:microsoft.com/office/officeart/2008/layout/BendingPictureCaption"/>
    <dgm:cxn modelId="{F7F74140-3967-497D-8843-AEE28D0E6E44}" type="presOf" srcId="{3532606E-0A19-4D46-8297-0E2937434405}" destId="{BF173A50-4FA5-482E-BB85-51814DCDDE99}" srcOrd="0" destOrd="0" presId="urn:microsoft.com/office/officeart/2008/layout/BendingPictureCaption"/>
    <dgm:cxn modelId="{3ADE3587-3DAA-426C-A013-501108774A68}" srcId="{3532606E-0A19-4D46-8297-0E2937434405}" destId="{FEDE0153-FCFF-435F-A4B4-FED72486421C}" srcOrd="3" destOrd="0" parTransId="{39A062F3-8A52-4A40-958E-C3490E3D3BC8}" sibTransId="{D6C45EFB-5741-4359-BDD2-45AEE8BB0547}"/>
    <dgm:cxn modelId="{36EE4AAE-54F5-451E-8E89-C2FDA866EDE4}" srcId="{3532606E-0A19-4D46-8297-0E2937434405}" destId="{10C9326F-9597-4C1C-A89C-D83EDD7AC149}" srcOrd="1" destOrd="0" parTransId="{728720A2-8F8F-4852-8FF0-A8D2C7A333A3}" sibTransId="{CC38D127-5548-4CBB-855F-A2C2FFAA2C84}"/>
    <dgm:cxn modelId="{9A9B9783-49E9-42EF-9F9F-960CA6D206A9}" type="presOf" srcId="{2582E1E8-2B51-4294-86E8-FC8EE3D59C6B}" destId="{8DA0821C-93E2-4E19-A105-2F508467D4AF}" srcOrd="0" destOrd="0" presId="urn:microsoft.com/office/officeart/2008/layout/BendingPictureCaption"/>
    <dgm:cxn modelId="{0AA66807-19D2-4CE0-91CF-5D8EB75D390C}" srcId="{3532606E-0A19-4D46-8297-0E2937434405}" destId="{2582E1E8-2B51-4294-86E8-FC8EE3D59C6B}" srcOrd="2" destOrd="0" parTransId="{FBD155B8-DEEA-4262-A8F8-BF7BE50D525A}" sibTransId="{90D1B710-9FE3-4A0D-8B69-0504378A09E9}"/>
    <dgm:cxn modelId="{27A5BD72-F9EA-47AD-A277-6BEF065A55E9}" type="presOf" srcId="{10C9326F-9597-4C1C-A89C-D83EDD7AC149}" destId="{479DEFF8-AED5-4EAA-B97E-9AA6D3FAD48F}" srcOrd="0" destOrd="0" presId="urn:microsoft.com/office/officeart/2008/layout/BendingPictureCaption"/>
    <dgm:cxn modelId="{5652A933-DE8A-432C-9607-464D7623FA0A}" srcId="{3532606E-0A19-4D46-8297-0E2937434405}" destId="{C44763C9-B337-4B61-BEEF-8398916BD725}" srcOrd="0" destOrd="0" parTransId="{FE435739-96E8-4C5A-86B5-B9B433EB9205}" sibTransId="{FAAE160A-951F-40D7-8BA2-BD646D9AF165}"/>
    <dgm:cxn modelId="{7B550C44-4B05-4B65-B52C-FF05999010CA}" type="presParOf" srcId="{BF173A50-4FA5-482E-BB85-51814DCDDE99}" destId="{371188CA-63B6-47DC-85F8-60EB9FC56A94}" srcOrd="0" destOrd="0" presId="urn:microsoft.com/office/officeart/2008/layout/BendingPictureCaption"/>
    <dgm:cxn modelId="{DBBF6F8D-154C-42F2-AEBF-C8376C4BF2CD}" type="presParOf" srcId="{371188CA-63B6-47DC-85F8-60EB9FC56A94}" destId="{73B6AAE2-B760-4D1E-9E69-FCA4CED96B8C}" srcOrd="0" destOrd="0" presId="urn:microsoft.com/office/officeart/2008/layout/BendingPictureCaption"/>
    <dgm:cxn modelId="{A03852E3-82B7-4C20-B937-BB15DE22D258}" type="presParOf" srcId="{371188CA-63B6-47DC-85F8-60EB9FC56A94}" destId="{B245BFA8-DF68-43F2-AE40-C42455C1D0FF}" srcOrd="1" destOrd="0" presId="urn:microsoft.com/office/officeart/2008/layout/BendingPictureCaption"/>
    <dgm:cxn modelId="{934DAFAA-3BD3-4C30-A2FC-27CFC277B3BE}" type="presParOf" srcId="{BF173A50-4FA5-482E-BB85-51814DCDDE99}" destId="{9267A8DC-E991-41CD-AD75-86697FC90FE3}" srcOrd="1" destOrd="0" presId="urn:microsoft.com/office/officeart/2008/layout/BendingPictureCaption"/>
    <dgm:cxn modelId="{A5D885DE-A007-4AAD-8A49-758E3979B079}" type="presParOf" srcId="{BF173A50-4FA5-482E-BB85-51814DCDDE99}" destId="{34CC7138-0363-47F4-8C9F-54D808C3D7BE}" srcOrd="2" destOrd="0" presId="urn:microsoft.com/office/officeart/2008/layout/BendingPictureCaption"/>
    <dgm:cxn modelId="{FFA60C35-4CBE-4CE9-9764-566E8C64B0C2}" type="presParOf" srcId="{34CC7138-0363-47F4-8C9F-54D808C3D7BE}" destId="{CA035CEF-93B5-44AF-945D-A09FBF73A37F}" srcOrd="0" destOrd="0" presId="urn:microsoft.com/office/officeart/2008/layout/BendingPictureCaption"/>
    <dgm:cxn modelId="{25C1BD9E-B6C9-4F40-8C58-FBEAB609E9C5}" type="presParOf" srcId="{34CC7138-0363-47F4-8C9F-54D808C3D7BE}" destId="{479DEFF8-AED5-4EAA-B97E-9AA6D3FAD48F}" srcOrd="1" destOrd="0" presId="urn:microsoft.com/office/officeart/2008/layout/BendingPictureCaption"/>
    <dgm:cxn modelId="{EC848F58-3C82-4108-B4DA-05A67FD7F24F}" type="presParOf" srcId="{BF173A50-4FA5-482E-BB85-51814DCDDE99}" destId="{D58BB393-66C6-42C3-BA27-6FEC33EB3E75}" srcOrd="3" destOrd="0" presId="urn:microsoft.com/office/officeart/2008/layout/BendingPictureCaption"/>
    <dgm:cxn modelId="{80220B9A-3D7F-4EB8-BE6E-881266459C8C}" type="presParOf" srcId="{BF173A50-4FA5-482E-BB85-51814DCDDE99}" destId="{D69622E7-E916-418E-9391-40E777DCBD5F}" srcOrd="4" destOrd="0" presId="urn:microsoft.com/office/officeart/2008/layout/BendingPictureCaption"/>
    <dgm:cxn modelId="{C9CC0512-317C-4F74-AE41-DF72A8181C10}" type="presParOf" srcId="{D69622E7-E916-418E-9391-40E777DCBD5F}" destId="{E2B793E9-C1FC-4BB4-8433-EC89A87AA94F}" srcOrd="0" destOrd="0" presId="urn:microsoft.com/office/officeart/2008/layout/BendingPictureCaption"/>
    <dgm:cxn modelId="{E394E4F3-039B-49D3-BE57-B84689E85DA0}" type="presParOf" srcId="{D69622E7-E916-418E-9391-40E777DCBD5F}" destId="{8DA0821C-93E2-4E19-A105-2F508467D4AF}" srcOrd="1" destOrd="0" presId="urn:microsoft.com/office/officeart/2008/layout/BendingPictureCaption"/>
    <dgm:cxn modelId="{0EF8D151-8593-4A6E-8F4F-30BF2E1A0F96}" type="presParOf" srcId="{BF173A50-4FA5-482E-BB85-51814DCDDE99}" destId="{D3E9F343-2CB3-4AF7-9973-FBF72061D45B}" srcOrd="5" destOrd="0" presId="urn:microsoft.com/office/officeart/2008/layout/BendingPictureCaption"/>
    <dgm:cxn modelId="{43A8B8C4-9045-44AD-A899-27095B2F84A9}" type="presParOf" srcId="{BF173A50-4FA5-482E-BB85-51814DCDDE99}" destId="{03A7D458-E5D3-4AFE-AC77-26B185B545AF}" srcOrd="6" destOrd="0" presId="urn:microsoft.com/office/officeart/2008/layout/BendingPictureCaption"/>
    <dgm:cxn modelId="{A128517C-0543-4569-B852-CA36182DDD48}" type="presParOf" srcId="{03A7D458-E5D3-4AFE-AC77-26B185B545AF}" destId="{D78570AD-E0D2-4FB0-A6C1-FF38FC9DF307}" srcOrd="0" destOrd="0" presId="urn:microsoft.com/office/officeart/2008/layout/BendingPictureCaption"/>
    <dgm:cxn modelId="{9D1A9C67-633C-472E-99F5-7A01334D8343}" type="presParOf" srcId="{03A7D458-E5D3-4AFE-AC77-26B185B545AF}" destId="{57988956-D155-40AA-B230-A8B1C7429EC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34697-E4BF-442F-B0BA-0340E99F5FE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61E5D-7863-4E51-A5E4-4189610D9089}">
      <dgm:prSet phldrT="[Текст]"/>
      <dgm:spPr/>
      <dgm:t>
        <a:bodyPr/>
        <a:lstStyle/>
        <a:p>
          <a:r>
            <a:rPr lang="ru-RU" dirty="0" smtClean="0"/>
            <a:t>1. ЦЕЛИ ПО КОЛИЧЕСТВУ</a:t>
          </a:r>
          <a:endParaRPr lang="ru-RU" dirty="0"/>
        </a:p>
      </dgm:t>
    </dgm:pt>
    <dgm:pt modelId="{BFCB6C00-601E-494A-8B67-49FD3D5522CF}" type="parTrans" cxnId="{04AA437C-0663-42E1-A810-3BEDD47AD403}">
      <dgm:prSet/>
      <dgm:spPr/>
      <dgm:t>
        <a:bodyPr/>
        <a:lstStyle/>
        <a:p>
          <a:endParaRPr lang="ru-RU"/>
        </a:p>
      </dgm:t>
    </dgm:pt>
    <dgm:pt modelId="{42A3BFA2-55A3-45B2-BD36-BD4563AF051B}" type="sibTrans" cxnId="{04AA437C-0663-42E1-A810-3BEDD47AD403}">
      <dgm:prSet/>
      <dgm:spPr/>
      <dgm:t>
        <a:bodyPr/>
        <a:lstStyle/>
        <a:p>
          <a:endParaRPr lang="ru-RU"/>
        </a:p>
      </dgm:t>
    </dgm:pt>
    <dgm:pt modelId="{B4191606-88B3-4EBF-8C48-710931D10E32}">
      <dgm:prSet phldrT="[Текст]"/>
      <dgm:spPr/>
      <dgm:t>
        <a:bodyPr/>
        <a:lstStyle/>
        <a:p>
          <a:r>
            <a:rPr lang="ru-RU" dirty="0" smtClean="0"/>
            <a:t>2. ЦЕЛИ ПО АКТИВНОСТИ</a:t>
          </a:r>
          <a:endParaRPr lang="ru-RU" dirty="0"/>
        </a:p>
      </dgm:t>
    </dgm:pt>
    <dgm:pt modelId="{BE86F034-DAEA-4DA9-8455-50733E943393}" type="parTrans" cxnId="{17231B54-529D-487E-ADA9-017E27A6B441}">
      <dgm:prSet/>
      <dgm:spPr/>
      <dgm:t>
        <a:bodyPr/>
        <a:lstStyle/>
        <a:p>
          <a:endParaRPr lang="ru-RU"/>
        </a:p>
      </dgm:t>
    </dgm:pt>
    <dgm:pt modelId="{3A3265D6-F68F-46D4-A561-BA6F936329BC}" type="sibTrans" cxnId="{17231B54-529D-487E-ADA9-017E27A6B441}">
      <dgm:prSet/>
      <dgm:spPr/>
      <dgm:t>
        <a:bodyPr/>
        <a:lstStyle/>
        <a:p>
          <a:endParaRPr lang="ru-RU"/>
        </a:p>
      </dgm:t>
    </dgm:pt>
    <dgm:pt modelId="{9592AE59-CFA6-4AC8-BD48-82B23F28CBD3}">
      <dgm:prSet phldrT="[Текст]"/>
      <dgm:spPr/>
      <dgm:t>
        <a:bodyPr/>
        <a:lstStyle/>
        <a:p>
          <a:r>
            <a:rPr lang="ru-RU" dirty="0" smtClean="0"/>
            <a:t>3. ЦЕЛИ ПО КОНТЕНТУ </a:t>
          </a:r>
          <a:endParaRPr lang="ru-RU" dirty="0"/>
        </a:p>
      </dgm:t>
    </dgm:pt>
    <dgm:pt modelId="{49E22042-3BB3-472F-8C3B-465F5B418D9D}" type="parTrans" cxnId="{7084415F-CDA4-450D-B6C0-507CEE6D8D08}">
      <dgm:prSet/>
      <dgm:spPr/>
      <dgm:t>
        <a:bodyPr/>
        <a:lstStyle/>
        <a:p>
          <a:endParaRPr lang="ru-RU"/>
        </a:p>
      </dgm:t>
    </dgm:pt>
    <dgm:pt modelId="{1871EDA1-1E6B-491A-90BF-93B325CA2B88}" type="sibTrans" cxnId="{7084415F-CDA4-450D-B6C0-507CEE6D8D08}">
      <dgm:prSet/>
      <dgm:spPr/>
      <dgm:t>
        <a:bodyPr/>
        <a:lstStyle/>
        <a:p>
          <a:endParaRPr lang="ru-RU"/>
        </a:p>
      </dgm:t>
    </dgm:pt>
    <dgm:pt modelId="{DB07FDD5-B3BA-482B-B23E-154497E845D9}">
      <dgm:prSet phldrT="[Текст]"/>
      <dgm:spPr/>
      <dgm:t>
        <a:bodyPr/>
        <a:lstStyle/>
        <a:p>
          <a:r>
            <a:rPr lang="ru-RU" dirty="0" smtClean="0"/>
            <a:t>4. ЦЕЛИ ПО ПРОКАЧИВАНИЮ ЭКСПЕРТНОСТИ</a:t>
          </a:r>
          <a:endParaRPr lang="ru-RU" dirty="0"/>
        </a:p>
      </dgm:t>
    </dgm:pt>
    <dgm:pt modelId="{E6ADB6CA-7F1F-4409-82E6-6C5FC7363DE9}" type="parTrans" cxnId="{C8F54C4D-85BA-409C-BD34-E9FBFD6E02B5}">
      <dgm:prSet/>
      <dgm:spPr/>
      <dgm:t>
        <a:bodyPr/>
        <a:lstStyle/>
        <a:p>
          <a:endParaRPr lang="ru-RU"/>
        </a:p>
      </dgm:t>
    </dgm:pt>
    <dgm:pt modelId="{F2EB0ACB-ECFE-48ED-A10C-653ACF6F12F4}" type="sibTrans" cxnId="{C8F54C4D-85BA-409C-BD34-E9FBFD6E02B5}">
      <dgm:prSet/>
      <dgm:spPr/>
      <dgm:t>
        <a:bodyPr/>
        <a:lstStyle/>
        <a:p>
          <a:endParaRPr lang="ru-RU"/>
        </a:p>
      </dgm:t>
    </dgm:pt>
    <dgm:pt modelId="{E9BE0082-0B02-463A-A2CB-D92167125C1E}">
      <dgm:prSet phldrT="[Текст]"/>
      <dgm:spPr/>
      <dgm:t>
        <a:bodyPr/>
        <a:lstStyle/>
        <a:p>
          <a:r>
            <a:rPr lang="ru-RU" dirty="0" smtClean="0"/>
            <a:t>5. ЦЕЛИ ПО ПЕДАГОГИЧЕСКОМУ ПРОЕКТИРОВАНИЮ</a:t>
          </a:r>
          <a:endParaRPr lang="ru-RU" dirty="0"/>
        </a:p>
      </dgm:t>
    </dgm:pt>
    <dgm:pt modelId="{1306B31E-24FA-45B6-91CA-62BB47A835DC}" type="parTrans" cxnId="{F48FBC2D-21AB-4F82-A671-C9AAEEB6B411}">
      <dgm:prSet/>
      <dgm:spPr/>
      <dgm:t>
        <a:bodyPr/>
        <a:lstStyle/>
        <a:p>
          <a:endParaRPr lang="ru-RU"/>
        </a:p>
      </dgm:t>
    </dgm:pt>
    <dgm:pt modelId="{5C66EFBB-EABB-410B-80AD-0C9863D4D4A4}" type="sibTrans" cxnId="{F48FBC2D-21AB-4F82-A671-C9AAEEB6B411}">
      <dgm:prSet/>
      <dgm:spPr/>
      <dgm:t>
        <a:bodyPr/>
        <a:lstStyle/>
        <a:p>
          <a:endParaRPr lang="ru-RU"/>
        </a:p>
      </dgm:t>
    </dgm:pt>
    <dgm:pt modelId="{EB047A6F-0026-4A42-AEB3-AF602B91C151}" type="pres">
      <dgm:prSet presAssocID="{29834697-E4BF-442F-B0BA-0340E99F5F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F3DE5-19FF-4F77-841D-131582F9E7E1}" type="pres">
      <dgm:prSet presAssocID="{E6061E5D-7863-4E51-A5E4-4189610D9089}" presName="composite" presStyleCnt="0"/>
      <dgm:spPr/>
    </dgm:pt>
    <dgm:pt modelId="{EED839EB-D728-4682-A292-E184D0E551B6}" type="pres">
      <dgm:prSet presAssocID="{E6061E5D-7863-4E51-A5E4-4189610D9089}" presName="rect1" presStyleLbl="b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7EC44890-ED0A-4ADE-8AC5-B2E286A7B627}" type="pres">
      <dgm:prSet presAssocID="{E6061E5D-7863-4E51-A5E4-4189610D9089}" presName="wedgeRectCallout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C22DD-3E3D-4DF6-BB02-BAE0DBF9C70B}" type="pres">
      <dgm:prSet presAssocID="{42A3BFA2-55A3-45B2-BD36-BD4563AF051B}" presName="sibTrans" presStyleCnt="0"/>
      <dgm:spPr/>
    </dgm:pt>
    <dgm:pt modelId="{D6FB944C-9F03-4296-9313-FE29586AC8F6}" type="pres">
      <dgm:prSet presAssocID="{B4191606-88B3-4EBF-8C48-710931D10E32}" presName="composite" presStyleCnt="0"/>
      <dgm:spPr/>
    </dgm:pt>
    <dgm:pt modelId="{7AD9C282-193E-445E-8E5C-EAB70DB4CC19}" type="pres">
      <dgm:prSet presAssocID="{B4191606-88B3-4EBF-8C48-710931D10E32}" presName="rect1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13865AD-073D-45C4-A33A-62753EA82F79}" type="pres">
      <dgm:prSet presAssocID="{B4191606-88B3-4EBF-8C48-710931D10E32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8C17D-7529-4ED4-95F4-1A87D3DF8BCF}" type="pres">
      <dgm:prSet presAssocID="{3A3265D6-F68F-46D4-A561-BA6F936329BC}" presName="sibTrans" presStyleCnt="0"/>
      <dgm:spPr/>
    </dgm:pt>
    <dgm:pt modelId="{C5D601D4-1691-4D26-A245-0B9D745D0A36}" type="pres">
      <dgm:prSet presAssocID="{9592AE59-CFA6-4AC8-BD48-82B23F28CBD3}" presName="composite" presStyleCnt="0"/>
      <dgm:spPr/>
    </dgm:pt>
    <dgm:pt modelId="{D164D08B-0344-4494-99C5-5211B2671F83}" type="pres">
      <dgm:prSet presAssocID="{9592AE59-CFA6-4AC8-BD48-82B23F28CBD3}" presName="rect1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68C3129-0AEF-4FD2-92D5-C17A325614AE}" type="pres">
      <dgm:prSet presAssocID="{9592AE59-CFA6-4AC8-BD48-82B23F28CBD3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D2A1E-442B-48D4-A2C2-D89C278D1C30}" type="pres">
      <dgm:prSet presAssocID="{1871EDA1-1E6B-491A-90BF-93B325CA2B88}" presName="sibTrans" presStyleCnt="0"/>
      <dgm:spPr/>
    </dgm:pt>
    <dgm:pt modelId="{E7FF84AB-6110-407F-8954-23A0167FFC51}" type="pres">
      <dgm:prSet presAssocID="{DB07FDD5-B3BA-482B-B23E-154497E845D9}" presName="composite" presStyleCnt="0"/>
      <dgm:spPr/>
    </dgm:pt>
    <dgm:pt modelId="{A3C444D2-78E2-4D8B-8D44-CE83F3A0174A}" type="pres">
      <dgm:prSet presAssocID="{DB07FDD5-B3BA-482B-B23E-154497E845D9}" presName="rect1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1132B80-E7DD-4B1C-BB26-57076F553B3B}" type="pres">
      <dgm:prSet presAssocID="{DB07FDD5-B3BA-482B-B23E-154497E845D9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0CF0F-DE00-492F-9E20-514A604A175A}" type="pres">
      <dgm:prSet presAssocID="{F2EB0ACB-ECFE-48ED-A10C-653ACF6F12F4}" presName="sibTrans" presStyleCnt="0"/>
      <dgm:spPr/>
    </dgm:pt>
    <dgm:pt modelId="{2B0B998D-A596-49F4-BB31-78A4814F38F9}" type="pres">
      <dgm:prSet presAssocID="{E9BE0082-0B02-463A-A2CB-D92167125C1E}" presName="composite" presStyleCnt="0"/>
      <dgm:spPr/>
    </dgm:pt>
    <dgm:pt modelId="{5DFA1559-E740-4406-97F5-80BFAD40D83A}" type="pres">
      <dgm:prSet presAssocID="{E9BE0082-0B02-463A-A2CB-D92167125C1E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1386271-32C2-41E8-B972-05FA622BF0D1}" type="pres">
      <dgm:prSet presAssocID="{E9BE0082-0B02-463A-A2CB-D92167125C1E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7DBCCD-79CD-48D8-A8A4-5478448B7F27}" type="presOf" srcId="{9592AE59-CFA6-4AC8-BD48-82B23F28CBD3}" destId="{568C3129-0AEF-4FD2-92D5-C17A325614AE}" srcOrd="0" destOrd="0" presId="urn:microsoft.com/office/officeart/2008/layout/BendingPictureCaptionList"/>
    <dgm:cxn modelId="{3ECE75FE-E041-4663-BEFD-9667DA596E98}" type="presOf" srcId="{E9BE0082-0B02-463A-A2CB-D92167125C1E}" destId="{E1386271-32C2-41E8-B972-05FA622BF0D1}" srcOrd="0" destOrd="0" presId="urn:microsoft.com/office/officeart/2008/layout/BendingPictureCaptionList"/>
    <dgm:cxn modelId="{B1838051-F191-43F9-9198-616BC06DBCE4}" type="presOf" srcId="{B4191606-88B3-4EBF-8C48-710931D10E32}" destId="{C13865AD-073D-45C4-A33A-62753EA82F79}" srcOrd="0" destOrd="0" presId="urn:microsoft.com/office/officeart/2008/layout/BendingPictureCaptionList"/>
    <dgm:cxn modelId="{F48FBC2D-21AB-4F82-A671-C9AAEEB6B411}" srcId="{29834697-E4BF-442F-B0BA-0340E99F5FE7}" destId="{E9BE0082-0B02-463A-A2CB-D92167125C1E}" srcOrd="4" destOrd="0" parTransId="{1306B31E-24FA-45B6-91CA-62BB47A835DC}" sibTransId="{5C66EFBB-EABB-410B-80AD-0C9863D4D4A4}"/>
    <dgm:cxn modelId="{AF8898BC-E3AA-442C-B069-2B86FBCF3284}" type="presOf" srcId="{DB07FDD5-B3BA-482B-B23E-154497E845D9}" destId="{C1132B80-E7DD-4B1C-BB26-57076F553B3B}" srcOrd="0" destOrd="0" presId="urn:microsoft.com/office/officeart/2008/layout/BendingPictureCaptionList"/>
    <dgm:cxn modelId="{7084415F-CDA4-450D-B6C0-507CEE6D8D08}" srcId="{29834697-E4BF-442F-B0BA-0340E99F5FE7}" destId="{9592AE59-CFA6-4AC8-BD48-82B23F28CBD3}" srcOrd="2" destOrd="0" parTransId="{49E22042-3BB3-472F-8C3B-465F5B418D9D}" sibTransId="{1871EDA1-1E6B-491A-90BF-93B325CA2B88}"/>
    <dgm:cxn modelId="{17231B54-529D-487E-ADA9-017E27A6B441}" srcId="{29834697-E4BF-442F-B0BA-0340E99F5FE7}" destId="{B4191606-88B3-4EBF-8C48-710931D10E32}" srcOrd="1" destOrd="0" parTransId="{BE86F034-DAEA-4DA9-8455-50733E943393}" sibTransId="{3A3265D6-F68F-46D4-A561-BA6F936329BC}"/>
    <dgm:cxn modelId="{04AA437C-0663-42E1-A810-3BEDD47AD403}" srcId="{29834697-E4BF-442F-B0BA-0340E99F5FE7}" destId="{E6061E5D-7863-4E51-A5E4-4189610D9089}" srcOrd="0" destOrd="0" parTransId="{BFCB6C00-601E-494A-8B67-49FD3D5522CF}" sibTransId="{42A3BFA2-55A3-45B2-BD36-BD4563AF051B}"/>
    <dgm:cxn modelId="{C8F54C4D-85BA-409C-BD34-E9FBFD6E02B5}" srcId="{29834697-E4BF-442F-B0BA-0340E99F5FE7}" destId="{DB07FDD5-B3BA-482B-B23E-154497E845D9}" srcOrd="3" destOrd="0" parTransId="{E6ADB6CA-7F1F-4409-82E6-6C5FC7363DE9}" sibTransId="{F2EB0ACB-ECFE-48ED-A10C-653ACF6F12F4}"/>
    <dgm:cxn modelId="{BAA425FF-3EF1-4F7D-8AAF-A76F4D127BD8}" type="presOf" srcId="{29834697-E4BF-442F-B0BA-0340E99F5FE7}" destId="{EB047A6F-0026-4A42-AEB3-AF602B91C151}" srcOrd="0" destOrd="0" presId="urn:microsoft.com/office/officeart/2008/layout/BendingPictureCaptionList"/>
    <dgm:cxn modelId="{6FF99C9C-C4BC-4401-9585-D63A9E8028F0}" type="presOf" srcId="{E6061E5D-7863-4E51-A5E4-4189610D9089}" destId="{7EC44890-ED0A-4ADE-8AC5-B2E286A7B627}" srcOrd="0" destOrd="0" presId="urn:microsoft.com/office/officeart/2008/layout/BendingPictureCaptionList"/>
    <dgm:cxn modelId="{09A65FD6-D31E-4DB4-827F-316CFEE104EA}" type="presParOf" srcId="{EB047A6F-0026-4A42-AEB3-AF602B91C151}" destId="{DC1F3DE5-19FF-4F77-841D-131582F9E7E1}" srcOrd="0" destOrd="0" presId="urn:microsoft.com/office/officeart/2008/layout/BendingPictureCaptionList"/>
    <dgm:cxn modelId="{F133A917-5B2F-4D0F-B463-9E9045B6B0E9}" type="presParOf" srcId="{DC1F3DE5-19FF-4F77-841D-131582F9E7E1}" destId="{EED839EB-D728-4682-A292-E184D0E551B6}" srcOrd="0" destOrd="0" presId="urn:microsoft.com/office/officeart/2008/layout/BendingPictureCaptionList"/>
    <dgm:cxn modelId="{B043C590-8823-4C2C-87C8-66EEC39E0513}" type="presParOf" srcId="{DC1F3DE5-19FF-4F77-841D-131582F9E7E1}" destId="{7EC44890-ED0A-4ADE-8AC5-B2E286A7B627}" srcOrd="1" destOrd="0" presId="urn:microsoft.com/office/officeart/2008/layout/BendingPictureCaptionList"/>
    <dgm:cxn modelId="{AA12CFD9-7D88-4635-BD12-F509D204CB24}" type="presParOf" srcId="{EB047A6F-0026-4A42-AEB3-AF602B91C151}" destId="{913C22DD-3E3D-4DF6-BB02-BAE0DBF9C70B}" srcOrd="1" destOrd="0" presId="urn:microsoft.com/office/officeart/2008/layout/BendingPictureCaptionList"/>
    <dgm:cxn modelId="{6C9242AF-ECEF-49AA-9C06-143EA78502BB}" type="presParOf" srcId="{EB047A6F-0026-4A42-AEB3-AF602B91C151}" destId="{D6FB944C-9F03-4296-9313-FE29586AC8F6}" srcOrd="2" destOrd="0" presId="urn:microsoft.com/office/officeart/2008/layout/BendingPictureCaptionList"/>
    <dgm:cxn modelId="{13798DEF-68DA-42DA-ABC5-6FF1A78CF3B5}" type="presParOf" srcId="{D6FB944C-9F03-4296-9313-FE29586AC8F6}" destId="{7AD9C282-193E-445E-8E5C-EAB70DB4CC19}" srcOrd="0" destOrd="0" presId="urn:microsoft.com/office/officeart/2008/layout/BendingPictureCaptionList"/>
    <dgm:cxn modelId="{E920ED50-5081-43FA-B1EF-64F08FD83186}" type="presParOf" srcId="{D6FB944C-9F03-4296-9313-FE29586AC8F6}" destId="{C13865AD-073D-45C4-A33A-62753EA82F79}" srcOrd="1" destOrd="0" presId="urn:microsoft.com/office/officeart/2008/layout/BendingPictureCaptionList"/>
    <dgm:cxn modelId="{84C6B904-EDC1-4C7A-ABCB-2129327549C2}" type="presParOf" srcId="{EB047A6F-0026-4A42-AEB3-AF602B91C151}" destId="{89D8C17D-7529-4ED4-95F4-1A87D3DF8BCF}" srcOrd="3" destOrd="0" presId="urn:microsoft.com/office/officeart/2008/layout/BendingPictureCaptionList"/>
    <dgm:cxn modelId="{286834E2-7C16-4511-BDB4-8D0B072196FA}" type="presParOf" srcId="{EB047A6F-0026-4A42-AEB3-AF602B91C151}" destId="{C5D601D4-1691-4D26-A245-0B9D745D0A36}" srcOrd="4" destOrd="0" presId="urn:microsoft.com/office/officeart/2008/layout/BendingPictureCaptionList"/>
    <dgm:cxn modelId="{7C4D2C59-2C52-4BB2-AFB8-87D46154426D}" type="presParOf" srcId="{C5D601D4-1691-4D26-A245-0B9D745D0A36}" destId="{D164D08B-0344-4494-99C5-5211B2671F83}" srcOrd="0" destOrd="0" presId="urn:microsoft.com/office/officeart/2008/layout/BendingPictureCaptionList"/>
    <dgm:cxn modelId="{8B996263-823F-4F71-98EE-A82B331BB51A}" type="presParOf" srcId="{C5D601D4-1691-4D26-A245-0B9D745D0A36}" destId="{568C3129-0AEF-4FD2-92D5-C17A325614AE}" srcOrd="1" destOrd="0" presId="urn:microsoft.com/office/officeart/2008/layout/BendingPictureCaptionList"/>
    <dgm:cxn modelId="{FEB61803-AE5A-4D87-A098-3EF257C1A9D9}" type="presParOf" srcId="{EB047A6F-0026-4A42-AEB3-AF602B91C151}" destId="{10DD2A1E-442B-48D4-A2C2-D89C278D1C30}" srcOrd="5" destOrd="0" presId="urn:microsoft.com/office/officeart/2008/layout/BendingPictureCaptionList"/>
    <dgm:cxn modelId="{9BDB1CF7-CB55-4019-B817-91994FBB7F7E}" type="presParOf" srcId="{EB047A6F-0026-4A42-AEB3-AF602B91C151}" destId="{E7FF84AB-6110-407F-8954-23A0167FFC51}" srcOrd="6" destOrd="0" presId="urn:microsoft.com/office/officeart/2008/layout/BendingPictureCaptionList"/>
    <dgm:cxn modelId="{045CB43E-D8A7-479A-8A35-F515059C5C55}" type="presParOf" srcId="{E7FF84AB-6110-407F-8954-23A0167FFC51}" destId="{A3C444D2-78E2-4D8B-8D44-CE83F3A0174A}" srcOrd="0" destOrd="0" presId="urn:microsoft.com/office/officeart/2008/layout/BendingPictureCaptionList"/>
    <dgm:cxn modelId="{440642F3-AAC8-48E7-ACCD-C0EDBB6D379E}" type="presParOf" srcId="{E7FF84AB-6110-407F-8954-23A0167FFC51}" destId="{C1132B80-E7DD-4B1C-BB26-57076F553B3B}" srcOrd="1" destOrd="0" presId="urn:microsoft.com/office/officeart/2008/layout/BendingPictureCaptionList"/>
    <dgm:cxn modelId="{28142526-3DFC-46A8-852E-C273436008F8}" type="presParOf" srcId="{EB047A6F-0026-4A42-AEB3-AF602B91C151}" destId="{A010CF0F-DE00-492F-9E20-514A604A175A}" srcOrd="7" destOrd="0" presId="urn:microsoft.com/office/officeart/2008/layout/BendingPictureCaptionList"/>
    <dgm:cxn modelId="{063D5CEC-7928-4881-A2DC-A28532E59BCD}" type="presParOf" srcId="{EB047A6F-0026-4A42-AEB3-AF602B91C151}" destId="{2B0B998D-A596-49F4-BB31-78A4814F38F9}" srcOrd="8" destOrd="0" presId="urn:microsoft.com/office/officeart/2008/layout/BendingPictureCaptionList"/>
    <dgm:cxn modelId="{AE35C8C4-9342-4723-8CAB-D5F1B83E5954}" type="presParOf" srcId="{2B0B998D-A596-49F4-BB31-78A4814F38F9}" destId="{5DFA1559-E740-4406-97F5-80BFAD40D83A}" srcOrd="0" destOrd="0" presId="urn:microsoft.com/office/officeart/2008/layout/BendingPictureCaptionList"/>
    <dgm:cxn modelId="{F6812E66-3E67-429E-BF80-99FB0FFE4176}" type="presParOf" srcId="{2B0B998D-A596-49F4-BB31-78A4814F38F9}" destId="{E1386271-32C2-41E8-B972-05FA622BF0D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9D386-91D8-4B48-BEA1-679E99CFCB6E}" type="doc">
      <dgm:prSet loTypeId="urn:microsoft.com/office/officeart/2005/8/layout/h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CC890B-7A65-460B-8990-CA5C2C80755D}">
      <dgm:prSet phldrT="[Текст]" custT="1"/>
      <dgm:spPr>
        <a:solidFill>
          <a:srgbClr val="0065E9"/>
        </a:solidFill>
      </dgm:spPr>
      <dgm:t>
        <a:bodyPr/>
        <a:lstStyle/>
        <a:p>
          <a:r>
            <a:rPr lang="ru-RU" sz="1400" dirty="0" smtClean="0"/>
            <a:t>АССОЦИАЦИЯ МОЛОДЫХ ПЕДАГОГОВ ХАБАРОВСКОМУ КРАЯ</a:t>
          </a:r>
          <a:endParaRPr lang="ru-RU" sz="1400" dirty="0"/>
        </a:p>
      </dgm:t>
    </dgm:pt>
    <dgm:pt modelId="{65BF1DE7-E83E-450A-9226-39FE1D6CFB07}" type="parTrans" cxnId="{E55521CB-C318-4D6F-A3EF-39BD7ED55317}">
      <dgm:prSet/>
      <dgm:spPr/>
      <dgm:t>
        <a:bodyPr/>
        <a:lstStyle/>
        <a:p>
          <a:endParaRPr lang="ru-RU"/>
        </a:p>
      </dgm:t>
    </dgm:pt>
    <dgm:pt modelId="{AA9AF8DE-7B14-4964-A2CE-4F763C0A1C62}" type="sibTrans" cxnId="{E55521CB-C318-4D6F-A3EF-39BD7ED55317}">
      <dgm:prSet/>
      <dgm:spPr/>
      <dgm:t>
        <a:bodyPr/>
        <a:lstStyle/>
        <a:p>
          <a:endParaRPr lang="ru-RU"/>
        </a:p>
      </dgm:t>
    </dgm:pt>
    <dgm:pt modelId="{62801EB3-FA52-47FD-B948-6C5990EF89E4}">
      <dgm:prSet phldrT="[Текст]" custT="1"/>
      <dgm:spPr/>
      <dgm:t>
        <a:bodyPr/>
        <a:lstStyle/>
        <a:p>
          <a:r>
            <a:rPr lang="ru-RU" sz="1400" b="0" i="0" dirty="0" smtClean="0"/>
            <a:t>БАДДИНГ-СЕССИИ ДЛЯ МОЛОДЫХ ПЕДАГОГОВ РАЗЛИЧНЫХ ПРЕДМЕТНЫХ ОБЛАСТЕЙ</a:t>
          </a:r>
          <a:endParaRPr lang="ru-RU" sz="1400" dirty="0"/>
        </a:p>
      </dgm:t>
    </dgm:pt>
    <dgm:pt modelId="{B4D434AD-B61F-427F-9133-4826E1B031F7}" type="parTrans" cxnId="{7522F3F5-A7BA-4508-AA8A-9B85B77DC463}">
      <dgm:prSet/>
      <dgm:spPr/>
      <dgm:t>
        <a:bodyPr/>
        <a:lstStyle/>
        <a:p>
          <a:endParaRPr lang="ru-RU"/>
        </a:p>
      </dgm:t>
    </dgm:pt>
    <dgm:pt modelId="{538ECD55-EF84-4836-9A59-CF200906330F}" type="sibTrans" cxnId="{7522F3F5-A7BA-4508-AA8A-9B85B77DC463}">
      <dgm:prSet/>
      <dgm:spPr/>
      <dgm:t>
        <a:bodyPr/>
        <a:lstStyle/>
        <a:p>
          <a:endParaRPr lang="ru-RU"/>
        </a:p>
      </dgm:t>
    </dgm:pt>
    <dgm:pt modelId="{9DC0306A-19E8-4348-BCFA-1B81082482A7}">
      <dgm:prSet phldrT="[Текст]" custT="1"/>
      <dgm:spPr/>
      <dgm:t>
        <a:bodyPr/>
        <a:lstStyle/>
        <a:p>
          <a:r>
            <a:rPr lang="ru-RU" sz="1800" dirty="0" smtClean="0"/>
            <a:t>УЧАСТИЕ В КРАЕВЫХ И  ВСЕРОССИЙ-СКИХ КОНКУРСАХ</a:t>
          </a:r>
          <a:endParaRPr lang="ru-RU" sz="1800" dirty="0"/>
        </a:p>
      </dgm:t>
    </dgm:pt>
    <dgm:pt modelId="{31AC4DCD-6145-4731-82E8-5F432A847833}" type="parTrans" cxnId="{F184F5D8-B99A-4033-9D75-AE99C0873E6C}">
      <dgm:prSet/>
      <dgm:spPr/>
      <dgm:t>
        <a:bodyPr/>
        <a:lstStyle/>
        <a:p>
          <a:endParaRPr lang="ru-RU"/>
        </a:p>
      </dgm:t>
    </dgm:pt>
    <dgm:pt modelId="{E4693D05-0AD9-4B4D-A114-00122B90CDF6}" type="sibTrans" cxnId="{F184F5D8-B99A-4033-9D75-AE99C0873E6C}">
      <dgm:prSet/>
      <dgm:spPr/>
      <dgm:t>
        <a:bodyPr/>
        <a:lstStyle/>
        <a:p>
          <a:endParaRPr lang="ru-RU"/>
        </a:p>
      </dgm:t>
    </dgm:pt>
    <dgm:pt modelId="{D5B3183E-A714-420A-BA98-3DAAF091246F}">
      <dgm:prSet phldrT="[Текст]" custT="1"/>
      <dgm:spPr/>
      <dgm:t>
        <a:bodyPr/>
        <a:lstStyle/>
        <a:p>
          <a:r>
            <a:rPr lang="en-US" sz="1800" dirty="0" smtClean="0"/>
            <a:t>VIP</a:t>
          </a:r>
          <a:r>
            <a:rPr lang="ru-RU" sz="1800" dirty="0" smtClean="0"/>
            <a:t> КУРСЫ ДЛЯ ПРОФЕССИО-НАЛЬНОЙ ЭЛИТЫ</a:t>
          </a:r>
          <a:endParaRPr lang="ru-RU" sz="1800" dirty="0"/>
        </a:p>
      </dgm:t>
    </dgm:pt>
    <dgm:pt modelId="{9552CC3C-7922-44DC-8D30-357455330925}" type="parTrans" cxnId="{77DF1816-6854-42CC-93A1-0CF8B87C4D62}">
      <dgm:prSet/>
      <dgm:spPr/>
      <dgm:t>
        <a:bodyPr/>
        <a:lstStyle/>
        <a:p>
          <a:endParaRPr lang="ru-RU"/>
        </a:p>
      </dgm:t>
    </dgm:pt>
    <dgm:pt modelId="{74EB5C0A-CF83-4CE5-BD09-FC5FF98285DF}" type="sibTrans" cxnId="{77DF1816-6854-42CC-93A1-0CF8B87C4D62}">
      <dgm:prSet/>
      <dgm:spPr/>
      <dgm:t>
        <a:bodyPr/>
        <a:lstStyle/>
        <a:p>
          <a:endParaRPr lang="ru-RU"/>
        </a:p>
      </dgm:t>
    </dgm:pt>
    <dgm:pt modelId="{5C506BAC-445A-4B1D-A897-379241F72117}">
      <dgm:prSet phldrT="[Текст]"/>
      <dgm:spPr/>
      <dgm:t>
        <a:bodyPr/>
        <a:lstStyle/>
        <a:p>
          <a:r>
            <a:rPr lang="ru-RU" dirty="0" smtClean="0"/>
            <a:t>УЧИТЕЛЬ ГОДА РФ</a:t>
          </a:r>
          <a:endParaRPr lang="ru-RU" dirty="0"/>
        </a:p>
      </dgm:t>
    </dgm:pt>
    <dgm:pt modelId="{6464FEEC-A632-4151-8B99-5800EAA31A5F}" type="parTrans" cxnId="{2976D59A-8CB7-4FDE-9559-D42FCB25D7BC}">
      <dgm:prSet/>
      <dgm:spPr/>
      <dgm:t>
        <a:bodyPr/>
        <a:lstStyle/>
        <a:p>
          <a:endParaRPr lang="ru-RU"/>
        </a:p>
      </dgm:t>
    </dgm:pt>
    <dgm:pt modelId="{91F2F6F2-6F9B-408B-A00F-21A56EB6F4DB}" type="sibTrans" cxnId="{2976D59A-8CB7-4FDE-9559-D42FCB25D7BC}">
      <dgm:prSet/>
      <dgm:spPr/>
      <dgm:t>
        <a:bodyPr/>
        <a:lstStyle/>
        <a:p>
          <a:endParaRPr lang="ru-RU"/>
        </a:p>
      </dgm:t>
    </dgm:pt>
    <dgm:pt modelId="{685501AB-492A-4F2B-918D-2A73ED67D310}" type="pres">
      <dgm:prSet presAssocID="{77E9D386-91D8-4B48-BEA1-679E99CFCB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67CF5-E299-42D2-8C5C-81279F40045C}" type="pres">
      <dgm:prSet presAssocID="{77E9D386-91D8-4B48-BEA1-679E99CFCB6E}" presName="tSp" presStyleCnt="0"/>
      <dgm:spPr/>
    </dgm:pt>
    <dgm:pt modelId="{D3FBF6F7-F95E-42EC-9D73-0716436A7CC9}" type="pres">
      <dgm:prSet presAssocID="{77E9D386-91D8-4B48-BEA1-679E99CFCB6E}" presName="bSp" presStyleCnt="0"/>
      <dgm:spPr/>
    </dgm:pt>
    <dgm:pt modelId="{2F8751BA-783A-4DCE-8864-4FB786638089}" type="pres">
      <dgm:prSet presAssocID="{77E9D386-91D8-4B48-BEA1-679E99CFCB6E}" presName="process" presStyleCnt="0"/>
      <dgm:spPr/>
    </dgm:pt>
    <dgm:pt modelId="{1C7C62C6-AA72-4792-8B20-C471D900FD21}" type="pres">
      <dgm:prSet presAssocID="{AFCC890B-7A65-460B-8990-CA5C2C80755D}" presName="composite1" presStyleCnt="0"/>
      <dgm:spPr/>
    </dgm:pt>
    <dgm:pt modelId="{F6E36DFD-994F-4021-A000-0A904250268E}" type="pres">
      <dgm:prSet presAssocID="{AFCC890B-7A65-460B-8990-CA5C2C80755D}" presName="dummyNode1" presStyleLbl="node1" presStyleIdx="0" presStyleCnt="5"/>
      <dgm:spPr/>
    </dgm:pt>
    <dgm:pt modelId="{E39CC450-6FE4-4CCD-A1E2-733D4711D7A1}" type="pres">
      <dgm:prSet presAssocID="{AFCC890B-7A65-460B-8990-CA5C2C80755D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4FBED-E5CA-4322-8C67-29A83DB87396}" type="pres">
      <dgm:prSet presAssocID="{AFCC890B-7A65-460B-8990-CA5C2C80755D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C897C-7D40-435C-895B-D2278B043A21}" type="pres">
      <dgm:prSet presAssocID="{AFCC890B-7A65-460B-8990-CA5C2C80755D}" presName="parentNode1" presStyleLbl="node1" presStyleIdx="0" presStyleCnt="5" custScaleX="120905" custScaleY="279873" custLinFactY="-50" custLinFactNeighborX="-1592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12B3-04F9-43EC-A1F9-5F76A97CE814}" type="pres">
      <dgm:prSet presAssocID="{AFCC890B-7A65-460B-8990-CA5C2C80755D}" presName="connSite1" presStyleCnt="0"/>
      <dgm:spPr/>
    </dgm:pt>
    <dgm:pt modelId="{001F2FD2-B04C-4B1C-B807-7DA8BAE91939}" type="pres">
      <dgm:prSet presAssocID="{AA9AF8DE-7B14-4964-A2CE-4F763C0A1C62}" presName="Name9" presStyleLbl="sibTrans2D1" presStyleIdx="0" presStyleCnt="4"/>
      <dgm:spPr/>
      <dgm:t>
        <a:bodyPr/>
        <a:lstStyle/>
        <a:p>
          <a:endParaRPr lang="ru-RU"/>
        </a:p>
      </dgm:t>
    </dgm:pt>
    <dgm:pt modelId="{E34CCC9D-C6A2-4D29-90F0-F4C205979EC5}" type="pres">
      <dgm:prSet presAssocID="{62801EB3-FA52-47FD-B948-6C5990EF89E4}" presName="composite2" presStyleCnt="0"/>
      <dgm:spPr/>
    </dgm:pt>
    <dgm:pt modelId="{1E5B7AF3-77AC-443A-825D-1E5FAB0BE251}" type="pres">
      <dgm:prSet presAssocID="{62801EB3-FA52-47FD-B948-6C5990EF89E4}" presName="dummyNode2" presStyleLbl="node1" presStyleIdx="0" presStyleCnt="5"/>
      <dgm:spPr/>
    </dgm:pt>
    <dgm:pt modelId="{53F20273-C192-49D9-B1D7-873C8A678F5C}" type="pres">
      <dgm:prSet presAssocID="{62801EB3-FA52-47FD-B948-6C5990EF89E4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E783B-D3D5-47FF-93CE-96BD9F874341}" type="pres">
      <dgm:prSet presAssocID="{62801EB3-FA52-47FD-B948-6C5990EF89E4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AD658-3EFF-4D3C-8503-AF358C0CBD2C}" type="pres">
      <dgm:prSet presAssocID="{62801EB3-FA52-47FD-B948-6C5990EF89E4}" presName="parentNode2" presStyleLbl="node1" presStyleIdx="1" presStyleCnt="5" custScaleX="120257" custScaleY="280033" custLinFactY="14572" custLinFactNeighborX="-183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962CF-50EA-4F53-A49F-1E829DE855A5}" type="pres">
      <dgm:prSet presAssocID="{62801EB3-FA52-47FD-B948-6C5990EF89E4}" presName="connSite2" presStyleCnt="0"/>
      <dgm:spPr/>
    </dgm:pt>
    <dgm:pt modelId="{F377C675-DD0C-4DF7-91FF-CC7CE5C6740A}" type="pres">
      <dgm:prSet presAssocID="{538ECD55-EF84-4836-9A59-CF200906330F}" presName="Name18" presStyleLbl="sibTrans2D1" presStyleIdx="1" presStyleCnt="4"/>
      <dgm:spPr/>
      <dgm:t>
        <a:bodyPr/>
        <a:lstStyle/>
        <a:p>
          <a:endParaRPr lang="ru-RU"/>
        </a:p>
      </dgm:t>
    </dgm:pt>
    <dgm:pt modelId="{7794C98C-03DB-4B5E-A5A3-928D3180AB6B}" type="pres">
      <dgm:prSet presAssocID="{9DC0306A-19E8-4348-BCFA-1B81082482A7}" presName="composite1" presStyleCnt="0"/>
      <dgm:spPr/>
    </dgm:pt>
    <dgm:pt modelId="{7094A6CC-05F1-436B-8F29-61FBF8FA8CD2}" type="pres">
      <dgm:prSet presAssocID="{9DC0306A-19E8-4348-BCFA-1B81082482A7}" presName="dummyNode1" presStyleLbl="node1" presStyleIdx="1" presStyleCnt="5"/>
      <dgm:spPr/>
    </dgm:pt>
    <dgm:pt modelId="{6E54C1A1-6C0B-48F8-A5F6-D0BC4E36E36C}" type="pres">
      <dgm:prSet presAssocID="{9DC0306A-19E8-4348-BCFA-1B81082482A7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FF92A-B0AC-46B0-BAB0-33CBC54E84B3}" type="pres">
      <dgm:prSet presAssocID="{9DC0306A-19E8-4348-BCFA-1B81082482A7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3D5CA-B273-4E24-9D1A-630C09085BEA}" type="pres">
      <dgm:prSet presAssocID="{9DC0306A-19E8-4348-BCFA-1B81082482A7}" presName="parentNode1" presStyleLbl="node1" presStyleIdx="2" presStyleCnt="5" custScaleX="122139" custScaleY="278414" custLinFactY="-13283" custLinFactNeighborX="-1961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E1AE-8818-4CE7-939A-73E69F15D8B8}" type="pres">
      <dgm:prSet presAssocID="{9DC0306A-19E8-4348-BCFA-1B81082482A7}" presName="connSite1" presStyleCnt="0"/>
      <dgm:spPr/>
    </dgm:pt>
    <dgm:pt modelId="{A9A717A5-9709-440B-A6E4-1602738D4F98}" type="pres">
      <dgm:prSet presAssocID="{E4693D05-0AD9-4B4D-A114-00122B90CDF6}" presName="Name9" presStyleLbl="sibTrans2D1" presStyleIdx="2" presStyleCnt="4"/>
      <dgm:spPr/>
      <dgm:t>
        <a:bodyPr/>
        <a:lstStyle/>
        <a:p>
          <a:endParaRPr lang="ru-RU"/>
        </a:p>
      </dgm:t>
    </dgm:pt>
    <dgm:pt modelId="{D8F2F2DD-3B4A-47A6-997D-00B9F5C5BD85}" type="pres">
      <dgm:prSet presAssocID="{D5B3183E-A714-420A-BA98-3DAAF091246F}" presName="composite2" presStyleCnt="0"/>
      <dgm:spPr/>
    </dgm:pt>
    <dgm:pt modelId="{5992D482-D8ED-4372-8341-4BB9C3777364}" type="pres">
      <dgm:prSet presAssocID="{D5B3183E-A714-420A-BA98-3DAAF091246F}" presName="dummyNode2" presStyleLbl="node1" presStyleIdx="2" presStyleCnt="5"/>
      <dgm:spPr/>
    </dgm:pt>
    <dgm:pt modelId="{971743AD-0163-4830-BF63-87CFED3BCC28}" type="pres">
      <dgm:prSet presAssocID="{D5B3183E-A714-420A-BA98-3DAAF091246F}" presName="childNode2" presStyleLbl="bgAcc1" presStyleIdx="3" presStyleCnt="5">
        <dgm:presLayoutVars>
          <dgm:bulletEnabled val="1"/>
        </dgm:presLayoutVars>
      </dgm:prSet>
      <dgm:spPr/>
    </dgm:pt>
    <dgm:pt modelId="{0E338B5C-DAD5-42C9-9164-444426CEEFA9}" type="pres">
      <dgm:prSet presAssocID="{D5B3183E-A714-420A-BA98-3DAAF091246F}" presName="childNode2tx" presStyleLbl="bgAcc1" presStyleIdx="3" presStyleCnt="5">
        <dgm:presLayoutVars>
          <dgm:bulletEnabled val="1"/>
        </dgm:presLayoutVars>
      </dgm:prSet>
      <dgm:spPr/>
    </dgm:pt>
    <dgm:pt modelId="{32ED26F7-621B-48A1-8508-43BEE3D8B82E}" type="pres">
      <dgm:prSet presAssocID="{D5B3183E-A714-420A-BA98-3DAAF091246F}" presName="parentNode2" presStyleLbl="node1" presStyleIdx="3" presStyleCnt="5" custScaleX="124205" custScaleY="282773" custLinFactY="12069" custLinFactNeighborX="-18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00676-F232-40EF-B6B8-B69F30BEDAFE}" type="pres">
      <dgm:prSet presAssocID="{D5B3183E-A714-420A-BA98-3DAAF091246F}" presName="connSite2" presStyleCnt="0"/>
      <dgm:spPr/>
    </dgm:pt>
    <dgm:pt modelId="{F219D56E-4A9F-49BE-B3E4-684195C81C6E}" type="pres">
      <dgm:prSet presAssocID="{74EB5C0A-CF83-4CE5-BD09-FC5FF98285DF}" presName="Name18" presStyleLbl="sibTrans2D1" presStyleIdx="3" presStyleCnt="4"/>
      <dgm:spPr/>
      <dgm:t>
        <a:bodyPr/>
        <a:lstStyle/>
        <a:p>
          <a:endParaRPr lang="ru-RU"/>
        </a:p>
      </dgm:t>
    </dgm:pt>
    <dgm:pt modelId="{D3EB2DD0-CC19-48F4-9258-F68D84A3C2A8}" type="pres">
      <dgm:prSet presAssocID="{5C506BAC-445A-4B1D-A897-379241F72117}" presName="composite1" presStyleCnt="0"/>
      <dgm:spPr/>
    </dgm:pt>
    <dgm:pt modelId="{8C4506C9-F7E1-4516-A741-DA991E63D05D}" type="pres">
      <dgm:prSet presAssocID="{5C506BAC-445A-4B1D-A897-379241F72117}" presName="dummyNode1" presStyleLbl="node1" presStyleIdx="3" presStyleCnt="5"/>
      <dgm:spPr/>
    </dgm:pt>
    <dgm:pt modelId="{6F38ACE8-CAA5-4A3F-B587-C1686C235B5D}" type="pres">
      <dgm:prSet presAssocID="{5C506BAC-445A-4B1D-A897-379241F72117}" presName="childNode1" presStyleLbl="bgAcc1" presStyleIdx="4" presStyleCnt="5">
        <dgm:presLayoutVars>
          <dgm:bulletEnabled val="1"/>
        </dgm:presLayoutVars>
      </dgm:prSet>
      <dgm:spPr/>
    </dgm:pt>
    <dgm:pt modelId="{F9E7A4C6-1E2B-45E4-8829-918001F7D74C}" type="pres">
      <dgm:prSet presAssocID="{5C506BAC-445A-4B1D-A897-379241F72117}" presName="childNode1tx" presStyleLbl="bgAcc1" presStyleIdx="4" presStyleCnt="5">
        <dgm:presLayoutVars>
          <dgm:bulletEnabled val="1"/>
        </dgm:presLayoutVars>
      </dgm:prSet>
      <dgm:spPr/>
    </dgm:pt>
    <dgm:pt modelId="{EB37589F-A20D-47AF-A6B4-50A4705F0A13}" type="pres">
      <dgm:prSet presAssocID="{5C506BAC-445A-4B1D-A897-379241F72117}" presName="parentNode1" presStyleLbl="node1" presStyleIdx="4" presStyleCnt="5" custScaleX="126343" custScaleY="287556" custLinFactY="-14869" custLinFactNeighborX="-1747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C847-80F0-4CF9-B6F3-4DC110EB06CA}" type="pres">
      <dgm:prSet presAssocID="{5C506BAC-445A-4B1D-A897-379241F72117}" presName="connSite1" presStyleCnt="0"/>
      <dgm:spPr/>
    </dgm:pt>
  </dgm:ptLst>
  <dgm:cxnLst>
    <dgm:cxn modelId="{52EAEBCA-9C2A-4F58-AF4A-4E3844E6692B}" type="presOf" srcId="{E4693D05-0AD9-4B4D-A114-00122B90CDF6}" destId="{A9A717A5-9709-440B-A6E4-1602738D4F98}" srcOrd="0" destOrd="0" presId="urn:microsoft.com/office/officeart/2005/8/layout/hProcess4"/>
    <dgm:cxn modelId="{CADCEAE2-D90C-414E-A70D-6FC500E75C53}" type="presOf" srcId="{74EB5C0A-CF83-4CE5-BD09-FC5FF98285DF}" destId="{F219D56E-4A9F-49BE-B3E4-684195C81C6E}" srcOrd="0" destOrd="0" presId="urn:microsoft.com/office/officeart/2005/8/layout/hProcess4"/>
    <dgm:cxn modelId="{406C5284-8024-4A2B-B159-37D89201610A}" type="presOf" srcId="{D5B3183E-A714-420A-BA98-3DAAF091246F}" destId="{32ED26F7-621B-48A1-8508-43BEE3D8B82E}" srcOrd="0" destOrd="0" presId="urn:microsoft.com/office/officeart/2005/8/layout/hProcess4"/>
    <dgm:cxn modelId="{B2D6695F-BE75-443F-909F-B3AC5B335E69}" type="presOf" srcId="{AA9AF8DE-7B14-4964-A2CE-4F763C0A1C62}" destId="{001F2FD2-B04C-4B1C-B807-7DA8BAE91939}" srcOrd="0" destOrd="0" presId="urn:microsoft.com/office/officeart/2005/8/layout/hProcess4"/>
    <dgm:cxn modelId="{229CF0BE-ED3E-48A5-A478-7DF4017A0FBA}" type="presOf" srcId="{5C506BAC-445A-4B1D-A897-379241F72117}" destId="{EB37589F-A20D-47AF-A6B4-50A4705F0A13}" srcOrd="0" destOrd="0" presId="urn:microsoft.com/office/officeart/2005/8/layout/hProcess4"/>
    <dgm:cxn modelId="{77DF1816-6854-42CC-93A1-0CF8B87C4D62}" srcId="{77E9D386-91D8-4B48-BEA1-679E99CFCB6E}" destId="{D5B3183E-A714-420A-BA98-3DAAF091246F}" srcOrd="3" destOrd="0" parTransId="{9552CC3C-7922-44DC-8D30-357455330925}" sibTransId="{74EB5C0A-CF83-4CE5-BD09-FC5FF98285DF}"/>
    <dgm:cxn modelId="{E55521CB-C318-4D6F-A3EF-39BD7ED55317}" srcId="{77E9D386-91D8-4B48-BEA1-679E99CFCB6E}" destId="{AFCC890B-7A65-460B-8990-CA5C2C80755D}" srcOrd="0" destOrd="0" parTransId="{65BF1DE7-E83E-450A-9226-39FE1D6CFB07}" sibTransId="{AA9AF8DE-7B14-4964-A2CE-4F763C0A1C62}"/>
    <dgm:cxn modelId="{B869A234-B32F-4EEE-9377-90B682C522CB}" type="presOf" srcId="{538ECD55-EF84-4836-9A59-CF200906330F}" destId="{F377C675-DD0C-4DF7-91FF-CC7CE5C6740A}" srcOrd="0" destOrd="0" presId="urn:microsoft.com/office/officeart/2005/8/layout/hProcess4"/>
    <dgm:cxn modelId="{7522F3F5-A7BA-4508-AA8A-9B85B77DC463}" srcId="{77E9D386-91D8-4B48-BEA1-679E99CFCB6E}" destId="{62801EB3-FA52-47FD-B948-6C5990EF89E4}" srcOrd="1" destOrd="0" parTransId="{B4D434AD-B61F-427F-9133-4826E1B031F7}" sibTransId="{538ECD55-EF84-4836-9A59-CF200906330F}"/>
    <dgm:cxn modelId="{2976D59A-8CB7-4FDE-9559-D42FCB25D7BC}" srcId="{77E9D386-91D8-4B48-BEA1-679E99CFCB6E}" destId="{5C506BAC-445A-4B1D-A897-379241F72117}" srcOrd="4" destOrd="0" parTransId="{6464FEEC-A632-4151-8B99-5800EAA31A5F}" sibTransId="{91F2F6F2-6F9B-408B-A00F-21A56EB6F4DB}"/>
    <dgm:cxn modelId="{91063588-4DF7-4B2C-9BA0-FB532F479B21}" type="presOf" srcId="{62801EB3-FA52-47FD-B948-6C5990EF89E4}" destId="{ACCAD658-3EFF-4D3C-8503-AF358C0CBD2C}" srcOrd="0" destOrd="0" presId="urn:microsoft.com/office/officeart/2005/8/layout/hProcess4"/>
    <dgm:cxn modelId="{FF63CD06-2374-47E7-AD41-7B8757A39EA5}" type="presOf" srcId="{9DC0306A-19E8-4348-BCFA-1B81082482A7}" destId="{A1F3D5CA-B273-4E24-9D1A-630C09085BEA}" srcOrd="0" destOrd="0" presId="urn:microsoft.com/office/officeart/2005/8/layout/hProcess4"/>
    <dgm:cxn modelId="{5A367C3C-4676-4613-BFB7-947C975201F8}" type="presOf" srcId="{AFCC890B-7A65-460B-8990-CA5C2C80755D}" destId="{40EC897C-7D40-435C-895B-D2278B043A21}" srcOrd="0" destOrd="0" presId="urn:microsoft.com/office/officeart/2005/8/layout/hProcess4"/>
    <dgm:cxn modelId="{F184F5D8-B99A-4033-9D75-AE99C0873E6C}" srcId="{77E9D386-91D8-4B48-BEA1-679E99CFCB6E}" destId="{9DC0306A-19E8-4348-BCFA-1B81082482A7}" srcOrd="2" destOrd="0" parTransId="{31AC4DCD-6145-4731-82E8-5F432A847833}" sibTransId="{E4693D05-0AD9-4B4D-A114-00122B90CDF6}"/>
    <dgm:cxn modelId="{109071A6-7593-4212-B503-A61BA29446A8}" type="presOf" srcId="{77E9D386-91D8-4B48-BEA1-679E99CFCB6E}" destId="{685501AB-492A-4F2B-918D-2A73ED67D310}" srcOrd="0" destOrd="0" presId="urn:microsoft.com/office/officeart/2005/8/layout/hProcess4"/>
    <dgm:cxn modelId="{12832A94-08AA-4D73-81F4-A7FC957A3AC9}" type="presParOf" srcId="{685501AB-492A-4F2B-918D-2A73ED67D310}" destId="{85B67CF5-E299-42D2-8C5C-81279F40045C}" srcOrd="0" destOrd="0" presId="urn:microsoft.com/office/officeart/2005/8/layout/hProcess4"/>
    <dgm:cxn modelId="{1A28A644-C02F-4935-A55C-2B394111224A}" type="presParOf" srcId="{685501AB-492A-4F2B-918D-2A73ED67D310}" destId="{D3FBF6F7-F95E-42EC-9D73-0716436A7CC9}" srcOrd="1" destOrd="0" presId="urn:microsoft.com/office/officeart/2005/8/layout/hProcess4"/>
    <dgm:cxn modelId="{AE0EA73A-3B42-4DDB-A008-878BAAFADE00}" type="presParOf" srcId="{685501AB-492A-4F2B-918D-2A73ED67D310}" destId="{2F8751BA-783A-4DCE-8864-4FB786638089}" srcOrd="2" destOrd="0" presId="urn:microsoft.com/office/officeart/2005/8/layout/hProcess4"/>
    <dgm:cxn modelId="{5F94D48B-9722-4904-AC32-4E03289C31F8}" type="presParOf" srcId="{2F8751BA-783A-4DCE-8864-4FB786638089}" destId="{1C7C62C6-AA72-4792-8B20-C471D900FD21}" srcOrd="0" destOrd="0" presId="urn:microsoft.com/office/officeart/2005/8/layout/hProcess4"/>
    <dgm:cxn modelId="{0E509EC4-009E-4A8D-BB92-A9CC09B7792A}" type="presParOf" srcId="{1C7C62C6-AA72-4792-8B20-C471D900FD21}" destId="{F6E36DFD-994F-4021-A000-0A904250268E}" srcOrd="0" destOrd="0" presId="urn:microsoft.com/office/officeart/2005/8/layout/hProcess4"/>
    <dgm:cxn modelId="{E6A8BC7F-5E46-4BE1-A635-FF1A2B9ABA7E}" type="presParOf" srcId="{1C7C62C6-AA72-4792-8B20-C471D900FD21}" destId="{E39CC450-6FE4-4CCD-A1E2-733D4711D7A1}" srcOrd="1" destOrd="0" presId="urn:microsoft.com/office/officeart/2005/8/layout/hProcess4"/>
    <dgm:cxn modelId="{AC2903FD-1AFE-4E75-B928-F68B22C16837}" type="presParOf" srcId="{1C7C62C6-AA72-4792-8B20-C471D900FD21}" destId="{73D4FBED-E5CA-4322-8C67-29A83DB87396}" srcOrd="2" destOrd="0" presId="urn:microsoft.com/office/officeart/2005/8/layout/hProcess4"/>
    <dgm:cxn modelId="{64CF0D80-B870-4C14-A300-A5B62364794A}" type="presParOf" srcId="{1C7C62C6-AA72-4792-8B20-C471D900FD21}" destId="{40EC897C-7D40-435C-895B-D2278B043A21}" srcOrd="3" destOrd="0" presId="urn:microsoft.com/office/officeart/2005/8/layout/hProcess4"/>
    <dgm:cxn modelId="{D784A8AA-1509-4EDD-8D83-EAC4A6A59943}" type="presParOf" srcId="{1C7C62C6-AA72-4792-8B20-C471D900FD21}" destId="{A71512B3-04F9-43EC-A1F9-5F76A97CE814}" srcOrd="4" destOrd="0" presId="urn:microsoft.com/office/officeart/2005/8/layout/hProcess4"/>
    <dgm:cxn modelId="{158A1481-8752-47DA-AA33-16050F9C0327}" type="presParOf" srcId="{2F8751BA-783A-4DCE-8864-4FB786638089}" destId="{001F2FD2-B04C-4B1C-B807-7DA8BAE91939}" srcOrd="1" destOrd="0" presId="urn:microsoft.com/office/officeart/2005/8/layout/hProcess4"/>
    <dgm:cxn modelId="{D61C0BCD-3EF0-4C7A-8EAC-013F3B69B984}" type="presParOf" srcId="{2F8751BA-783A-4DCE-8864-4FB786638089}" destId="{E34CCC9D-C6A2-4D29-90F0-F4C205979EC5}" srcOrd="2" destOrd="0" presId="urn:microsoft.com/office/officeart/2005/8/layout/hProcess4"/>
    <dgm:cxn modelId="{132CDA2F-D312-41A3-BB0A-5EABD21F679E}" type="presParOf" srcId="{E34CCC9D-C6A2-4D29-90F0-F4C205979EC5}" destId="{1E5B7AF3-77AC-443A-825D-1E5FAB0BE251}" srcOrd="0" destOrd="0" presId="urn:microsoft.com/office/officeart/2005/8/layout/hProcess4"/>
    <dgm:cxn modelId="{64243D27-AE61-484F-B192-1EBCB4ED86CC}" type="presParOf" srcId="{E34CCC9D-C6A2-4D29-90F0-F4C205979EC5}" destId="{53F20273-C192-49D9-B1D7-873C8A678F5C}" srcOrd="1" destOrd="0" presId="urn:microsoft.com/office/officeart/2005/8/layout/hProcess4"/>
    <dgm:cxn modelId="{34F5AD46-DB7F-4670-96E6-440866682150}" type="presParOf" srcId="{E34CCC9D-C6A2-4D29-90F0-F4C205979EC5}" destId="{1EEE783B-D3D5-47FF-93CE-96BD9F874341}" srcOrd="2" destOrd="0" presId="urn:microsoft.com/office/officeart/2005/8/layout/hProcess4"/>
    <dgm:cxn modelId="{88EB7442-39F7-4928-A79A-917AE36584D6}" type="presParOf" srcId="{E34CCC9D-C6A2-4D29-90F0-F4C205979EC5}" destId="{ACCAD658-3EFF-4D3C-8503-AF358C0CBD2C}" srcOrd="3" destOrd="0" presId="urn:microsoft.com/office/officeart/2005/8/layout/hProcess4"/>
    <dgm:cxn modelId="{F09DD5B0-0E68-4803-BE07-0D3997FD9129}" type="presParOf" srcId="{E34CCC9D-C6A2-4D29-90F0-F4C205979EC5}" destId="{D6F962CF-50EA-4F53-A49F-1E829DE855A5}" srcOrd="4" destOrd="0" presId="urn:microsoft.com/office/officeart/2005/8/layout/hProcess4"/>
    <dgm:cxn modelId="{E01F24DF-A0F9-4AF1-AFCD-12C99C15B150}" type="presParOf" srcId="{2F8751BA-783A-4DCE-8864-4FB786638089}" destId="{F377C675-DD0C-4DF7-91FF-CC7CE5C6740A}" srcOrd="3" destOrd="0" presId="urn:microsoft.com/office/officeart/2005/8/layout/hProcess4"/>
    <dgm:cxn modelId="{81F363F2-0DE2-4E26-BF39-32DB54E17393}" type="presParOf" srcId="{2F8751BA-783A-4DCE-8864-4FB786638089}" destId="{7794C98C-03DB-4B5E-A5A3-928D3180AB6B}" srcOrd="4" destOrd="0" presId="urn:microsoft.com/office/officeart/2005/8/layout/hProcess4"/>
    <dgm:cxn modelId="{85D06984-F151-41DA-BF15-9F730CA70610}" type="presParOf" srcId="{7794C98C-03DB-4B5E-A5A3-928D3180AB6B}" destId="{7094A6CC-05F1-436B-8F29-61FBF8FA8CD2}" srcOrd="0" destOrd="0" presId="urn:microsoft.com/office/officeart/2005/8/layout/hProcess4"/>
    <dgm:cxn modelId="{4EE501BC-9AB6-4B71-A61E-8B71E7809782}" type="presParOf" srcId="{7794C98C-03DB-4B5E-A5A3-928D3180AB6B}" destId="{6E54C1A1-6C0B-48F8-A5F6-D0BC4E36E36C}" srcOrd="1" destOrd="0" presId="urn:microsoft.com/office/officeart/2005/8/layout/hProcess4"/>
    <dgm:cxn modelId="{8BB602EF-937F-4D54-B336-47E6F8B26546}" type="presParOf" srcId="{7794C98C-03DB-4B5E-A5A3-928D3180AB6B}" destId="{4D0FF92A-B0AC-46B0-BAB0-33CBC54E84B3}" srcOrd="2" destOrd="0" presId="urn:microsoft.com/office/officeart/2005/8/layout/hProcess4"/>
    <dgm:cxn modelId="{517A65D5-CFAA-4DED-9FBB-60D6840B76C9}" type="presParOf" srcId="{7794C98C-03DB-4B5E-A5A3-928D3180AB6B}" destId="{A1F3D5CA-B273-4E24-9D1A-630C09085BEA}" srcOrd="3" destOrd="0" presId="urn:microsoft.com/office/officeart/2005/8/layout/hProcess4"/>
    <dgm:cxn modelId="{E75DC6C9-6895-4D76-96C9-9F327AC3BC7A}" type="presParOf" srcId="{7794C98C-03DB-4B5E-A5A3-928D3180AB6B}" destId="{ECDDE1AE-8818-4CE7-939A-73E69F15D8B8}" srcOrd="4" destOrd="0" presId="urn:microsoft.com/office/officeart/2005/8/layout/hProcess4"/>
    <dgm:cxn modelId="{B7070F6F-7EC1-44C2-AE6E-E1C02A7A9468}" type="presParOf" srcId="{2F8751BA-783A-4DCE-8864-4FB786638089}" destId="{A9A717A5-9709-440B-A6E4-1602738D4F98}" srcOrd="5" destOrd="0" presId="urn:microsoft.com/office/officeart/2005/8/layout/hProcess4"/>
    <dgm:cxn modelId="{16CAF361-C13C-4DC8-BA9B-EBFB0D9B7C17}" type="presParOf" srcId="{2F8751BA-783A-4DCE-8864-4FB786638089}" destId="{D8F2F2DD-3B4A-47A6-997D-00B9F5C5BD85}" srcOrd="6" destOrd="0" presId="urn:microsoft.com/office/officeart/2005/8/layout/hProcess4"/>
    <dgm:cxn modelId="{555BA5E8-3DF9-4E32-8F6C-0D82C9C751EA}" type="presParOf" srcId="{D8F2F2DD-3B4A-47A6-997D-00B9F5C5BD85}" destId="{5992D482-D8ED-4372-8341-4BB9C3777364}" srcOrd="0" destOrd="0" presId="urn:microsoft.com/office/officeart/2005/8/layout/hProcess4"/>
    <dgm:cxn modelId="{4D860A07-7695-4366-86AD-93FCBD2CE7E0}" type="presParOf" srcId="{D8F2F2DD-3B4A-47A6-997D-00B9F5C5BD85}" destId="{971743AD-0163-4830-BF63-87CFED3BCC28}" srcOrd="1" destOrd="0" presId="urn:microsoft.com/office/officeart/2005/8/layout/hProcess4"/>
    <dgm:cxn modelId="{E0FE0259-4FAC-4BED-9891-25404544CAA2}" type="presParOf" srcId="{D8F2F2DD-3B4A-47A6-997D-00B9F5C5BD85}" destId="{0E338B5C-DAD5-42C9-9164-444426CEEFA9}" srcOrd="2" destOrd="0" presId="urn:microsoft.com/office/officeart/2005/8/layout/hProcess4"/>
    <dgm:cxn modelId="{EDA46C93-1B39-4E80-898C-F7777CF09C9F}" type="presParOf" srcId="{D8F2F2DD-3B4A-47A6-997D-00B9F5C5BD85}" destId="{32ED26F7-621B-48A1-8508-43BEE3D8B82E}" srcOrd="3" destOrd="0" presId="urn:microsoft.com/office/officeart/2005/8/layout/hProcess4"/>
    <dgm:cxn modelId="{CB15D47F-58BD-4652-ADFA-A8445ECA22C7}" type="presParOf" srcId="{D8F2F2DD-3B4A-47A6-997D-00B9F5C5BD85}" destId="{FDD00676-F232-40EF-B6B8-B69F30BEDAFE}" srcOrd="4" destOrd="0" presId="urn:microsoft.com/office/officeart/2005/8/layout/hProcess4"/>
    <dgm:cxn modelId="{D53796E2-0768-4812-9BD9-BA4CB79CDF66}" type="presParOf" srcId="{2F8751BA-783A-4DCE-8864-4FB786638089}" destId="{F219D56E-4A9F-49BE-B3E4-684195C81C6E}" srcOrd="7" destOrd="0" presId="urn:microsoft.com/office/officeart/2005/8/layout/hProcess4"/>
    <dgm:cxn modelId="{F80C5809-1BCD-4BD8-B85A-B75A76751928}" type="presParOf" srcId="{2F8751BA-783A-4DCE-8864-4FB786638089}" destId="{D3EB2DD0-CC19-48F4-9258-F68D84A3C2A8}" srcOrd="8" destOrd="0" presId="urn:microsoft.com/office/officeart/2005/8/layout/hProcess4"/>
    <dgm:cxn modelId="{640ED138-879B-4E65-9C68-0BE8FE2C32FF}" type="presParOf" srcId="{D3EB2DD0-CC19-48F4-9258-F68D84A3C2A8}" destId="{8C4506C9-F7E1-4516-A741-DA991E63D05D}" srcOrd="0" destOrd="0" presId="urn:microsoft.com/office/officeart/2005/8/layout/hProcess4"/>
    <dgm:cxn modelId="{181176A6-D0CE-4EDC-B0CC-823E887F783B}" type="presParOf" srcId="{D3EB2DD0-CC19-48F4-9258-F68D84A3C2A8}" destId="{6F38ACE8-CAA5-4A3F-B587-C1686C235B5D}" srcOrd="1" destOrd="0" presId="urn:microsoft.com/office/officeart/2005/8/layout/hProcess4"/>
    <dgm:cxn modelId="{DC098455-8FF9-4434-B774-D99D240392B6}" type="presParOf" srcId="{D3EB2DD0-CC19-48F4-9258-F68D84A3C2A8}" destId="{F9E7A4C6-1E2B-45E4-8829-918001F7D74C}" srcOrd="2" destOrd="0" presId="urn:microsoft.com/office/officeart/2005/8/layout/hProcess4"/>
    <dgm:cxn modelId="{BF5FEFA9-9DCB-49CE-BAF9-2324E1B46BEC}" type="presParOf" srcId="{D3EB2DD0-CC19-48F4-9258-F68D84A3C2A8}" destId="{EB37589F-A20D-47AF-A6B4-50A4705F0A13}" srcOrd="3" destOrd="0" presId="urn:microsoft.com/office/officeart/2005/8/layout/hProcess4"/>
    <dgm:cxn modelId="{BB991F9A-3211-4DB6-8627-B8486686270B}" type="presParOf" srcId="{D3EB2DD0-CC19-48F4-9258-F68D84A3C2A8}" destId="{6714C847-80F0-4CF9-B6F3-4DC110EB06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6AAE2-B760-4D1E-9E69-FCA4CED96B8C}">
      <dsp:nvSpPr>
        <dsp:cNvPr id="0" name=""/>
        <dsp:cNvSpPr/>
      </dsp:nvSpPr>
      <dsp:spPr>
        <a:xfrm>
          <a:off x="185053" y="85168"/>
          <a:ext cx="2852983" cy="2108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BFA8-DF68-43F2-AE40-C42455C1D0FF}">
      <dsp:nvSpPr>
        <dsp:cNvPr id="0" name=""/>
        <dsp:cNvSpPr/>
      </dsp:nvSpPr>
      <dsp:spPr>
        <a:xfrm>
          <a:off x="761720" y="1811230"/>
          <a:ext cx="2458421" cy="590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300" b="1" kern="1200" smtClean="0"/>
            <a:t>СЕТЕВЫЕ СООБЩЕСТВА</a:t>
          </a:r>
          <a:endParaRPr lang="ru-RU" sz="1300" b="1" kern="1200" dirty="0"/>
        </a:p>
      </dsp:txBody>
      <dsp:txXfrm>
        <a:off x="761720" y="1811230"/>
        <a:ext cx="2458421" cy="590799"/>
      </dsp:txXfrm>
    </dsp:sp>
    <dsp:sp modelId="{CA035CEF-93B5-44AF-945D-A09FBF73A37F}">
      <dsp:nvSpPr>
        <dsp:cNvPr id="0" name=""/>
        <dsp:cNvSpPr/>
      </dsp:nvSpPr>
      <dsp:spPr>
        <a:xfrm>
          <a:off x="3692842" y="85168"/>
          <a:ext cx="2852983" cy="2108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DEFF8-AED5-4EAA-B97E-9AA6D3FAD48F}">
      <dsp:nvSpPr>
        <dsp:cNvPr id="0" name=""/>
        <dsp:cNvSpPr/>
      </dsp:nvSpPr>
      <dsp:spPr>
        <a:xfrm>
          <a:off x="4269509" y="1811230"/>
          <a:ext cx="2458421" cy="590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300" b="1" kern="1200" smtClean="0"/>
            <a:t>«ОТКРЫТАЯ ТЕТРАДЬ КУРСОВ»</a:t>
          </a:r>
          <a:endParaRPr lang="ru-RU" sz="1300" b="1" kern="1200" dirty="0"/>
        </a:p>
      </dsp:txBody>
      <dsp:txXfrm>
        <a:off x="4269509" y="1811230"/>
        <a:ext cx="2458421" cy="590799"/>
      </dsp:txXfrm>
    </dsp:sp>
    <dsp:sp modelId="{E2B793E9-C1FC-4BB4-8433-EC89A87AA94F}">
      <dsp:nvSpPr>
        <dsp:cNvPr id="0" name=""/>
        <dsp:cNvSpPr/>
      </dsp:nvSpPr>
      <dsp:spPr>
        <a:xfrm>
          <a:off x="7200630" y="85168"/>
          <a:ext cx="2852983" cy="2108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0821C-93E2-4E19-A105-2F508467D4AF}">
      <dsp:nvSpPr>
        <dsp:cNvPr id="0" name=""/>
        <dsp:cNvSpPr/>
      </dsp:nvSpPr>
      <dsp:spPr>
        <a:xfrm>
          <a:off x="7777297" y="1811230"/>
          <a:ext cx="2458421" cy="590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300" b="1" kern="1200" smtClean="0"/>
            <a:t>ПРЕДМЕТНЫЕ АССОЦИАЦИИ ПЕДАГОГОВ</a:t>
          </a:r>
          <a:endParaRPr lang="ru-RU" sz="1300" b="1" kern="1200" dirty="0"/>
        </a:p>
      </dsp:txBody>
      <dsp:txXfrm>
        <a:off x="7777297" y="1811230"/>
        <a:ext cx="2458421" cy="590799"/>
      </dsp:txXfrm>
    </dsp:sp>
    <dsp:sp modelId="{D78570AD-E0D2-4FB0-A6C1-FF38FC9DF307}">
      <dsp:nvSpPr>
        <dsp:cNvPr id="0" name=""/>
        <dsp:cNvSpPr/>
      </dsp:nvSpPr>
      <dsp:spPr>
        <a:xfrm>
          <a:off x="3692842" y="2705539"/>
          <a:ext cx="2852983" cy="21083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88956-D155-40AA-B230-A8B1C7429ECE}">
      <dsp:nvSpPr>
        <dsp:cNvPr id="0" name=""/>
        <dsp:cNvSpPr/>
      </dsp:nvSpPr>
      <dsp:spPr>
        <a:xfrm>
          <a:off x="4269509" y="4431601"/>
          <a:ext cx="2458421" cy="590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300" b="1" kern="1200" dirty="0" smtClean="0"/>
            <a:t>СЕТЕВЫЕ ПЕДАГОГИЧЕСКИЕ ПРОЕКТЫ</a:t>
          </a:r>
          <a:endParaRPr lang="ru-RU" sz="1300" b="1" kern="1200" dirty="0"/>
        </a:p>
      </dsp:txBody>
      <dsp:txXfrm>
        <a:off x="4269509" y="4431601"/>
        <a:ext cx="2458421" cy="590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839EB-D728-4682-A292-E184D0E551B6}">
      <dsp:nvSpPr>
        <dsp:cNvPr id="0" name=""/>
        <dsp:cNvSpPr/>
      </dsp:nvSpPr>
      <dsp:spPr>
        <a:xfrm>
          <a:off x="1154310" y="279"/>
          <a:ext cx="2612305" cy="20898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44890-ED0A-4ADE-8AC5-B2E286A7B627}">
      <dsp:nvSpPr>
        <dsp:cNvPr id="0" name=""/>
        <dsp:cNvSpPr/>
      </dsp:nvSpPr>
      <dsp:spPr>
        <a:xfrm>
          <a:off x="1389418" y="1881139"/>
          <a:ext cx="2324952" cy="7314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 ЦЕЛИ ПО КОЛИЧЕСТВУ</a:t>
          </a:r>
          <a:endParaRPr lang="ru-RU" sz="1500" kern="1200" dirty="0"/>
        </a:p>
      </dsp:txBody>
      <dsp:txXfrm>
        <a:off x="1389418" y="1881139"/>
        <a:ext cx="2324952" cy="731445"/>
      </dsp:txXfrm>
    </dsp:sp>
    <dsp:sp modelId="{7AD9C282-193E-445E-8E5C-EAB70DB4CC19}">
      <dsp:nvSpPr>
        <dsp:cNvPr id="0" name=""/>
        <dsp:cNvSpPr/>
      </dsp:nvSpPr>
      <dsp:spPr>
        <a:xfrm>
          <a:off x="4027847" y="279"/>
          <a:ext cx="2612305" cy="20898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65AD-073D-45C4-A33A-62753EA82F79}">
      <dsp:nvSpPr>
        <dsp:cNvPr id="0" name=""/>
        <dsp:cNvSpPr/>
      </dsp:nvSpPr>
      <dsp:spPr>
        <a:xfrm>
          <a:off x="4262954" y="1881139"/>
          <a:ext cx="2324952" cy="7314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2. ЦЕЛИ ПО АКТИВНОСТИ</a:t>
          </a:r>
          <a:endParaRPr lang="ru-RU" sz="1500" kern="1200" dirty="0"/>
        </a:p>
      </dsp:txBody>
      <dsp:txXfrm>
        <a:off x="4262954" y="1881139"/>
        <a:ext cx="2324952" cy="731445"/>
      </dsp:txXfrm>
    </dsp:sp>
    <dsp:sp modelId="{D164D08B-0344-4494-99C5-5211B2671F83}">
      <dsp:nvSpPr>
        <dsp:cNvPr id="0" name=""/>
        <dsp:cNvSpPr/>
      </dsp:nvSpPr>
      <dsp:spPr>
        <a:xfrm>
          <a:off x="6901383" y="279"/>
          <a:ext cx="2612305" cy="20898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C3129-0AEF-4FD2-92D5-C17A325614AE}">
      <dsp:nvSpPr>
        <dsp:cNvPr id="0" name=""/>
        <dsp:cNvSpPr/>
      </dsp:nvSpPr>
      <dsp:spPr>
        <a:xfrm>
          <a:off x="7136490" y="1881139"/>
          <a:ext cx="2324952" cy="7314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 ЦЕЛИ ПО КОНТЕНТУ </a:t>
          </a:r>
          <a:endParaRPr lang="ru-RU" sz="1500" kern="1200" dirty="0"/>
        </a:p>
      </dsp:txBody>
      <dsp:txXfrm>
        <a:off x="7136490" y="1881139"/>
        <a:ext cx="2324952" cy="731445"/>
      </dsp:txXfrm>
    </dsp:sp>
    <dsp:sp modelId="{A3C444D2-78E2-4D8B-8D44-CE83F3A0174A}">
      <dsp:nvSpPr>
        <dsp:cNvPr id="0" name=""/>
        <dsp:cNvSpPr/>
      </dsp:nvSpPr>
      <dsp:spPr>
        <a:xfrm>
          <a:off x="2591079" y="2873815"/>
          <a:ext cx="2612305" cy="20898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32B80-E7DD-4B1C-BB26-57076F553B3B}">
      <dsp:nvSpPr>
        <dsp:cNvPr id="0" name=""/>
        <dsp:cNvSpPr/>
      </dsp:nvSpPr>
      <dsp:spPr>
        <a:xfrm>
          <a:off x="2826186" y="4754675"/>
          <a:ext cx="2324952" cy="7314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4. ЦЕЛИ ПО ПРОКАЧИВАНИЮ ЭКСПЕРТНОСТИ</a:t>
          </a:r>
          <a:endParaRPr lang="ru-RU" sz="1500" kern="1200" dirty="0"/>
        </a:p>
      </dsp:txBody>
      <dsp:txXfrm>
        <a:off x="2826186" y="4754675"/>
        <a:ext cx="2324952" cy="731445"/>
      </dsp:txXfrm>
    </dsp:sp>
    <dsp:sp modelId="{5DFA1559-E740-4406-97F5-80BFAD40D83A}">
      <dsp:nvSpPr>
        <dsp:cNvPr id="0" name=""/>
        <dsp:cNvSpPr/>
      </dsp:nvSpPr>
      <dsp:spPr>
        <a:xfrm>
          <a:off x="5464615" y="2873815"/>
          <a:ext cx="2612305" cy="20898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86271-32C2-41E8-B972-05FA622BF0D1}">
      <dsp:nvSpPr>
        <dsp:cNvPr id="0" name=""/>
        <dsp:cNvSpPr/>
      </dsp:nvSpPr>
      <dsp:spPr>
        <a:xfrm>
          <a:off x="5699722" y="4754675"/>
          <a:ext cx="2324952" cy="7314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5. ЦЕЛИ ПО ПЕДАГОГИЧЕСКОМУ ПРОЕКТИРОВАНИЮ</a:t>
          </a:r>
          <a:endParaRPr lang="ru-RU" sz="1500" kern="1200" dirty="0"/>
        </a:p>
      </dsp:txBody>
      <dsp:txXfrm>
        <a:off x="5699722" y="4754675"/>
        <a:ext cx="2324952" cy="731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CC450-6FE4-4CCD-A1E2-733D4711D7A1}">
      <dsp:nvSpPr>
        <dsp:cNvPr id="0" name=""/>
        <dsp:cNvSpPr/>
      </dsp:nvSpPr>
      <dsp:spPr>
        <a:xfrm>
          <a:off x="1134" y="2038392"/>
          <a:ext cx="1737419" cy="143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F2FD2-B04C-4B1C-B807-7DA8BAE91939}">
      <dsp:nvSpPr>
        <dsp:cNvPr id="0" name=""/>
        <dsp:cNvSpPr/>
      </dsp:nvSpPr>
      <dsp:spPr>
        <a:xfrm>
          <a:off x="844359" y="2244628"/>
          <a:ext cx="2460488" cy="2460488"/>
        </a:xfrm>
        <a:prstGeom prst="leftCircularArrow">
          <a:avLst>
            <a:gd name="adj1" fmla="val 2400"/>
            <a:gd name="adj2" fmla="val 290213"/>
            <a:gd name="adj3" fmla="val 3124222"/>
            <a:gd name="adj4" fmla="val 10082988"/>
            <a:gd name="adj5" fmla="val 28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C897C-7D40-435C-895B-D2278B043A21}">
      <dsp:nvSpPr>
        <dsp:cNvPr id="0" name=""/>
        <dsp:cNvSpPr/>
      </dsp:nvSpPr>
      <dsp:spPr>
        <a:xfrm>
          <a:off x="0" y="1997532"/>
          <a:ext cx="1867224" cy="1718829"/>
        </a:xfrm>
        <a:prstGeom prst="roundRect">
          <a:avLst>
            <a:gd name="adj" fmla="val 10000"/>
          </a:avLst>
        </a:prstGeom>
        <a:solidFill>
          <a:srgbClr val="0065E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АССОЦИАЦИЯ МОЛОДЫХ ПЕДАГОГОВ ХАБАРОВСКОМУ КРАЯ</a:t>
          </a:r>
          <a:endParaRPr lang="ru-RU" sz="1400" kern="1200" dirty="0"/>
        </a:p>
      </dsp:txBody>
      <dsp:txXfrm>
        <a:off x="50343" y="2047875"/>
        <a:ext cx="1766538" cy="1618143"/>
      </dsp:txXfrm>
    </dsp:sp>
    <dsp:sp modelId="{53F20273-C192-49D9-B1D7-873C8A678F5C}">
      <dsp:nvSpPr>
        <dsp:cNvPr id="0" name=""/>
        <dsp:cNvSpPr/>
      </dsp:nvSpPr>
      <dsp:spPr>
        <a:xfrm>
          <a:off x="2374244" y="2590979"/>
          <a:ext cx="1737419" cy="143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7C675-DD0C-4DF7-91FF-CC7CE5C6740A}">
      <dsp:nvSpPr>
        <dsp:cNvPr id="0" name=""/>
        <dsp:cNvSpPr/>
      </dsp:nvSpPr>
      <dsp:spPr>
        <a:xfrm>
          <a:off x="3158172" y="1322956"/>
          <a:ext cx="2759203" cy="2759203"/>
        </a:xfrm>
        <a:prstGeom prst="circularArrow">
          <a:avLst>
            <a:gd name="adj1" fmla="val 2140"/>
            <a:gd name="adj2" fmla="val 257250"/>
            <a:gd name="adj3" fmla="val 18496541"/>
            <a:gd name="adj4" fmla="val 11504812"/>
            <a:gd name="adj5" fmla="val 2497"/>
          </a:avLst>
        </a:prstGeom>
        <a:solidFill>
          <a:schemeClr val="accent4">
            <a:hueOff val="4538203"/>
            <a:satOff val="15942"/>
            <a:lumOff val="1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AD658-3EFF-4D3C-8503-AF358C0CBD2C}">
      <dsp:nvSpPr>
        <dsp:cNvPr id="0" name=""/>
        <dsp:cNvSpPr/>
      </dsp:nvSpPr>
      <dsp:spPr>
        <a:xfrm>
          <a:off x="2321094" y="2434713"/>
          <a:ext cx="1857216" cy="1719812"/>
        </a:xfrm>
        <a:prstGeom prst="roundRect">
          <a:avLst>
            <a:gd name="adj" fmla="val 10000"/>
          </a:avLst>
        </a:prstGeom>
        <a:solidFill>
          <a:schemeClr val="accent4">
            <a:hueOff val="3403652"/>
            <a:satOff val="11956"/>
            <a:lumOff val="130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БАДДИНГ-СЕССИИ ДЛЯ МОЛОДЫХ ПЕДАГОГОВ РАЗЛИЧНЫХ ПРЕДМЕТНЫХ ОБЛАСТЕЙ</a:t>
          </a:r>
          <a:endParaRPr lang="ru-RU" sz="1400" kern="1200" dirty="0"/>
        </a:p>
      </dsp:txBody>
      <dsp:txXfrm>
        <a:off x="2371466" y="2485085"/>
        <a:ext cx="1756472" cy="1619068"/>
      </dsp:txXfrm>
    </dsp:sp>
    <dsp:sp modelId="{6E54C1A1-6C0B-48F8-A5F6-D0BC4E36E36C}">
      <dsp:nvSpPr>
        <dsp:cNvPr id="0" name=""/>
        <dsp:cNvSpPr/>
      </dsp:nvSpPr>
      <dsp:spPr>
        <a:xfrm>
          <a:off x="4742350" y="2040632"/>
          <a:ext cx="1737419" cy="143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717A5-9709-440B-A6E4-1602738D4F98}">
      <dsp:nvSpPr>
        <dsp:cNvPr id="0" name=""/>
        <dsp:cNvSpPr/>
      </dsp:nvSpPr>
      <dsp:spPr>
        <a:xfrm>
          <a:off x="5513553" y="2117224"/>
          <a:ext cx="2586827" cy="2586827"/>
        </a:xfrm>
        <a:prstGeom prst="leftCircularArrow">
          <a:avLst>
            <a:gd name="adj1" fmla="val 2283"/>
            <a:gd name="adj2" fmla="val 275293"/>
            <a:gd name="adj3" fmla="val 3201527"/>
            <a:gd name="adj4" fmla="val 10175212"/>
            <a:gd name="adj5" fmla="val 2663"/>
          </a:avLst>
        </a:prstGeom>
        <a:solidFill>
          <a:schemeClr val="accent4">
            <a:hueOff val="9076405"/>
            <a:satOff val="31883"/>
            <a:lumOff val="3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3D5CA-B273-4E24-9D1A-630C09085BEA}">
      <dsp:nvSpPr>
        <dsp:cNvPr id="0" name=""/>
        <dsp:cNvSpPr/>
      </dsp:nvSpPr>
      <dsp:spPr>
        <a:xfrm>
          <a:off x="4654638" y="1922982"/>
          <a:ext cx="1886281" cy="1709869"/>
        </a:xfrm>
        <a:prstGeom prst="roundRect">
          <a:avLst>
            <a:gd name="adj" fmla="val 10000"/>
          </a:avLst>
        </a:prstGeom>
        <a:solidFill>
          <a:schemeClr val="accent4">
            <a:hueOff val="6807304"/>
            <a:satOff val="23912"/>
            <a:lumOff val="26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УЧАСТИЕ В КРАЕВЫХ И  ВСЕРОССИЙ-СКИХ КОНКУРСАХ</a:t>
          </a:r>
          <a:endParaRPr lang="ru-RU" sz="1800" kern="1200" dirty="0"/>
        </a:p>
      </dsp:txBody>
      <dsp:txXfrm>
        <a:off x="4704718" y="1973062"/>
        <a:ext cx="1786121" cy="1609709"/>
      </dsp:txXfrm>
    </dsp:sp>
    <dsp:sp modelId="{971743AD-0163-4830-BF63-87CFED3BCC28}">
      <dsp:nvSpPr>
        <dsp:cNvPr id="0" name=""/>
        <dsp:cNvSpPr/>
      </dsp:nvSpPr>
      <dsp:spPr>
        <a:xfrm>
          <a:off x="7124989" y="2595186"/>
          <a:ext cx="1737419" cy="143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9D56E-4A9F-49BE-B3E4-684195C81C6E}">
      <dsp:nvSpPr>
        <dsp:cNvPr id="0" name=""/>
        <dsp:cNvSpPr/>
      </dsp:nvSpPr>
      <dsp:spPr>
        <a:xfrm>
          <a:off x="7903887" y="1298322"/>
          <a:ext cx="2793775" cy="2793775"/>
        </a:xfrm>
        <a:prstGeom prst="circularArrow">
          <a:avLst>
            <a:gd name="adj1" fmla="val 2114"/>
            <a:gd name="adj2" fmla="val 253912"/>
            <a:gd name="adj3" fmla="val 18522842"/>
            <a:gd name="adj4" fmla="val 11527775"/>
            <a:gd name="adj5" fmla="val 2466"/>
          </a:avLst>
        </a:prstGeom>
        <a:solidFill>
          <a:schemeClr val="accent4">
            <a:hueOff val="13614608"/>
            <a:satOff val="47825"/>
            <a:lumOff val="5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26F7-621B-48A1-8508-43BEE3D8B82E}">
      <dsp:nvSpPr>
        <dsp:cNvPr id="0" name=""/>
        <dsp:cNvSpPr/>
      </dsp:nvSpPr>
      <dsp:spPr>
        <a:xfrm>
          <a:off x="7038528" y="2415134"/>
          <a:ext cx="1918188" cy="1736639"/>
        </a:xfrm>
        <a:prstGeom prst="roundRect">
          <a:avLst>
            <a:gd name="adj" fmla="val 10000"/>
          </a:avLst>
        </a:prstGeom>
        <a:solidFill>
          <a:schemeClr val="accent4">
            <a:hueOff val="10210955"/>
            <a:satOff val="35869"/>
            <a:lumOff val="392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VIP</a:t>
          </a:r>
          <a:r>
            <a:rPr lang="ru-RU" sz="1800" kern="1200" dirty="0" smtClean="0"/>
            <a:t> КУРСЫ ДЛЯ ПРОФЕССИО-НАЛЬНОЙ ЭЛИТЫ</a:t>
          </a:r>
          <a:endParaRPr lang="ru-RU" sz="1800" kern="1200" dirty="0"/>
        </a:p>
      </dsp:txBody>
      <dsp:txXfrm>
        <a:off x="7089392" y="2465998"/>
        <a:ext cx="1816460" cy="1634911"/>
      </dsp:txXfrm>
    </dsp:sp>
    <dsp:sp modelId="{6F38ACE8-CAA5-4A3F-B587-C1686C235B5D}">
      <dsp:nvSpPr>
        <dsp:cNvPr id="0" name=""/>
        <dsp:cNvSpPr/>
      </dsp:nvSpPr>
      <dsp:spPr>
        <a:xfrm>
          <a:off x="9523582" y="2026595"/>
          <a:ext cx="1737419" cy="143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7589F-A20D-47AF-A6B4-50A4705F0A13}">
      <dsp:nvSpPr>
        <dsp:cNvPr id="0" name=""/>
        <dsp:cNvSpPr/>
      </dsp:nvSpPr>
      <dsp:spPr>
        <a:xfrm>
          <a:off x="9436456" y="1871133"/>
          <a:ext cx="1951207" cy="1766014"/>
        </a:xfrm>
        <a:prstGeom prst="roundRect">
          <a:avLst>
            <a:gd name="adj" fmla="val 10000"/>
          </a:avLst>
        </a:prstGeom>
        <a:solidFill>
          <a:schemeClr val="accent4">
            <a:hueOff val="13614608"/>
            <a:satOff val="47825"/>
            <a:lumOff val="5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УЧИТЕЛЬ ГОДА РФ</a:t>
          </a:r>
          <a:endParaRPr lang="ru-RU" sz="2900" kern="1200" dirty="0"/>
        </a:p>
      </dsp:txBody>
      <dsp:txXfrm>
        <a:off x="9488181" y="1922858"/>
        <a:ext cx="1847757" cy="166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B0590A-175D-4F43-997B-88A2DAD4AB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443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D3C74A9-B1DD-422C-A8B8-5B49B8655F53}" type="slidenum">
              <a:rPr lang="en-US" altLang="ru-RU" sz="1200"/>
              <a:pPr algn="r"/>
              <a:t>1</a:t>
            </a:fld>
            <a:endParaRPr lang="en-US" altLang="ru-RU" sz="120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27630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B8E1A36-4D15-41F8-80A3-4BF4374B97D0}" type="slidenum">
              <a:rPr lang="en-US" altLang="ru-RU" sz="1200"/>
              <a:pPr algn="r"/>
              <a:t>10</a:t>
            </a:fld>
            <a:endParaRPr lang="en-US" altLang="ru-RU" sz="120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4100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2A3729A-02BA-47A4-A46E-D55D534D4F99}" type="slidenum">
              <a:rPr lang="en-US" altLang="ru-RU" sz="1200"/>
              <a:pPr algn="r"/>
              <a:t>2</a:t>
            </a:fld>
            <a:endParaRPr lang="en-US" altLang="ru-RU" sz="120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828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E79EB48-60C0-4FFB-80BB-1AF73DE32C2B}" type="slidenum">
              <a:rPr lang="en-US" altLang="ru-RU" sz="1200"/>
              <a:pPr algn="r"/>
              <a:t>3</a:t>
            </a:fld>
            <a:endParaRPr lang="en-US" altLang="ru-RU" sz="120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170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21650CF-B932-4EF4-B3BE-0CC0EC55040E}" type="slidenum">
              <a:rPr lang="en-US" altLang="ru-RU" sz="1200"/>
              <a:pPr algn="r"/>
              <a:t>4</a:t>
            </a:fld>
            <a:endParaRPr lang="en-US" altLang="ru-RU" sz="120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0025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62A258B-37D4-46DF-BA00-B65643977E82}" type="slidenum">
              <a:rPr lang="en-US" altLang="ru-RU" sz="1200"/>
              <a:pPr algn="r"/>
              <a:t>5</a:t>
            </a:fld>
            <a:endParaRPr lang="en-US" altLang="ru-RU" sz="120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6194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199CD8D-D570-4D32-8103-005EE54018B2}" type="slidenum">
              <a:rPr lang="en-US" altLang="ru-RU" sz="1200"/>
              <a:pPr algn="r"/>
              <a:t>6</a:t>
            </a:fld>
            <a:endParaRPr lang="en-US" altLang="ru-RU" sz="120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788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37911F4-0906-4D2C-8BEB-5892FD22C79F}" type="slidenum">
              <a:rPr lang="en-US" altLang="ru-RU" sz="1200"/>
              <a:pPr algn="r"/>
              <a:t>7</a:t>
            </a:fld>
            <a:endParaRPr lang="en-US" altLang="ru-RU" sz="120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738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8EBC9AE-B5B0-4FF7-90EE-1EA1E1729211}" type="slidenum">
              <a:rPr lang="en-US" altLang="ru-RU" sz="1200"/>
              <a:pPr algn="r"/>
              <a:t>8</a:t>
            </a:fld>
            <a:endParaRPr lang="en-US" altLang="ru-RU" sz="120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486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248E60B-364C-4DEA-A241-6A2E6373E0DA}" type="slidenum">
              <a:rPr lang="en-US" altLang="ru-RU" sz="1200"/>
              <a:pPr algn="r"/>
              <a:t>9</a:t>
            </a:fld>
            <a:endParaRPr lang="en-US" altLang="ru-RU" sz="120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0506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77866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2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250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0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0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2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204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689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" y="2667000"/>
            <a:ext cx="6172200" cy="1219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200" b="1" dirty="0" smtClean="0">
                <a:ln>
                  <a:solidFill>
                    <a:srgbClr val="02284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СИНЕРГЕТИЧЕСКИЙ РЕСУРС СЕТЕВЫХ СООБЩЕСТВ КАК РЕСУРС РАЗВИТИЯ СИСТЕМЫ ОБРАЗОВАНИЯ ХАБАРОВСКОГО КРАЯ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118110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ЖАННА БОРИСОВНА КУЗНЕЦОВА,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проректор по стратегическому развитию отрасли системы общего образования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Хабаровский краевой институт развития образования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"/>
          <a:stretch>
            <a:fillRect/>
          </a:stretch>
        </p:blipFill>
        <p:spPr bwMode="auto">
          <a:xfrm>
            <a:off x="10058400" y="1333500"/>
            <a:ext cx="14478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0"/>
            <a:ext cx="152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21510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3538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634"/>
          <a:stretch>
            <a:fillRect/>
          </a:stretch>
        </p:blipFill>
        <p:spPr bwMode="auto">
          <a:xfrm>
            <a:off x="1295400" y="2406650"/>
            <a:ext cx="29622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4648200" y="1905000"/>
            <a:ext cx="5588000" cy="47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ЖАННА БОРИСОВНА КУЗНЕЦОВА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200" b="1" dirty="0" smtClean="0">
              <a:ln>
                <a:solidFill>
                  <a:srgbClr val="F8F9FB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проректор по стратегическому развитию отрасли системы общего образования,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Хабаровский краевой институт развития образования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800" b="1" dirty="0" smtClean="0">
              <a:ln>
                <a:solidFill>
                  <a:srgbClr val="F8F9FB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тел.: +7(4212) 56-01-16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800" b="1" dirty="0" smtClean="0">
              <a:ln>
                <a:solidFill>
                  <a:srgbClr val="F8F9FB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ru-RU" sz="24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altLang="ru-RU" sz="24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2400" b="1" dirty="0" smtClean="0">
                <a:ln>
                  <a:solidFill>
                    <a:srgbClr val="F8F9FB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kuznetsovajb@ippk.ru</a:t>
            </a:r>
            <a:endParaRPr lang="ru-RU" altLang="ru-RU" sz="2400" b="1" dirty="0" smtClean="0">
              <a:ln>
                <a:solidFill>
                  <a:srgbClr val="F8F9FB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57163"/>
            <a:ext cx="1051560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5143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Рисунок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Группа 13"/>
          <p:cNvGrpSpPr>
            <a:grpSpLocks/>
          </p:cNvGrpSpPr>
          <p:nvPr/>
        </p:nvGrpSpPr>
        <p:grpSpPr bwMode="auto">
          <a:xfrm>
            <a:off x="4419600" y="3556000"/>
            <a:ext cx="2263775" cy="1373188"/>
            <a:chOff x="4419600" y="3555979"/>
            <a:chExt cx="2264295" cy="1373194"/>
          </a:xfrm>
        </p:grpSpPr>
        <p:sp>
          <p:nvSpPr>
            <p:cNvPr id="5140" name="Выноска 1 8"/>
            <p:cNvSpPr>
              <a:spLocks/>
            </p:cNvSpPr>
            <p:nvPr/>
          </p:nvSpPr>
          <p:spPr bwMode="auto">
            <a:xfrm>
              <a:off x="4419600" y="4343401"/>
              <a:ext cx="2264295" cy="585772"/>
            </a:xfrm>
            <a:prstGeom prst="borderCallout1">
              <a:avLst>
                <a:gd name="adj1" fmla="val -86866"/>
                <a:gd name="adj2" fmla="val 79639"/>
                <a:gd name="adj3" fmla="val -7056"/>
                <a:gd name="adj4" fmla="val 61523"/>
              </a:avLst>
            </a:prstGeom>
            <a:solidFill>
              <a:srgbClr val="011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4421341"/>
              <a:ext cx="2188095" cy="5078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КРАСНОЯРСКИЙ КРАЙ</a:t>
              </a:r>
            </a:p>
            <a:p>
              <a:pPr algn="ctr" eaLnBrk="1" hangingPunct="1">
                <a:defRPr/>
              </a:pPr>
              <a:r>
                <a:rPr lang="ru-RU" sz="1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2" name="Равнобедренный треугольник 11"/>
            <p:cNvSpPr>
              <a:spLocks noChangeArrowheads="1"/>
            </p:cNvSpPr>
            <p:nvPr/>
          </p:nvSpPr>
          <p:spPr bwMode="auto">
            <a:xfrm rot="2418770">
              <a:off x="6009084" y="3555979"/>
              <a:ext cx="151560" cy="964755"/>
            </a:xfrm>
            <a:prstGeom prst="triangle">
              <a:avLst>
                <a:gd name="adj" fmla="val 50000"/>
              </a:avLst>
            </a:prstGeom>
            <a:solidFill>
              <a:srgbClr val="011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125" name="Группа 14"/>
          <p:cNvGrpSpPr>
            <a:grpSpLocks/>
          </p:cNvGrpSpPr>
          <p:nvPr/>
        </p:nvGrpSpPr>
        <p:grpSpPr bwMode="auto">
          <a:xfrm>
            <a:off x="6783388" y="1905000"/>
            <a:ext cx="2284412" cy="1524000"/>
            <a:chOff x="6783414" y="1905000"/>
            <a:chExt cx="2284386" cy="1523426"/>
          </a:xfrm>
        </p:grpSpPr>
        <p:sp>
          <p:nvSpPr>
            <p:cNvPr id="5137" name="Выноска 1 12"/>
            <p:cNvSpPr>
              <a:spLocks/>
            </p:cNvSpPr>
            <p:nvPr/>
          </p:nvSpPr>
          <p:spPr bwMode="auto">
            <a:xfrm>
              <a:off x="6783414" y="1905000"/>
              <a:ext cx="2284386" cy="584031"/>
            </a:xfrm>
            <a:prstGeom prst="borderCallout1">
              <a:avLst>
                <a:gd name="adj1" fmla="val 186171"/>
                <a:gd name="adj2" fmla="val 50083"/>
                <a:gd name="adj3" fmla="val 99903"/>
                <a:gd name="adj4" fmla="val 57037"/>
              </a:avLst>
            </a:prstGeom>
            <a:solidFill>
              <a:srgbClr val="011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83414" y="1981200"/>
              <a:ext cx="2284386" cy="5078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РЕСПУБЛИКА САХА (ЯКУТИЯ)</a:t>
              </a:r>
            </a:p>
            <a:p>
              <a:pPr algn="ctr" eaLnBrk="1" hangingPunct="1">
                <a:defRPr/>
              </a:pPr>
              <a:r>
                <a:rPr lang="en-US" sz="16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rPr>
                <a:t>1</a:t>
              </a:r>
              <a:endParaRPr lang="ru-RU" sz="1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139" name="Равнобедренный треугольник 16"/>
            <p:cNvSpPr>
              <a:spLocks noChangeArrowheads="1"/>
            </p:cNvSpPr>
            <p:nvPr/>
          </p:nvSpPr>
          <p:spPr bwMode="auto">
            <a:xfrm rot="-9585231">
              <a:off x="7845387" y="2365813"/>
              <a:ext cx="193037" cy="1062613"/>
            </a:xfrm>
            <a:prstGeom prst="triangle">
              <a:avLst>
                <a:gd name="adj" fmla="val 50000"/>
              </a:avLst>
            </a:prstGeom>
            <a:solidFill>
              <a:srgbClr val="011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126" name="Группа 18"/>
          <p:cNvGrpSpPr>
            <a:grpSpLocks/>
          </p:cNvGrpSpPr>
          <p:nvPr/>
        </p:nvGrpSpPr>
        <p:grpSpPr bwMode="auto">
          <a:xfrm>
            <a:off x="7515225" y="6262688"/>
            <a:ext cx="2593975" cy="384175"/>
            <a:chOff x="7515225" y="6262092"/>
            <a:chExt cx="2593974" cy="384241"/>
          </a:xfrm>
        </p:grpSpPr>
        <p:sp>
          <p:nvSpPr>
            <p:cNvPr id="5135" name="Прямоугольник 17"/>
            <p:cNvSpPr>
              <a:spLocks noChangeArrowheads="1"/>
            </p:cNvSpPr>
            <p:nvPr/>
          </p:nvSpPr>
          <p:spPr bwMode="auto">
            <a:xfrm>
              <a:off x="7515225" y="6290733"/>
              <a:ext cx="2314575" cy="355600"/>
            </a:xfrm>
            <a:prstGeom prst="rect">
              <a:avLst/>
            </a:prstGeom>
            <a:solidFill>
              <a:srgbClr val="011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02674" y="6262092"/>
              <a:ext cx="250652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ХАБАРОВСКИЙ КРАЙ    </a:t>
              </a:r>
              <a:r>
                <a:rPr lang="ru-RU" sz="18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ru-RU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5127" name="Группа 23"/>
          <p:cNvGrpSpPr>
            <a:grpSpLocks/>
          </p:cNvGrpSpPr>
          <p:nvPr/>
        </p:nvGrpSpPr>
        <p:grpSpPr bwMode="auto">
          <a:xfrm>
            <a:off x="990600" y="3290888"/>
            <a:ext cx="1425575" cy="754062"/>
            <a:chOff x="4321695" y="4196600"/>
            <a:chExt cx="1426095" cy="754806"/>
          </a:xfrm>
        </p:grpSpPr>
        <p:sp>
          <p:nvSpPr>
            <p:cNvPr id="5132" name="Выноска 1 24"/>
            <p:cNvSpPr>
              <a:spLocks/>
            </p:cNvSpPr>
            <p:nvPr/>
          </p:nvSpPr>
          <p:spPr bwMode="auto">
            <a:xfrm>
              <a:off x="4321695" y="4196600"/>
              <a:ext cx="1426095" cy="339550"/>
            </a:xfrm>
            <a:prstGeom prst="borderCallout1">
              <a:avLst>
                <a:gd name="adj1" fmla="val -86866"/>
                <a:gd name="adj2" fmla="val 79639"/>
                <a:gd name="adj3" fmla="val -7056"/>
                <a:gd name="adj4" fmla="val 61523"/>
              </a:avLst>
            </a:prstGeom>
            <a:solidFill>
              <a:srgbClr val="011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25143" y="4218636"/>
              <a:ext cx="1219200" cy="2616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11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МОСКВА</a:t>
              </a:r>
            </a:p>
          </p:txBody>
        </p:sp>
        <p:sp>
          <p:nvSpPr>
            <p:cNvPr id="5134" name="Равнобедренный треугольник 26"/>
            <p:cNvSpPr>
              <a:spLocks noChangeArrowheads="1"/>
            </p:cNvSpPr>
            <p:nvPr/>
          </p:nvSpPr>
          <p:spPr bwMode="auto">
            <a:xfrm rot="8581843">
              <a:off x="5312354" y="4424337"/>
              <a:ext cx="153340" cy="527069"/>
            </a:xfrm>
            <a:prstGeom prst="triangle">
              <a:avLst>
                <a:gd name="adj" fmla="val 50000"/>
              </a:avLst>
            </a:prstGeom>
            <a:solidFill>
              <a:srgbClr val="011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2" name="Дуга 21"/>
          <p:cNvSpPr/>
          <p:nvPr/>
        </p:nvSpPr>
        <p:spPr bwMode="auto">
          <a:xfrm>
            <a:off x="2209800" y="2670332"/>
            <a:ext cx="7162800" cy="2739868"/>
          </a:xfrm>
          <a:prstGeom prst="arc">
            <a:avLst>
              <a:gd name="adj1" fmla="val 11015904"/>
              <a:gd name="adj2" fmla="val 21367398"/>
            </a:avLst>
          </a:prstGeom>
          <a:noFill/>
          <a:ln>
            <a:solidFill>
              <a:srgbClr val="011EDE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131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223">
            <a:off x="2517775" y="2924175"/>
            <a:ext cx="682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7177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104394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 ОБРАЗОВАНИЯ ХАБАРОВСКОГО КРАЯ</a:t>
            </a:r>
            <a:endParaRPr lang="ru-RU" sz="2200" b="1" dirty="0" smtClean="0">
              <a:ln>
                <a:solidFill>
                  <a:srgbClr val="001E4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Скругленный прямоугольник 2"/>
          <p:cNvSpPr>
            <a:spLocks noChangeArrowheads="1"/>
          </p:cNvSpPr>
          <p:nvPr/>
        </p:nvSpPr>
        <p:spPr bwMode="auto">
          <a:xfrm>
            <a:off x="781050" y="1522413"/>
            <a:ext cx="10496550" cy="1143000"/>
          </a:xfrm>
          <a:prstGeom prst="roundRect">
            <a:avLst>
              <a:gd name="adj" fmla="val 16667"/>
            </a:avLst>
          </a:prstGeom>
          <a:solidFill>
            <a:srgbClr val="004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954</a:t>
            </a:r>
            <a:r>
              <a:rPr lang="ru-RU" altLang="ru-RU" b="1">
                <a:solidFill>
                  <a:schemeClr val="bg1"/>
                </a:solidFill>
              </a:rPr>
              <a:t> ОРГАНИЗАЦИИ В ТОМ ЧИСЛЕ:</a:t>
            </a:r>
            <a:endParaRPr lang="en-US" altLang="ru-RU" b="1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b="1">
                <a:solidFill>
                  <a:schemeClr val="bg1"/>
                </a:solidFill>
              </a:rPr>
              <a:t>(18,7</a:t>
            </a:r>
            <a:r>
              <a:rPr lang="ru-RU" altLang="ru-RU" b="1">
                <a:solidFill>
                  <a:schemeClr val="bg1"/>
                </a:solidFill>
              </a:rPr>
              <a:t> тыс. педагогов</a:t>
            </a:r>
            <a:r>
              <a:rPr lang="en-US" altLang="ru-RU" b="1">
                <a:solidFill>
                  <a:schemeClr val="bg1"/>
                </a:solidFill>
              </a:rPr>
              <a:t>)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173" name="Скругленный прямоугольник 5"/>
          <p:cNvSpPr>
            <a:spLocks noChangeArrowheads="1"/>
          </p:cNvSpPr>
          <p:nvPr/>
        </p:nvSpPr>
        <p:spPr bwMode="auto">
          <a:xfrm>
            <a:off x="781050" y="2763838"/>
            <a:ext cx="5133975" cy="1676400"/>
          </a:xfrm>
          <a:prstGeom prst="roundRect">
            <a:avLst>
              <a:gd name="adj" fmla="val 16667"/>
            </a:avLst>
          </a:prstGeom>
          <a:solidFill>
            <a:srgbClr val="006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418</a:t>
            </a:r>
            <a:r>
              <a:rPr lang="ru-RU" altLang="ru-RU" sz="3600" b="1">
                <a:solidFill>
                  <a:schemeClr val="bg1"/>
                </a:solidFill>
              </a:rPr>
              <a:t> </a:t>
            </a:r>
            <a:r>
              <a:rPr lang="ru-RU" altLang="ru-RU" b="1">
                <a:solidFill>
                  <a:schemeClr val="bg1"/>
                </a:solidFill>
              </a:rPr>
              <a:t>УЧРЕЖДЕНИЙ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ДОШКОЛЬНОГО ОБРАЗОВАНИЯ</a:t>
            </a:r>
          </a:p>
        </p:txBody>
      </p:sp>
      <p:sp>
        <p:nvSpPr>
          <p:cNvPr id="7174" name="Скругленный прямоугольник 8"/>
          <p:cNvSpPr>
            <a:spLocks noChangeArrowheads="1"/>
          </p:cNvSpPr>
          <p:nvPr/>
        </p:nvSpPr>
        <p:spPr bwMode="auto">
          <a:xfrm>
            <a:off x="781050" y="4510088"/>
            <a:ext cx="5133975" cy="1676400"/>
          </a:xfrm>
          <a:prstGeom prst="roundRect">
            <a:avLst>
              <a:gd name="adj" fmla="val 16667"/>
            </a:avLst>
          </a:prstGeom>
          <a:solidFill>
            <a:srgbClr val="6ED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394</a:t>
            </a:r>
            <a:r>
              <a:rPr lang="ru-RU" altLang="ru-RU" b="1">
                <a:solidFill>
                  <a:srgbClr val="FF0000"/>
                </a:solidFill>
              </a:rPr>
              <a:t> </a:t>
            </a:r>
            <a:r>
              <a:rPr lang="ru-RU" altLang="ru-RU" b="1">
                <a:solidFill>
                  <a:schemeClr val="bg1"/>
                </a:solidFill>
              </a:rPr>
              <a:t>ОБЩЕОБРАЗОВАТЕЛЬНЫХ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ОРГАНИЗАЦИЙ</a:t>
            </a:r>
          </a:p>
        </p:txBody>
      </p:sp>
      <p:sp>
        <p:nvSpPr>
          <p:cNvPr id="7175" name="Скругленный прямоугольник 9"/>
          <p:cNvSpPr>
            <a:spLocks noChangeArrowheads="1"/>
          </p:cNvSpPr>
          <p:nvPr/>
        </p:nvSpPr>
        <p:spPr bwMode="auto">
          <a:xfrm>
            <a:off x="6019800" y="2763838"/>
            <a:ext cx="5257800" cy="1676400"/>
          </a:xfrm>
          <a:prstGeom prst="roundRect">
            <a:avLst>
              <a:gd name="adj" fmla="val 16667"/>
            </a:avLst>
          </a:prstGeom>
          <a:solidFill>
            <a:srgbClr val="042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123</a:t>
            </a:r>
            <a:r>
              <a:rPr lang="ru-RU" altLang="ru-RU" sz="2000" b="1">
                <a:solidFill>
                  <a:schemeClr val="bg1"/>
                </a:solidFill>
              </a:rPr>
              <a:t> ОБРАЗОВАТЕЛЬНЫЕ </a:t>
            </a: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ОРГАНИЗАЦИИ  СИСТЕМЫ </a:t>
            </a: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ДОПОЛНИТЕЛЬНОГО ОБРАЗОВАНИЯ</a:t>
            </a:r>
          </a:p>
        </p:txBody>
      </p:sp>
      <p:sp>
        <p:nvSpPr>
          <p:cNvPr id="7176" name="Скругленный прямоугольник 11"/>
          <p:cNvSpPr>
            <a:spLocks noChangeArrowheads="1"/>
          </p:cNvSpPr>
          <p:nvPr/>
        </p:nvSpPr>
        <p:spPr bwMode="auto">
          <a:xfrm>
            <a:off x="6019800" y="4510088"/>
            <a:ext cx="5257800" cy="2197100"/>
          </a:xfrm>
          <a:prstGeom prst="roundRect">
            <a:avLst>
              <a:gd name="adj" fmla="val 16667"/>
            </a:avLst>
          </a:prstGeom>
          <a:solidFill>
            <a:srgbClr val="758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27</a:t>
            </a:r>
            <a:r>
              <a:rPr lang="ru-RU" altLang="ru-RU" sz="2000" b="1">
                <a:solidFill>
                  <a:srgbClr val="FF0000"/>
                </a:solidFill>
              </a:rPr>
              <a:t> </a:t>
            </a:r>
            <a:r>
              <a:rPr lang="ru-RU" altLang="ru-RU" sz="2000" b="1">
                <a:solidFill>
                  <a:schemeClr val="bg1"/>
                </a:solidFill>
              </a:rPr>
              <a:t>КРАЕВЫХ ДЕТСКИХ ДОМА</a:t>
            </a:r>
          </a:p>
          <a:p>
            <a:pPr eaLnBrk="1" hangingPunct="1"/>
            <a:endParaRPr lang="ru-RU" altLang="ru-RU" sz="2000" b="1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20</a:t>
            </a:r>
            <a:r>
              <a:rPr lang="ru-RU" altLang="ru-RU" sz="2000" b="1">
                <a:solidFill>
                  <a:srgbClr val="FF0000"/>
                </a:solidFill>
              </a:rPr>
              <a:t> </a:t>
            </a:r>
            <a:r>
              <a:rPr lang="ru-RU" altLang="ru-RU" sz="2000" b="1">
                <a:solidFill>
                  <a:schemeClr val="bg1"/>
                </a:solidFill>
              </a:rPr>
              <a:t>КРАЕВЫХ </a:t>
            </a: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КОРРЕКЦИОННЫХ УЧРЕЖДЕНИЙ </a:t>
            </a: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И УЧРЕЖДЕНИЙ ИНТЕРНАТНОГО ТИПА</a:t>
            </a:r>
          </a:p>
          <a:p>
            <a:pPr eaLnBrk="1" hangingPunct="1"/>
            <a:endParaRPr lang="ru-RU" alt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9224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104394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СЕТЕВАЯ СИСТЕМА ОБРАЗОВАНИЯ ХАБАРОВСКОГО КРАЯ</a:t>
            </a:r>
            <a:endParaRPr lang="ru-RU" sz="2200" b="1" dirty="0" smtClean="0">
              <a:ln>
                <a:solidFill>
                  <a:srgbClr val="001E4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" name="Скругленный прямоугольник 2"/>
          <p:cNvSpPr>
            <a:spLocks noChangeArrowheads="1"/>
          </p:cNvSpPr>
          <p:nvPr/>
        </p:nvSpPr>
        <p:spPr bwMode="auto">
          <a:xfrm>
            <a:off x="781050" y="1522413"/>
            <a:ext cx="10496550" cy="1143000"/>
          </a:xfrm>
          <a:prstGeom prst="roundRect">
            <a:avLst>
              <a:gd name="adj" fmla="val 16667"/>
            </a:avLst>
          </a:prstGeom>
          <a:solidFill>
            <a:srgbClr val="004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 </a:t>
            </a:r>
            <a:r>
              <a:rPr lang="ru-RU" altLang="ru-RU" sz="3600" b="1">
                <a:solidFill>
                  <a:srgbClr val="FF0000"/>
                </a:solidFill>
              </a:rPr>
              <a:t>31</a:t>
            </a:r>
            <a:r>
              <a:rPr lang="ru-RU" altLang="ru-RU" sz="3600" b="1">
                <a:solidFill>
                  <a:schemeClr val="bg1"/>
                </a:solidFill>
              </a:rPr>
              <a:t> </a:t>
            </a:r>
            <a:r>
              <a:rPr lang="ru-RU" altLang="ru-RU" b="1">
                <a:solidFill>
                  <a:schemeClr val="bg1"/>
                </a:solidFill>
              </a:rPr>
              <a:t>СЕТЕВОЕ ПРЕДСТАВИТЕЛЬСТВО ПЕДАГОГОВ,</a:t>
            </a:r>
            <a:r>
              <a:rPr lang="ru-RU" altLang="ru-RU" b="1"/>
              <a:t> </a:t>
            </a:r>
            <a:r>
              <a:rPr lang="ru-RU" altLang="ru-RU" b="1">
                <a:solidFill>
                  <a:schemeClr val="bg1"/>
                </a:solidFill>
              </a:rPr>
              <a:t>В ТОМ ЧИСЛЕ:</a:t>
            </a:r>
          </a:p>
        </p:txBody>
      </p:sp>
      <p:sp>
        <p:nvSpPr>
          <p:cNvPr id="9221" name="Скругленный прямоугольник 5"/>
          <p:cNvSpPr>
            <a:spLocks noChangeArrowheads="1"/>
          </p:cNvSpPr>
          <p:nvPr/>
        </p:nvSpPr>
        <p:spPr bwMode="auto">
          <a:xfrm>
            <a:off x="781050" y="2763838"/>
            <a:ext cx="5133975" cy="1676400"/>
          </a:xfrm>
          <a:prstGeom prst="roundRect">
            <a:avLst>
              <a:gd name="adj" fmla="val 16667"/>
            </a:avLst>
          </a:prstGeom>
          <a:solidFill>
            <a:srgbClr val="006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22</a:t>
            </a:r>
            <a:r>
              <a:rPr lang="ru-RU" altLang="ru-RU" sz="3200" b="1">
                <a:solidFill>
                  <a:schemeClr val="bg1"/>
                </a:solidFill>
              </a:rPr>
              <a:t> </a:t>
            </a:r>
            <a:r>
              <a:rPr lang="ru-RU" altLang="ru-RU" b="1">
                <a:solidFill>
                  <a:schemeClr val="bg1"/>
                </a:solidFill>
              </a:rPr>
              <a:t>СЕТЕВЫХ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ПРОФЕССИОНАЛЬНЫХ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СООБЩЕСТВА</a:t>
            </a:r>
            <a:r>
              <a:rPr lang="ru-RU" altLang="ru-RU">
                <a:solidFill>
                  <a:schemeClr val="bg1"/>
                </a:solidFill>
              </a:rPr>
              <a:t> 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9222" name="Скругленный прямоугольник 8"/>
          <p:cNvSpPr>
            <a:spLocks noChangeArrowheads="1"/>
          </p:cNvSpPr>
          <p:nvPr/>
        </p:nvSpPr>
        <p:spPr bwMode="auto">
          <a:xfrm>
            <a:off x="781050" y="4510088"/>
            <a:ext cx="5133975" cy="1676400"/>
          </a:xfrm>
          <a:prstGeom prst="roundRect">
            <a:avLst>
              <a:gd name="adj" fmla="val 16667"/>
            </a:avLst>
          </a:prstGeom>
          <a:solidFill>
            <a:srgbClr val="6ED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8</a:t>
            </a:r>
            <a:r>
              <a:rPr lang="ru-RU" altLang="ru-RU" sz="2000" b="1">
                <a:solidFill>
                  <a:schemeClr val="bg1"/>
                </a:solidFill>
              </a:rPr>
              <a:t> РЕГИОНАЛЬНЫХ ОТДЕЛЕНИЙ </a:t>
            </a: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ВСЕРОССИЙСКИХ И </a:t>
            </a: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МЕЖРЕГИОНАЛЬНЫХ АССОЦИАЦИЙ </a:t>
            </a: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</a:rPr>
              <a:t>УЧИТЕЛЕЙ</a:t>
            </a:r>
          </a:p>
        </p:txBody>
      </p:sp>
      <p:sp>
        <p:nvSpPr>
          <p:cNvPr id="9223" name="Скругленный прямоугольник 9"/>
          <p:cNvSpPr>
            <a:spLocks noChangeArrowheads="1"/>
          </p:cNvSpPr>
          <p:nvPr/>
        </p:nvSpPr>
        <p:spPr bwMode="auto">
          <a:xfrm>
            <a:off x="6019800" y="2763838"/>
            <a:ext cx="5257800" cy="3408362"/>
          </a:xfrm>
          <a:prstGeom prst="roundRect">
            <a:avLst>
              <a:gd name="adj" fmla="val 16667"/>
            </a:avLst>
          </a:prstGeom>
          <a:solidFill>
            <a:srgbClr val="042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1 </a:t>
            </a:r>
            <a:r>
              <a:rPr lang="ru-RU" altLang="ru-RU" sz="3200" b="1">
                <a:solidFill>
                  <a:srgbClr val="FF0000"/>
                </a:solidFill>
              </a:rPr>
              <a:t>ВИРТУАЛЬНЫЙ </a:t>
            </a:r>
          </a:p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ЦЕНТР </a:t>
            </a:r>
          </a:p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МЕТАКОМПЕТЕНЦИЙ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Группа 11"/>
          <p:cNvGrpSpPr>
            <a:grpSpLocks/>
          </p:cNvGrpSpPr>
          <p:nvPr/>
        </p:nvGrpSpPr>
        <p:grpSpPr bwMode="auto">
          <a:xfrm>
            <a:off x="1905000" y="1524000"/>
            <a:ext cx="8661400" cy="5140325"/>
            <a:chOff x="1905000" y="1524000"/>
            <a:chExt cx="8661400" cy="5140134"/>
          </a:xfrm>
        </p:grpSpPr>
        <p:pic>
          <p:nvPicPr>
            <p:cNvPr id="11269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24000"/>
              <a:ext cx="8661400" cy="514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Прямоугольник 3"/>
            <p:cNvSpPr>
              <a:spLocks noChangeArrowheads="1"/>
            </p:cNvSpPr>
            <p:nvPr/>
          </p:nvSpPr>
          <p:spPr bwMode="auto">
            <a:xfrm>
              <a:off x="1981200" y="1905000"/>
              <a:ext cx="8534400" cy="304800"/>
            </a:xfrm>
            <a:prstGeom prst="rect">
              <a:avLst/>
            </a:pr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266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11271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Рисунок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104394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МЕТАКОМПЕТЕНЦИЙ </a:t>
            </a:r>
            <a:b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 </a:t>
            </a:r>
            <a:endParaRPr lang="ru-RU" sz="2200" b="1" dirty="0" smtClean="0">
              <a:ln>
                <a:solidFill>
                  <a:srgbClr val="001E4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13326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3538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«ФОРМАЛЬНОЕ» ПОВЫШЕНИЕ КВАЛИФИКАЦИИ ПЕДАГОГОВ ХАБАРОВСКОГО КРАЯ</a:t>
            </a:r>
          </a:p>
        </p:txBody>
      </p:sp>
      <p:sp>
        <p:nvSpPr>
          <p:cNvPr id="13316" name="Прямоугольник 10"/>
          <p:cNvSpPr>
            <a:spLocks noChangeArrowheads="1"/>
          </p:cNvSpPr>
          <p:nvPr/>
        </p:nvSpPr>
        <p:spPr bwMode="auto">
          <a:xfrm>
            <a:off x="3505200" y="3810000"/>
            <a:ext cx="7729538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317" name="Группа 14"/>
          <p:cNvGrpSpPr>
            <a:grpSpLocks/>
          </p:cNvGrpSpPr>
          <p:nvPr/>
        </p:nvGrpSpPr>
        <p:grpSpPr bwMode="auto">
          <a:xfrm>
            <a:off x="92075" y="1466850"/>
            <a:ext cx="4479925" cy="2419350"/>
            <a:chOff x="0" y="1441763"/>
            <a:chExt cx="3862137" cy="2057400"/>
          </a:xfrm>
        </p:grpSpPr>
        <p:pic>
          <p:nvPicPr>
            <p:cNvPr id="13324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1763"/>
              <a:ext cx="3862137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Прямоугольник 13"/>
            <p:cNvSpPr>
              <a:spLocks noChangeArrowheads="1"/>
            </p:cNvSpPr>
            <p:nvPr/>
          </p:nvSpPr>
          <p:spPr bwMode="auto">
            <a:xfrm>
              <a:off x="0" y="1607229"/>
              <a:ext cx="3810000" cy="145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3318" name="Группа 19"/>
          <p:cNvGrpSpPr>
            <a:grpSpLocks/>
          </p:cNvGrpSpPr>
          <p:nvPr/>
        </p:nvGrpSpPr>
        <p:grpSpPr bwMode="auto">
          <a:xfrm>
            <a:off x="3429000" y="3333750"/>
            <a:ext cx="8153400" cy="3430588"/>
            <a:chOff x="3429000" y="3333697"/>
            <a:chExt cx="8153400" cy="3431170"/>
          </a:xfrm>
        </p:grpSpPr>
        <p:pic>
          <p:nvPicPr>
            <p:cNvPr id="13322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" t="1540" r="25883" b="4498"/>
            <a:stretch>
              <a:fillRect/>
            </a:stretch>
          </p:blipFill>
          <p:spPr bwMode="auto">
            <a:xfrm>
              <a:off x="3429000" y="3333697"/>
              <a:ext cx="7870682" cy="343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Прямоугольник 18"/>
            <p:cNvSpPr>
              <a:spLocks noChangeArrowheads="1"/>
            </p:cNvSpPr>
            <p:nvPr/>
          </p:nvSpPr>
          <p:spPr bwMode="auto">
            <a:xfrm>
              <a:off x="3505200" y="3733800"/>
              <a:ext cx="8077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3319" name="Группа 17"/>
          <p:cNvGrpSpPr>
            <a:grpSpLocks/>
          </p:cNvGrpSpPr>
          <p:nvPr/>
        </p:nvGrpSpPr>
        <p:grpSpPr bwMode="auto">
          <a:xfrm>
            <a:off x="6934200" y="1414463"/>
            <a:ext cx="5105400" cy="2090737"/>
            <a:chOff x="1490019" y="1938130"/>
            <a:chExt cx="6891981" cy="2808816"/>
          </a:xfrm>
        </p:grpSpPr>
        <p:pic>
          <p:nvPicPr>
            <p:cNvPr id="13320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85" b="5798"/>
            <a:stretch>
              <a:fillRect/>
            </a:stretch>
          </p:blipFill>
          <p:spPr bwMode="auto">
            <a:xfrm>
              <a:off x="1490019" y="1938130"/>
              <a:ext cx="6891981" cy="280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Прямоугольник 16"/>
            <p:cNvSpPr>
              <a:spLocks noChangeArrowheads="1"/>
            </p:cNvSpPr>
            <p:nvPr/>
          </p:nvSpPr>
          <p:spPr bwMode="auto">
            <a:xfrm>
              <a:off x="1600200" y="2286000"/>
              <a:ext cx="6705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15369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3538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«НЕФОРМАЛЬНОЕ» ПОВЫШЕНИЕ КВАЛИФИКАЦИИ ПЕДАГОГОВ ХАБАРОВСКОГО КРАЯ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1524000"/>
          <a:ext cx="10420773" cy="510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Стрелка вправо 10"/>
          <p:cNvSpPr/>
          <p:nvPr/>
        </p:nvSpPr>
        <p:spPr bwMode="auto">
          <a:xfrm>
            <a:off x="7543800" y="5067300"/>
            <a:ext cx="1295400" cy="381000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 bwMode="auto">
          <a:xfrm rot="10800000">
            <a:off x="2852738" y="5067300"/>
            <a:ext cx="1295400" cy="381000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367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4229100"/>
            <a:ext cx="2692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416425"/>
            <a:ext cx="21812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174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3538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СТРАТЕГИИ ПРОДВИЖЕНИЯ СОДЕРЖАНИЯ ОБРАЗОВАНИЯ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038013" y="1371600"/>
          <a:ext cx="10668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4"/>
          <p:cNvGrpSpPr>
            <a:grpSpLocks/>
          </p:cNvGrpSpPr>
          <p:nvPr/>
        </p:nvGrpSpPr>
        <p:grpSpPr bwMode="auto">
          <a:xfrm>
            <a:off x="76200" y="6172200"/>
            <a:ext cx="1219200" cy="609600"/>
            <a:chOff x="8077200" y="1295400"/>
            <a:chExt cx="3429000" cy="1714499"/>
          </a:xfrm>
        </p:grpSpPr>
        <p:pic>
          <p:nvPicPr>
            <p:cNvPr id="19461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9"/>
            <a:stretch>
              <a:fillRect/>
            </a:stretch>
          </p:blipFill>
          <p:spPr bwMode="auto">
            <a:xfrm>
              <a:off x="10058400" y="1333500"/>
              <a:ext cx="1447800" cy="146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295400"/>
              <a:ext cx="1524000" cy="17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353800" cy="715962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«РАСТИМ ПРОФЕССИОНАЛЬНУЮ ЭЛИТУ» </a:t>
            </a:r>
            <a:b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ln>
                  <a:solidFill>
                    <a:srgbClr val="001E4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ХАБАРОВСКОГО КРАЯ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28600" y="719666"/>
          <a:ext cx="11658600" cy="606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42F9E"/>
      </a:lt2>
      <a:accent1>
        <a:srgbClr val="0C5FCA"/>
      </a:accent1>
      <a:accent2>
        <a:srgbClr val="007DF4"/>
      </a:accent2>
      <a:accent3>
        <a:srgbClr val="FFFFFF"/>
      </a:accent3>
      <a:accent4>
        <a:srgbClr val="404040"/>
      </a:accent4>
      <a:accent5>
        <a:srgbClr val="AAB6E1"/>
      </a:accent5>
      <a:accent6>
        <a:srgbClr val="0071DD"/>
      </a:accent6>
      <a:hlink>
        <a:srgbClr val="0CBEFD"/>
      </a:hlink>
      <a:folHlink>
        <a:srgbClr val="D3D3D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 [Режим совместимости]" id="{8EB23054-A523-41FD-AAB1-DE7F5A9F8F7B}" vid="{5510B492-81B1-439E-A2EA-30245FC60AD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Выступление Москва_АВГУСТ</Template>
  <TotalTime>4</TotalTime>
  <Words>214</Words>
  <Application>Microsoft Office PowerPoint</Application>
  <PresentationFormat>Широкоэкранный</PresentationFormat>
  <Paragraphs>75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Microsoft Sans Serif</vt:lpstr>
      <vt:lpstr>powerpoint-template-24</vt:lpstr>
      <vt:lpstr>СИНЕРГЕТИЧЕСКИЙ РЕСУРС СЕТЕВЫХ СООБЩЕСТВ КАК РЕСУРС РАЗВИТИЯ СИСТЕМЫ ОБРАЗОВАНИЯ ХАБАРОВСКОГО КРАЯ</vt:lpstr>
      <vt:lpstr>Презентация PowerPoint</vt:lpstr>
      <vt:lpstr>СИСТЕМА ОБРАЗОВАНИЯ ХАБАРОВСКОГО КРАЯ</vt:lpstr>
      <vt:lpstr>СЕТЕВАЯ СИСТЕМА ОБРАЗОВАНИЯ ХАБАРОВСКОГО КРАЯ</vt:lpstr>
      <vt:lpstr>ЦЕНТР МЕТАКОМПЕТЕНЦИЙ  ХАБАРОВСКОГО КРАЯ </vt:lpstr>
      <vt:lpstr>«ФОРМАЛЬНОЕ» ПОВЫШЕНИЕ КВАЛИФИКАЦИИ ПЕДАГОГОВ ХАБАРОВСКОГО КРАЯ</vt:lpstr>
      <vt:lpstr>«НЕФОРМАЛЬНОЕ» ПОВЫШЕНИЕ КВАЛИФИКАЦИИ ПЕДАГОГОВ ХАБАРОВСКОГО КРАЯ</vt:lpstr>
      <vt:lpstr>СТРАТЕГИИ ПРОДВИЖЕНИЯ СОДЕРЖАНИЯ ОБРАЗОВАНИЯ</vt:lpstr>
      <vt:lpstr>«РАСТИМ ПРОФЕССИОНАЛЬНУЮ ЭЛИТУ»  ХАБАРОВСКОГО КРАЯ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СИНЕРГЕТИЧЕСКИЙ РЕСУРС СЕТЕВЫХ СООБЩЕСТВ КАК РЕСУРС РАЗВИТИЯ СИСТЕМЫ ОБРАЗОВАНИЯ ХАБАРОВСКОГО КРАЯ</dc:title>
  <dc:creator>Кузнецова Жанна Борисовна</dc:creator>
  <cp:lastModifiedBy>Кузнецова Жанна Борисовна</cp:lastModifiedBy>
  <cp:revision>1</cp:revision>
  <cp:lastPrinted>2017-08-17T05:47:13Z</cp:lastPrinted>
  <dcterms:created xsi:type="dcterms:W3CDTF">2017-08-17T05:46:43Z</dcterms:created>
  <dcterms:modified xsi:type="dcterms:W3CDTF">2017-08-17T05:51:34Z</dcterms:modified>
</cp:coreProperties>
</file>