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3021-C81F-4956-9995-ECA03026D7AF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E6F4-831E-48BF-A8AA-C60992D5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sodr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odr@mail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ocuments\Мила\ассоциация\логотип ассоциации Содруже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4848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p.userapi.com/c311225/v311225295/7212/l4iuV0ah1Kg.jpg"/>
          <p:cNvPicPr>
            <a:picLocks noChangeAspect="1" noChangeArrowheads="1"/>
          </p:cNvPicPr>
          <p:nvPr/>
        </p:nvPicPr>
        <p:blipFill>
          <a:blip r:embed="rId2" cstate="print">
            <a:lum bright="48000" contrast="-78000"/>
          </a:blip>
          <a:srcRect/>
          <a:stretch>
            <a:fillRect/>
          </a:stretch>
        </p:blipFill>
        <p:spPr bwMode="auto">
          <a:xfrm>
            <a:off x="-396552" y="0"/>
            <a:ext cx="10291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Коллаж (3-4 класс)</a:t>
            </a:r>
          </a:p>
          <a:p>
            <a:pPr lvl="0"/>
            <a:r>
              <a:rPr lang="ru-RU" dirty="0"/>
              <a:t>Книжка-малышка (3-4 класс)</a:t>
            </a:r>
          </a:p>
          <a:p>
            <a:pPr lvl="0"/>
            <a:r>
              <a:rPr lang="ru-RU" dirty="0"/>
              <a:t>Написание открытки (3-4 класс)</a:t>
            </a:r>
          </a:p>
          <a:p>
            <a:pPr lvl="0"/>
            <a:r>
              <a:rPr lang="ru-RU" dirty="0"/>
              <a:t>Конкурс театральных постановок (6 класс)</a:t>
            </a:r>
          </a:p>
          <a:p>
            <a:pPr lvl="0"/>
            <a:r>
              <a:rPr lang="ru-RU" dirty="0" err="1"/>
              <a:t>Фотоновелла</a:t>
            </a:r>
            <a:r>
              <a:rPr lang="ru-RU" dirty="0"/>
              <a:t> (5-6 класс)</a:t>
            </a:r>
          </a:p>
          <a:p>
            <a:pPr lvl="0"/>
            <a:r>
              <a:rPr lang="ru-RU" dirty="0"/>
              <a:t>Мини-книга (5-6 класс)</a:t>
            </a:r>
          </a:p>
          <a:p>
            <a:pPr lvl="0"/>
            <a:r>
              <a:rPr lang="ru-RU" dirty="0"/>
              <a:t>Слайд-презентация (7-8 класс)</a:t>
            </a:r>
          </a:p>
          <a:p>
            <a:pPr lvl="0"/>
            <a:r>
              <a:rPr lang="ru-RU" dirty="0"/>
              <a:t>Перевод стихов на иностранный язык (9 класс)</a:t>
            </a:r>
          </a:p>
          <a:p>
            <a:pPr lvl="0"/>
            <a:r>
              <a:rPr lang="ru-RU" dirty="0"/>
              <a:t>Конкурс видеофильмов (10 класс - </a:t>
            </a:r>
            <a:r>
              <a:rPr lang="ru-RU" dirty="0" err="1"/>
              <a:t>ССУЗы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Написание эссе (9-10 класс)</a:t>
            </a:r>
          </a:p>
          <a:p>
            <a:pPr lvl="0"/>
            <a:r>
              <a:rPr lang="ru-RU" dirty="0"/>
              <a:t>Публичное выступление (11 класс)</a:t>
            </a:r>
          </a:p>
          <a:p>
            <a:pPr lvl="0"/>
            <a:r>
              <a:rPr lang="ru-RU" dirty="0" err="1"/>
              <a:t>Супертест</a:t>
            </a:r>
            <a:r>
              <a:rPr lang="ru-RU" dirty="0"/>
              <a:t> (9-11 класс)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p.userapi.com/c412529/v412529295/43f3/cHUqWuofo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4932040" cy="3286743"/>
          </a:xfrm>
          <a:prstGeom prst="rect">
            <a:avLst/>
          </a:prstGeom>
          <a:noFill/>
        </p:spPr>
      </p:pic>
      <p:pic>
        <p:nvPicPr>
          <p:cNvPr id="25604" name="Picture 4" descr="https://pp.userapi.com/c622721/v622721295/1ae24/NlEsk2Bvp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-1"/>
            <a:ext cx="4860032" cy="3641227"/>
          </a:xfrm>
          <a:prstGeom prst="rect">
            <a:avLst/>
          </a:prstGeom>
          <a:noFill/>
        </p:spPr>
      </p:pic>
      <p:pic>
        <p:nvPicPr>
          <p:cNvPr id="25606" name="Picture 6" descr="https://pp.userapi.com/c622721/v622721295/1ae36/017OAhymC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865100" cy="3645024"/>
          </a:xfrm>
          <a:prstGeom prst="rect">
            <a:avLst/>
          </a:prstGeom>
          <a:noFill/>
        </p:spPr>
      </p:pic>
      <p:pic>
        <p:nvPicPr>
          <p:cNvPr id="25608" name="Picture 8" descr="https://pp.userapi.com/c627229/v627229295/243fd/oOnChfLRd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633627/v633627295/22953/f9-3MDQJE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302909"/>
            <a:ext cx="6120680" cy="816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637726/v637726295/1e1dd/UnjFi8mEZ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49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userapi.com/c639428/v639428295/1b08c/MMYxc6Dwu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pp.userapi.com/c639425/v639425295/12246/_jfyCg4Xs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487" y="0"/>
            <a:ext cx="5034504" cy="3356992"/>
          </a:xfrm>
          <a:prstGeom prst="rect">
            <a:avLst/>
          </a:prstGeom>
          <a:noFill/>
        </p:spPr>
      </p:pic>
      <p:pic>
        <p:nvPicPr>
          <p:cNvPr id="29702" name="Picture 6" descr="https://pp.userapi.com/c639425/v639425295/122aa/-bN9V95a0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5358478" cy="3573016"/>
          </a:xfrm>
          <a:prstGeom prst="rect">
            <a:avLst/>
          </a:prstGeom>
          <a:noFill/>
        </p:spPr>
      </p:pic>
      <p:pic>
        <p:nvPicPr>
          <p:cNvPr id="29704" name="Picture 8" descr="https://pp.userapi.com/c639425/v639425295/12322/c_NnHBSQrto.jpg"/>
          <p:cNvPicPr>
            <a:picLocks noChangeAspect="1" noChangeArrowheads="1"/>
          </p:cNvPicPr>
          <p:nvPr/>
        </p:nvPicPr>
        <p:blipFill>
          <a:blip r:embed="rId4" cstate="print"/>
          <a:srcRect r="17152"/>
          <a:stretch>
            <a:fillRect/>
          </a:stretch>
        </p:blipFill>
        <p:spPr bwMode="auto">
          <a:xfrm>
            <a:off x="4932040" y="3322722"/>
            <a:ext cx="4392488" cy="3535278"/>
          </a:xfrm>
          <a:prstGeom prst="rect">
            <a:avLst/>
          </a:prstGeom>
          <a:noFill/>
        </p:spPr>
      </p:pic>
      <p:pic>
        <p:nvPicPr>
          <p:cNvPr id="8" name="Picture 8" descr="https://pp.userapi.com/c618525/v618525295/1feb7/n3c3TR5Tl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929401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Трансляция своего уникального педагогического опыта,</a:t>
            </a:r>
          </a:p>
          <a:p>
            <a:r>
              <a:rPr lang="ru-RU" sz="3600" dirty="0" smtClean="0"/>
              <a:t>участие в конкурсах профессионального мастерства,</a:t>
            </a:r>
          </a:p>
          <a:p>
            <a:r>
              <a:rPr lang="ru-RU" sz="3600" dirty="0" smtClean="0"/>
              <a:t>повышение уровня педагогического мастерства учителя,</a:t>
            </a:r>
          </a:p>
          <a:p>
            <a:r>
              <a:rPr lang="ru-RU" sz="3600" dirty="0" smtClean="0"/>
              <a:t>создание педагогического </a:t>
            </a:r>
            <a:r>
              <a:rPr lang="ru-RU" sz="3600" dirty="0" err="1" smtClean="0"/>
              <a:t>портфолио</a:t>
            </a:r>
            <a:r>
              <a:rPr lang="ru-RU" sz="3600" dirty="0" smtClean="0"/>
              <a:t> учителя.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437" r="10000" b="4641"/>
          <a:stretch>
            <a:fillRect/>
          </a:stretch>
        </p:blipFill>
        <p:spPr bwMode="auto">
          <a:xfrm>
            <a:off x="0" y="1221082"/>
            <a:ext cx="8676456" cy="56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Сайт Ассоциации: </a:t>
            </a:r>
            <a:r>
              <a:rPr lang="ru-RU" sz="3200" b="1" dirty="0" smtClean="0">
                <a:hlinkClick r:id="rId3"/>
              </a:rPr>
              <a:t>http://asodr.ru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dirty="0" smtClean="0"/>
              <a:t>http://vk.com/asodr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Напишите нам! </a:t>
            </a:r>
            <a:r>
              <a:rPr lang="ru-RU" sz="3200" b="1" dirty="0" err="1" smtClean="0">
                <a:hlinkClick r:id="rId4"/>
              </a:rPr>
              <a:t>asodr@mail.ru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1373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Картинки по запросу ассоциация содружество кунг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160240" cy="2520280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Марачкова ирина Григорье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1500807" cy="2232248"/>
          </a:xfrm>
          <a:prstGeom prst="rect">
            <a:avLst/>
          </a:prstGeom>
          <a:noFill/>
        </p:spPr>
      </p:pic>
      <p:sp>
        <p:nvSpPr>
          <p:cNvPr id="16390" name="AutoShape 6" descr="Картинки по запросу Костоусова Людмила Валентиновна Кун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Костоусова Людмила Валентиновна Кун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Картинки по запросу Костоусова Людмила Валентиновна Кунгу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852936"/>
            <a:ext cx="1440160" cy="2166001"/>
          </a:xfrm>
          <a:prstGeom prst="rect">
            <a:avLst/>
          </a:prstGeom>
          <a:noFill/>
        </p:spPr>
      </p:pic>
      <p:pic>
        <p:nvPicPr>
          <p:cNvPr id="16396" name="Picture 12" descr="Болтинская Галина Владимиров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5" y="2852936"/>
            <a:ext cx="1913355" cy="2232248"/>
          </a:xfrm>
          <a:prstGeom prst="rect">
            <a:avLst/>
          </a:prstGeom>
          <a:noFill/>
        </p:spPr>
      </p:pic>
      <p:pic>
        <p:nvPicPr>
          <p:cNvPr id="16398" name="Picture 14" descr="http://kungurschool16.narod.ru/images/teacher/luznr.png"/>
          <p:cNvPicPr>
            <a:picLocks noChangeAspect="1" noChangeArrowheads="1"/>
          </p:cNvPicPr>
          <p:nvPr/>
        </p:nvPicPr>
        <p:blipFill>
          <a:blip r:embed="rId6" cstate="print"/>
          <a:srcRect l="27000" t="9086" r="23501" b="45482"/>
          <a:stretch>
            <a:fillRect/>
          </a:stretch>
        </p:blipFill>
        <p:spPr bwMode="auto">
          <a:xfrm>
            <a:off x="7020272" y="2852936"/>
            <a:ext cx="1944216" cy="2209336"/>
          </a:xfrm>
          <a:prstGeom prst="rect">
            <a:avLst/>
          </a:prstGeom>
          <a:noFill/>
        </p:spPr>
      </p:pic>
      <p:pic>
        <p:nvPicPr>
          <p:cNvPr id="16400" name="Picture 16" descr="Шнайдер Светлана Дмитриев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852936"/>
            <a:ext cx="191335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карта пермского края с район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76664" cy="6669959"/>
          </a:xfrm>
          <a:prstGeom prst="rect">
            <a:avLst/>
          </a:prstGeom>
          <a:noFill/>
        </p:spPr>
      </p:pic>
      <p:sp>
        <p:nvSpPr>
          <p:cNvPr id="20484" name="AutoShape 4" descr="Картинки по запросу астрагал кунгурский"/>
          <p:cNvSpPr>
            <a:spLocks noChangeAspect="1" noChangeArrowheads="1"/>
          </p:cNvSpPr>
          <p:nvPr/>
        </p:nvSpPr>
        <p:spPr bwMode="auto">
          <a:xfrm>
            <a:off x="25152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97152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69160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869160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373216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941168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6" descr="Картинки по запросу астрагал кунгу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69160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Ассоциации  «Содружество»: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формирование гражданской компетентности обучающихся в условиях сетевого взаимодействия;</a:t>
            </a:r>
          </a:p>
          <a:p>
            <a:r>
              <a:rPr lang="ru-RU" dirty="0" smtClean="0"/>
              <a:t>создание единого информационного и образовательного пространства в области «Иностранные языки» на территории юго-восточного региона Пермского края;</a:t>
            </a:r>
          </a:p>
          <a:p>
            <a:r>
              <a:rPr lang="ru-RU" dirty="0" smtClean="0"/>
              <a:t>трансляция опыта победителей ПНПО и ведущих учителей;</a:t>
            </a:r>
          </a:p>
          <a:p>
            <a:r>
              <a:rPr lang="ru-RU" dirty="0" smtClean="0"/>
              <a:t>проведение профессиональных конкурсов среди педагогов и учащихся. </a:t>
            </a:r>
          </a:p>
          <a:p>
            <a:endParaRPr lang="ru-RU" dirty="0"/>
          </a:p>
        </p:txBody>
      </p:sp>
      <p:pic>
        <p:nvPicPr>
          <p:cNvPr id="4" name="Picture 2" descr="C:\Users\Дом\Documents\Мила\ассоциация\логотип ассоциации Содруже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57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056438" cy="5746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сетевого взаимодействия</a:t>
            </a:r>
            <a:endParaRPr lang="ru-RU" sz="32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340768"/>
            <a:ext cx="20162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Институты управления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5657" y="5522367"/>
            <a:ext cx="7002660" cy="714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Результат:</a:t>
            </a:r>
            <a:r>
              <a:rPr lang="ru-RU" sz="1600" dirty="0"/>
              <a:t> повышение индивидуального уровня гражданской компетентности обучающихся, гражданская зрелость, способность к гражданскому участию в жизни общества.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9504" y="2570039"/>
            <a:ext cx="1928813" cy="8445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Обучающиеся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75655" y="2570039"/>
            <a:ext cx="1643063" cy="8445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Совет Ассоциации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/>
              <a:t> 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2570039"/>
            <a:ext cx="2232249" cy="8445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Педагогические проектные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75656" y="3866183"/>
            <a:ext cx="7002661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Цели, принципы сетевого взаимодействия, поликомпонентная модель и организационно-педагогические условия, влияющие на повышение индивидуального уровня гражданской компетентности обучающихся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0136" y="1340768"/>
            <a:ext cx="20162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Бизнес сообщества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16360" y="1340768"/>
            <a:ext cx="9278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НКО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340768"/>
            <a:ext cx="20162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СМИ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166938" y="2281238"/>
            <a:ext cx="3889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564856" y="-424656"/>
            <a:ext cx="373063" cy="5400675"/>
          </a:xfrm>
          <a:prstGeom prst="rightBrace">
            <a:avLst>
              <a:gd name="adj1" fmla="val 7204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03575" y="2857500"/>
            <a:ext cx="5175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011863" y="2857500"/>
            <a:ext cx="5175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2166938" y="3506788"/>
            <a:ext cx="388937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4572000" y="3509963"/>
            <a:ext cx="390525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4572000" y="5094288"/>
            <a:ext cx="390525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7308850" y="3433763"/>
            <a:ext cx="431800" cy="354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72000"/>
          </a:blip>
          <a:srcRect l="20194" t="14720" r="21634" b="6930"/>
          <a:stretch>
            <a:fillRect/>
          </a:stretch>
        </p:blipFill>
        <p:spPr bwMode="auto">
          <a:xfrm>
            <a:off x="0" y="-1"/>
            <a:ext cx="9144000" cy="6927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Победа </a:t>
            </a:r>
            <a:r>
              <a:rPr lang="ru-RU" dirty="0" smtClean="0"/>
              <a:t>СССР и стран антигитлеровской коалиции над </a:t>
            </a:r>
            <a:r>
              <a:rPr lang="ru-RU" dirty="0"/>
              <a:t>фашизмом,</a:t>
            </a:r>
          </a:p>
          <a:p>
            <a:pPr lvl="0"/>
            <a:r>
              <a:rPr lang="ru-RU" dirty="0" smtClean="0"/>
              <a:t>Литературное наследие </a:t>
            </a:r>
            <a:r>
              <a:rPr lang="ru-RU" dirty="0"/>
              <a:t>стран изучаемого языка,</a:t>
            </a:r>
          </a:p>
          <a:p>
            <a:pPr lvl="0"/>
            <a:r>
              <a:rPr lang="ru-RU" dirty="0" smtClean="0"/>
              <a:t>Молодежное движение,</a:t>
            </a:r>
            <a:endParaRPr lang="ru-RU" dirty="0"/>
          </a:p>
          <a:p>
            <a:pPr lvl="0"/>
            <a:r>
              <a:rPr lang="ru-RU" dirty="0" smtClean="0"/>
              <a:t>Формирование </a:t>
            </a:r>
            <a:r>
              <a:rPr lang="ru-RU" dirty="0"/>
              <a:t>семейных ценностей,</a:t>
            </a:r>
          </a:p>
          <a:p>
            <a:pPr lvl="0"/>
            <a:r>
              <a:rPr lang="ru-RU" dirty="0" smtClean="0"/>
              <a:t>Творчество </a:t>
            </a:r>
            <a:r>
              <a:rPr lang="ru-RU" dirty="0"/>
              <a:t>У.Шекспира,</a:t>
            </a:r>
          </a:p>
          <a:p>
            <a:pPr lvl="0"/>
            <a:r>
              <a:rPr lang="ru-RU" dirty="0" smtClean="0"/>
              <a:t>Спортивные достижения,</a:t>
            </a:r>
            <a:endParaRPr lang="ru-RU" dirty="0"/>
          </a:p>
          <a:p>
            <a:pPr lvl="0"/>
            <a:r>
              <a:rPr lang="ru-RU" dirty="0" smtClean="0"/>
              <a:t>Экологические проблемы и </a:t>
            </a:r>
            <a:r>
              <a:rPr lang="ru-RU" dirty="0"/>
              <a:t>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s://pp.userapi.com/c618222/v618222295/1e9b1/BHUfT90by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910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p.userapi.com/c626830/v626830165/3afcb/gt2WOd-jj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542041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p.userapi.com/c626219/v626219295/d71b/41pPrMSau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-243408"/>
            <a:ext cx="9468543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244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Цели Ассоциации  «Содружество»:</vt:lpstr>
      <vt:lpstr>Динамика сетевого взаимодействия</vt:lpstr>
      <vt:lpstr>Тематика</vt:lpstr>
      <vt:lpstr>Слайд 7</vt:lpstr>
      <vt:lpstr>Слайд 8</vt:lpstr>
      <vt:lpstr>Слайд 9</vt:lpstr>
      <vt:lpstr>Конкурсы </vt:lpstr>
      <vt:lpstr>Слайд 11</vt:lpstr>
      <vt:lpstr>Слайд 12</vt:lpstr>
      <vt:lpstr>Слайд 13</vt:lpstr>
      <vt:lpstr>Слайд 14</vt:lpstr>
      <vt:lpstr>Слайд 15</vt:lpstr>
      <vt:lpstr>Слайд 16</vt:lpstr>
      <vt:lpstr>Сайт Ассоциации: http://asodr.ru http://vk.com/asodr  Напишите нам! asodr@mail.ru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30</cp:revision>
  <dcterms:created xsi:type="dcterms:W3CDTF">2017-08-17T12:41:01Z</dcterms:created>
  <dcterms:modified xsi:type="dcterms:W3CDTF">2017-08-20T10:11:37Z</dcterms:modified>
</cp:coreProperties>
</file>