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5" r:id="rId3"/>
    <p:sldId id="276" r:id="rId4"/>
    <p:sldId id="277" r:id="rId5"/>
    <p:sldId id="279" r:id="rId6"/>
    <p:sldId id="280" r:id="rId7"/>
    <p:sldId id="281" r:id="rId8"/>
    <p:sldId id="28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60" autoAdjust="0"/>
  </p:normalViewPr>
  <p:slideViewPr>
    <p:cSldViewPr snapToGrid="0">
      <p:cViewPr varScale="1">
        <p:scale>
          <a:sx n="63" d="100"/>
          <a:sy n="63" d="100"/>
        </p:scale>
        <p:origin x="-126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DF138-8C7C-480E-82DA-7C26EDFE7ECA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A0161-DBBD-4E54-A089-E2AAE19B6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14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E47-8D52-4807-8B6D-E5605E4CF8D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8C46-893F-4905-9B1E-42D7A0FA5DE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83546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E47-8D52-4807-8B6D-E5605E4CF8D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8C46-893F-4905-9B1E-42D7A0FA5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463518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E47-8D52-4807-8B6D-E5605E4CF8D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8C46-893F-4905-9B1E-42D7A0FA5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03748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E47-8D52-4807-8B6D-E5605E4CF8D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8C46-893F-4905-9B1E-42D7A0FA5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575349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E47-8D52-4807-8B6D-E5605E4CF8D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8C46-893F-4905-9B1E-42D7A0FA5DE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9210590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E47-8D52-4807-8B6D-E5605E4CF8D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8C46-893F-4905-9B1E-42D7A0FA5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011925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E47-8D52-4807-8B6D-E5605E4CF8D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8C46-893F-4905-9B1E-42D7A0FA5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50124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E47-8D52-4807-8B6D-E5605E4CF8D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8C46-893F-4905-9B1E-42D7A0FA5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944948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E47-8D52-4807-8B6D-E5605E4CF8D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8C46-893F-4905-9B1E-42D7A0FA5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583752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081E47-8D52-4807-8B6D-E5605E4CF8D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D18C46-893F-4905-9B1E-42D7A0FA5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499240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1E47-8D52-4807-8B6D-E5605E4CF8D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8C46-893F-4905-9B1E-42D7A0FA5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45838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081E47-8D52-4807-8B6D-E5605E4CF8D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1D18C46-893F-4905-9B1E-42D7A0FA5DE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880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2949" y="758952"/>
            <a:ext cx="8712731" cy="232544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ОРГАНИЗАЦИЯ ПРОЕКТНОЙ ДЕЯТЕЛЬНОСТИ ОБУЧАЮЩИХСЯ В РАМКАХ </a:t>
            </a:r>
            <a:br>
              <a:rPr lang="ru-RU" sz="4000" b="1" dirty="0"/>
            </a:br>
            <a:r>
              <a:rPr lang="ru-RU" sz="4000" b="1" dirty="0"/>
              <a:t>РЕАЛИЗАЦИИ ФГОС ООО и СОО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0619" y="4455620"/>
            <a:ext cx="8631382" cy="188976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Гордиенко </a:t>
            </a:r>
            <a:r>
              <a:rPr lang="ru-RU" b="1" dirty="0" smtClean="0"/>
              <a:t>Людмила Викторовна,</a:t>
            </a:r>
            <a:endParaRPr lang="ru-RU" b="1" dirty="0"/>
          </a:p>
          <a:p>
            <a:r>
              <a:rPr lang="ru-RU" b="1" dirty="0"/>
              <a:t>учитель биологии  </a:t>
            </a:r>
            <a:r>
              <a:rPr lang="ru-RU" b="1" dirty="0" smtClean="0"/>
              <a:t>высшей квалификационной категории</a:t>
            </a:r>
          </a:p>
          <a:p>
            <a:r>
              <a:rPr lang="ru-RU" b="1" dirty="0" smtClean="0"/>
              <a:t>МБОУ «</a:t>
            </a:r>
            <a:r>
              <a:rPr lang="ru-RU" b="1" dirty="0" err="1" smtClean="0"/>
              <a:t>Подгоренская</a:t>
            </a:r>
            <a:r>
              <a:rPr lang="ru-RU" b="1" dirty="0" smtClean="0"/>
              <a:t> </a:t>
            </a:r>
            <a:r>
              <a:rPr lang="ru-RU" b="1" dirty="0"/>
              <a:t>СОШ №</a:t>
            </a:r>
            <a:r>
              <a:rPr lang="ru-RU" b="1" dirty="0" smtClean="0"/>
              <a:t>1»</a:t>
            </a:r>
            <a:endParaRPr lang="ru-RU" b="1" dirty="0"/>
          </a:p>
          <a:p>
            <a:r>
              <a:rPr lang="ru-RU" b="1" dirty="0"/>
              <a:t>Подгоренского муниципального района</a:t>
            </a:r>
          </a:p>
          <a:p>
            <a:r>
              <a:rPr lang="ru-RU" b="1" dirty="0"/>
              <a:t>Воронежской области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40048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Выполнение проекта складывается из трёх этапов</a:t>
            </a:r>
            <a:r>
              <a:rPr lang="ru-RU" b="1" i="1" dirty="0" smtClean="0"/>
              <a:t>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4000" dirty="0" smtClean="0"/>
              <a:t>1) разработка проекта;</a:t>
            </a:r>
          </a:p>
          <a:p>
            <a:r>
              <a:rPr lang="ru-RU" sz="4000" dirty="0" smtClean="0"/>
              <a:t>2) практическая </a:t>
            </a:r>
            <a:r>
              <a:rPr lang="ru-RU" sz="4000" dirty="0"/>
              <a:t>реализация </a:t>
            </a:r>
            <a:r>
              <a:rPr lang="ru-RU" sz="4000" dirty="0" smtClean="0"/>
              <a:t>проекта;</a:t>
            </a:r>
          </a:p>
          <a:p>
            <a:r>
              <a:rPr lang="ru-RU" sz="4000" dirty="0" smtClean="0"/>
              <a:t>3) защита </a:t>
            </a:r>
            <a:r>
              <a:rPr lang="ru-RU" sz="4000" dirty="0"/>
              <a:t>проекта. </a:t>
            </a:r>
          </a:p>
        </p:txBody>
      </p:sp>
    </p:spTree>
    <p:extLst>
      <p:ext uri="{BB962C8B-B14F-4D97-AF65-F5344CB8AC3E}">
        <p14:creationId xmlns="" xmlns:p14="http://schemas.microsoft.com/office/powerpoint/2010/main" val="2749095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286603"/>
            <a:ext cx="11402291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На уроках биологии в 5  классе реализуется индивидуальный проект: «Кормушка для птиц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0836" y="2178880"/>
            <a:ext cx="4599187" cy="294514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7275" y="1737360"/>
            <a:ext cx="7298469" cy="442791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Октябрь:</a:t>
            </a:r>
            <a:r>
              <a:rPr lang="ru-RU" sz="2400" dirty="0" smtClean="0"/>
              <a:t> </a:t>
            </a:r>
            <a:r>
              <a:rPr lang="ru-RU" sz="2400" dirty="0"/>
              <a:t>школьники получают задание: узнать, чем следует подкармливать птиц зимой, какие надо изготовлять кормушки для птиц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 Ноябрь: </a:t>
            </a:r>
            <a:r>
              <a:rPr lang="ru-RU" sz="2400" dirty="0"/>
              <a:t>проводиться конкурс «Лучшая кормушка для птиц». Школьники приносят свои кормушки для птиц, демонстрируют </a:t>
            </a:r>
            <a:r>
              <a:rPr lang="ru-RU" sz="2400" dirty="0" smtClean="0"/>
              <a:t>их, потом  </a:t>
            </a:r>
            <a:r>
              <a:rPr lang="ru-RU" sz="2400" dirty="0"/>
              <a:t>развешивают на </a:t>
            </a:r>
            <a:r>
              <a:rPr lang="ru-RU" sz="2400" dirty="0" smtClean="0"/>
              <a:t>деревьях и подкармливают птиц в холодное время года.</a:t>
            </a:r>
          </a:p>
          <a:p>
            <a:r>
              <a:rPr lang="ru-RU" sz="2400" b="1" dirty="0" smtClean="0"/>
              <a:t>Март:</a:t>
            </a:r>
            <a:r>
              <a:rPr lang="ru-RU" sz="2400" dirty="0" smtClean="0"/>
              <a:t> </a:t>
            </a:r>
            <a:r>
              <a:rPr lang="ru-RU" sz="2400" dirty="0"/>
              <a:t>пятиклассники готовят </a:t>
            </a:r>
            <a:r>
              <a:rPr lang="ru-RU" sz="2400" dirty="0" smtClean="0"/>
              <a:t>защиту проектов </a:t>
            </a:r>
            <a:r>
              <a:rPr lang="ru-RU" sz="2400" dirty="0"/>
              <a:t>в бумажном варианте и в виде презентации. </a:t>
            </a:r>
            <a:r>
              <a:rPr lang="ru-RU" sz="2400" dirty="0" smtClean="0"/>
              <a:t>Рассказывают </a:t>
            </a:r>
            <a:r>
              <a:rPr lang="ru-RU" sz="2400" dirty="0"/>
              <a:t>о своей работе </a:t>
            </a:r>
            <a:r>
              <a:rPr lang="ru-RU" sz="2400" dirty="0" smtClean="0"/>
              <a:t>одноклассникам</a:t>
            </a:r>
            <a:r>
              <a:rPr lang="ru-RU" sz="2400" dirty="0"/>
              <a:t>. Лучшие работы представляются на конференции школьного научного общества «Мир открытий».       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4521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Пример группового проекта – это проект «Наши пернатые друзья</a:t>
            </a:r>
            <a:r>
              <a:rPr lang="ru-RU" sz="4400" b="1" dirty="0" smtClean="0"/>
              <a:t>»</a:t>
            </a:r>
            <a:endParaRPr lang="ru-RU" sz="4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5673" y="2487009"/>
            <a:ext cx="4139453" cy="276448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126" y="1845734"/>
            <a:ext cx="7536873" cy="4513501"/>
          </a:xfrm>
        </p:spPr>
        <p:txBody>
          <a:bodyPr>
            <a:noAutofit/>
          </a:bodyPr>
          <a:lstStyle/>
          <a:p>
            <a:r>
              <a:rPr lang="ru-RU" sz="2400" dirty="0"/>
              <a:t>Теоретическая часть  подготавливается на занятиях внеурочной деятельности. </a:t>
            </a:r>
            <a:endParaRPr lang="ru-RU" sz="2400" dirty="0" smtClean="0"/>
          </a:p>
          <a:p>
            <a:r>
              <a:rPr lang="ru-RU" sz="2400" dirty="0" smtClean="0"/>
              <a:t>Практическая </a:t>
            </a:r>
            <a:r>
              <a:rPr lang="ru-RU" sz="2400" dirty="0"/>
              <a:t>часть выполняется на уроках технологии. </a:t>
            </a:r>
            <a:r>
              <a:rPr lang="ru-RU" sz="2400" dirty="0" smtClean="0"/>
              <a:t>Школа </a:t>
            </a:r>
            <a:r>
              <a:rPr lang="ru-RU" sz="2400" dirty="0"/>
              <a:t>приобретает необходимые материалы, и мальчики на уроках технологии изготовляют птичьи домики. 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занятиях внеурочной деятельности  школьники готовят праздник: «Встречаем птиц весной». </a:t>
            </a:r>
            <a:endParaRPr lang="ru-RU" sz="2400" dirty="0" smtClean="0"/>
          </a:p>
          <a:p>
            <a:r>
              <a:rPr lang="ru-RU" sz="2400" dirty="0"/>
              <a:t>Этот праздник приурочен к Всемирному Дню птиц, который отмечается 1 апреля. В этот день школьники развешивают птичьи домики.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4209538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Проект «Красная книга </a:t>
            </a:r>
            <a:br>
              <a:rPr lang="ru-RU" b="1" dirty="0"/>
            </a:br>
            <a:r>
              <a:rPr lang="ru-RU" b="1" dirty="0"/>
              <a:t>Подгоренского края»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96963" y="2127079"/>
            <a:ext cx="5062282" cy="337862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59236" y="2127079"/>
            <a:ext cx="4475019" cy="3327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7944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Два крупных проекта проводятся по благоустройству  территории школы</a:t>
            </a:r>
            <a:r>
              <a:rPr lang="ru-RU" sz="4400" b="1" dirty="0" smtClean="0"/>
              <a:t>: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«Школа – сказочный уголок детства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2790" y="2582334"/>
            <a:ext cx="5045477" cy="33782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/>
              <a:t>«Ландшафтный </a:t>
            </a:r>
            <a:r>
              <a:rPr lang="ru-RU" b="1" dirty="0" smtClean="0"/>
              <a:t>дизайн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школьного сада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88918" y="2671468"/>
            <a:ext cx="4988681" cy="328906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2065336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20" y="394977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Проект «Оценка антропогенного воздействия на территорию пруда Квадратный»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5560" y="2118361"/>
            <a:ext cx="5273040" cy="375073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Проект стал </a:t>
            </a:r>
            <a:r>
              <a:rPr lang="ru-RU" sz="2800" dirty="0"/>
              <a:t>лучшим в номинации «Сохраним Землю» (областной конкурс «Планета Земля. Взгляд из Космоса»), и занял второе место на Всероссийском конкурсе «Созвездие»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92" y="2118360"/>
            <a:ext cx="4523267" cy="32268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672030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20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Знания и умения, необходимые  школьникам для организации проектной  деятельности, в будущем станут основой для организации научно-исследовательской деятельности в вузах, колледжах, техникумах. </a:t>
            </a:r>
          </a:p>
          <a:p>
            <a:r>
              <a:rPr lang="ru-RU" sz="3200" dirty="0" smtClean="0"/>
              <a:t>     Кроме того, проектная  деятельность по биологии  и экологии – это эффективный путь становления экологической культуры школьников.</a:t>
            </a:r>
          </a:p>
          <a:p>
            <a:endParaRPr lang="ru-RU" sz="3200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Ретро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338</Words>
  <Application>Microsoft Office PowerPoint</Application>
  <PresentationFormat>Произвольный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Ретро</vt:lpstr>
      <vt:lpstr>ОРГАНИЗАЦИЯ ПРОЕКТНОЙ ДЕЯТЕЛЬНОСТИ ОБУЧАЮЩИХСЯ В РАМКАХ  РЕАЛИЗАЦИИ ФГОС ООО и СОО </vt:lpstr>
      <vt:lpstr>Выполнение проекта складывается из трёх этапов:</vt:lpstr>
      <vt:lpstr>На уроках биологии в 5  классе реализуется индивидуальный проект: «Кормушка для птиц»</vt:lpstr>
      <vt:lpstr>Пример группового проекта – это проект «Наши пернатые друзья»</vt:lpstr>
      <vt:lpstr>Проект «Красная книга  Подгоренского края»</vt:lpstr>
      <vt:lpstr>Два крупных проекта проводятся по благоустройству  территории школы:</vt:lpstr>
      <vt:lpstr>Проект «Оценка антропогенного воздействия на территорию пруда Квадратный»</vt:lpstr>
      <vt:lpstr>Слайд 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учебных курсов по биологии и экологии </dc:title>
  <dc:creator>User</dc:creator>
  <cp:lastModifiedBy>Prezidium</cp:lastModifiedBy>
  <cp:revision>48</cp:revision>
  <dcterms:created xsi:type="dcterms:W3CDTF">2016-03-29T13:32:31Z</dcterms:created>
  <dcterms:modified xsi:type="dcterms:W3CDTF">2017-08-22T12:18:22Z</dcterms:modified>
</cp:coreProperties>
</file>