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>
        <p:scale>
          <a:sx n="66" d="100"/>
          <a:sy n="66" d="100"/>
        </p:scale>
        <p:origin x="2172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534FC0-0079-4180-9A89-47789BEBA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AB8B7EE-61EE-43A3-82EA-B093029B8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AE8C543-1C9B-4B83-8A83-ABB652A79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ADE381-C3A4-4B8A-BC06-DF42717F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732E65-A2A5-4EB5-81EC-E8E6B355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835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7C119B-AB50-47A6-9EA7-EB4B27A6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0A4C0A2-1028-4F31-8162-607007AAD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D75AB4-FD9F-490F-96DA-5D8C5D333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3F4956-88C2-453E-907D-2E1E8A69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6B66BE-E461-4D1B-846A-2C6EBB99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58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491C65A-DCDF-4F47-B8C1-D39C2C1FAA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1D7F34-B760-4562-979A-330A4C083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EC5DBE-4103-42C0-B489-7C8A9708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BED36A-5E28-47FE-8AD2-E20583308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AA0C42-39A8-4FC3-8E16-991DB716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09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947F70-EFE2-4CCD-8EE5-09977B825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F596A1-EFA1-4545-B857-BF1A666FB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90B7EF6-4CF6-40B5-8EE3-288C40808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66400B-768F-45FC-8BC3-F5F211DC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61AA91-9D25-4DB5-AA98-252C9EC42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7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7A010F-D20B-4060-800E-F6878C84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0ECF31-B852-439E-A910-F61524A3F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B7A4E7-BDD6-4ACB-A6ED-87F7F5C7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77EF85-5E76-4A43-B34B-64456CD30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F5387-BEF0-4106-A616-63022473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37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8D41DC-0E47-427E-BA57-8C207F291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681DC7-FFA6-4B38-A617-222F22331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3A6004E-B3A4-42B3-AC7C-7FA534977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190EB5-0BE4-4CE2-BEFE-447E563D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DBD31D8-5C23-488D-AC88-5ED57A73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8ADF7E4-F24B-4A88-B448-48717484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0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FD6FA3-5763-4E94-9C44-B3CD6F3E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DFD588A-2A0F-4A82-A30B-56E1491D6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3BA2A84-5849-4D8E-9064-FD349EEC7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64581C6-1FB8-45C1-9BED-63C8CFE5CC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DB0FEB3-2D80-4663-852F-23D9961C8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BC324F5-3957-4B57-A728-5009AE88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6AE432A-7248-46F7-AED5-25B7BF5B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5159293-5638-4BB1-9072-01951A6A5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0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9B676D-3711-45FB-AD77-58937EADD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8A80F72-9D9D-4699-8D86-20A8FDD0B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56E4A3E-3B95-47CD-AB4C-88BC1A30A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1F40277-BF26-4C18-A580-ECF055F2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4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DB82323-0152-4CF5-8D50-7618F038C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EB946C9-DACB-4484-8865-681E2B53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32A865D-F61E-4770-8E22-48C4D71D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35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81B6A3-02F7-4D23-97BB-63E2C866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C38F96-F932-4311-A1B0-8E8E4223E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0875D71-92F8-4FDF-900A-FDD8B8A3E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88F0B6F-B4D7-4B3E-84D7-5338A030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D820A0C-7962-4403-B089-C9626EF5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28FADB-9D9E-4646-B60A-6EB726B3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99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82F0D6-0F07-4899-BFC9-549A46C3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5FEF50B-9504-42E6-8543-960413C40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8E9130-CB40-4B86-BF25-094761AEC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D659B75-59E2-4139-A2B7-67537C28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49100A7-E7CF-4380-BF15-A39872316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8B3BDC-E2E3-42EB-B173-3DF333AF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913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BFDF3-356D-4408-BEA2-1D78FD473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4AD967-E45D-4F9F-8D02-16800F9E5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2B8AFB3-73BB-4462-8B26-CA2390E837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DC4E0-313E-446A-A73C-ADC4561F2873}" type="datetimeFigureOut">
              <a:rPr lang="ru-RU" smtClean="0"/>
              <a:t>21.08.2017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D56477-A720-4384-86A8-CBB1E3E25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19AD82-8967-4E93-ACB9-FC91444C8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2C8D-A84A-4C71-84EF-5661BC7E3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90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DF1040-BCCB-4AB0-949F-9AF5B707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D10C48-7195-42E8-8FB0-1AB3D5A8B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6752.JPG">
            <a:extLst>
              <a:ext uri="{FF2B5EF4-FFF2-40B4-BE49-F238E27FC236}">
                <a16:creationId xmlns:a16="http://schemas.microsoft.com/office/drawing/2014/main" xmlns="" id="{42BBEA92-2D27-41FB-AE4E-0213131A94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38200" y="619743"/>
            <a:ext cx="59778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3 декабря 2016г.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Московский городской педагогический университет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Свыше 500 участников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99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40CCD1-5CB0-460D-B6F0-1D99EADF4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17341B0-A9D1-4B63-A752-C9218ED24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6961.JPG">
            <a:extLst>
              <a:ext uri="{FF2B5EF4-FFF2-40B4-BE49-F238E27FC236}">
                <a16:creationId xmlns:a16="http://schemas.microsoft.com/office/drawing/2014/main" xmlns="" id="{13629F4B-687F-431D-A014-CF7BF0A4BF6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25129" y="365125"/>
            <a:ext cx="6764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Награждение победителей и призеров Всероссийских конкурсов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ВДЮОД «Школа безопасности»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Заслуженный спасатель России Сергей Щетинин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14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2EF809-398C-4CB6-9351-F3F62DBF9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5566DD-E070-43B5-B66A-4B0C81C93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7010.JPG">
            <a:extLst>
              <a:ext uri="{FF2B5EF4-FFF2-40B4-BE49-F238E27FC236}">
                <a16:creationId xmlns:a16="http://schemas.microsoft.com/office/drawing/2014/main" xmlns="" id="{1083867B-37B7-4501-95E0-5802AC4165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29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25987" y="365125"/>
            <a:ext cx="6764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Награждение победителей и призеров Всероссийских конкурсов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ВДЮОД «Школа безопасности»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81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F7B3CB-9D89-4A7D-9737-972DDBF8A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9B64C8-A5EC-448A-BCFC-9E1A68DF1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7017.JPG">
            <a:extLst>
              <a:ext uri="{FF2B5EF4-FFF2-40B4-BE49-F238E27FC236}">
                <a16:creationId xmlns:a16="http://schemas.microsoft.com/office/drawing/2014/main" xmlns="" id="{4D01955E-C242-43C0-B4E9-F7C5458D1B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42"/>
            <a:ext cx="12192000" cy="70031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31529" y="230188"/>
            <a:ext cx="603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Выступление наставников – ВСКС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07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2B32FA-EBC8-452D-B1C6-B346D955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772969-884A-4A74-846B-044854C0D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7026.JPG">
            <a:extLst>
              <a:ext uri="{FF2B5EF4-FFF2-40B4-BE49-F238E27FC236}">
                <a16:creationId xmlns:a16="http://schemas.microsoft.com/office/drawing/2014/main" xmlns="" id="{30BFDDBF-6622-4407-80A8-1025F48D2C9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6" b="11151"/>
          <a:stretch/>
        </p:blipFill>
        <p:spPr bwMode="auto">
          <a:xfrm>
            <a:off x="-275771" y="0"/>
            <a:ext cx="12467771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77930" y="230188"/>
            <a:ext cx="6764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Награждение победителей и призеров Всероссийских конкурсов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ВДЮОД «Школа безопасности»  - заместитель начальника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Департамента </a:t>
            </a:r>
            <a:r>
              <a:rPr lang="ru-RU" b="1" i="1" dirty="0" err="1" smtClean="0">
                <a:solidFill>
                  <a:srgbClr val="002060"/>
                </a:solidFill>
              </a:rPr>
              <a:t>ГОиЧС</a:t>
            </a:r>
            <a:r>
              <a:rPr lang="ru-RU" b="1" i="1" dirty="0" smtClean="0">
                <a:solidFill>
                  <a:srgbClr val="002060"/>
                </a:solidFill>
              </a:rPr>
              <a:t> и ПБ г. Москвы Александр Яковлев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3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A651FA-1574-4FF0-A6FA-4DD9C33D4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071562-F427-43D7-9A51-E786E9421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7029.JPG">
            <a:extLst>
              <a:ext uri="{FF2B5EF4-FFF2-40B4-BE49-F238E27FC236}">
                <a16:creationId xmlns:a16="http://schemas.microsoft.com/office/drawing/2014/main" xmlns="" id="{88D389B4-6AA7-4E6F-AE03-2C9492FCDEB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92558" y="566241"/>
            <a:ext cx="7865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Показательные выступления участников ВДЮОД «Школа безопасности»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92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55C543-DB6F-4B8A-87D8-3BD1AA59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F70DE9-3327-41F3-BAA6-5AF9DF758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7032.JPG">
            <a:extLst>
              <a:ext uri="{FF2B5EF4-FFF2-40B4-BE49-F238E27FC236}">
                <a16:creationId xmlns:a16="http://schemas.microsoft.com/office/drawing/2014/main" xmlns="" id="{E5DA4A55-9F44-4010-BF61-C9B281DF90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63385" y="704740"/>
            <a:ext cx="7865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Показательные выступления участников ВДЮОД «Школа безопасности»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22CD72-F763-4C87-BEF4-547DBBB2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C202EF-8475-493F-8FB9-43FD74A7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054.JPG">
            <a:extLst>
              <a:ext uri="{FF2B5EF4-FFF2-40B4-BE49-F238E27FC236}">
                <a16:creationId xmlns:a16="http://schemas.microsoft.com/office/drawing/2014/main" xmlns="" id="{759019CD-F5CC-47CA-B026-AA0303D6564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9820" y="498257"/>
            <a:ext cx="603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приветствия от МГПУ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85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D9BE3D-6856-4992-A83C-2D51B2CB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FA40DF-AC8D-43D3-A88B-5AAFBA0E8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064.JPG">
            <a:extLst>
              <a:ext uri="{FF2B5EF4-FFF2-40B4-BE49-F238E27FC236}">
                <a16:creationId xmlns:a16="http://schemas.microsoft.com/office/drawing/2014/main" xmlns="" id="{2381B83C-51BC-4326-BC31-A5655B9A193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0" b="154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62306" y="365125"/>
            <a:ext cx="603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83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A7AABA-F287-4CBF-925E-C29DDB3BD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2EF3B8-6C2B-44BF-8F8B-114DED2F4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108.JPG">
            <a:extLst>
              <a:ext uri="{FF2B5EF4-FFF2-40B4-BE49-F238E27FC236}">
                <a16:creationId xmlns:a16="http://schemas.microsoft.com/office/drawing/2014/main" xmlns="" id="{9BEAF279-450D-4F76-BCC6-9698E389C44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3" b="9247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5165" y="498257"/>
            <a:ext cx="6321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Чествования победителей международных соревнований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0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326646-A9F1-4D3D-94FC-3DE602DF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DC2A92-82F5-434B-9B5A-8921E37A5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125.JPG">
            <a:extLst>
              <a:ext uri="{FF2B5EF4-FFF2-40B4-BE49-F238E27FC236}">
                <a16:creationId xmlns:a16="http://schemas.microsoft.com/office/drawing/2014/main" xmlns="" id="{F19AC104-1493-4AC2-A685-722FEA93176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9737" y="498257"/>
            <a:ext cx="6032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Показательные выступления кинологов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4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164EE7-1E7E-46B6-B11C-284F9423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011741B-3D73-4658-815E-1C304D8EC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6831.JPG">
            <a:extLst>
              <a:ext uri="{FF2B5EF4-FFF2-40B4-BE49-F238E27FC236}">
                <a16:creationId xmlns:a16="http://schemas.microsoft.com/office/drawing/2014/main" xmlns="" id="{3B21C95E-79BC-4B4C-8E96-9DBA71A4818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30200" y="427741"/>
            <a:ext cx="31524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Дети-Герои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Президент </a:t>
            </a:r>
            <a:r>
              <a:rPr lang="ru-RU" b="1" i="1" dirty="0" err="1" smtClean="0">
                <a:solidFill>
                  <a:srgbClr val="002060"/>
                </a:solidFill>
              </a:rPr>
              <a:t>РОССОЮЗСПАСа</a:t>
            </a:r>
            <a:r>
              <a:rPr lang="ru-RU" b="1" i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Герой России,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Заместитель председателя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Совета Федерации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Юрий Воробьев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11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A2D425-BAEE-45BD-B7A1-12D1239FC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301520-9191-47F9-9548-0C686EF9A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146.JPG">
            <a:extLst>
              <a:ext uri="{FF2B5EF4-FFF2-40B4-BE49-F238E27FC236}">
                <a16:creationId xmlns:a16="http://schemas.microsoft.com/office/drawing/2014/main" xmlns="" id="{6110C9FD-A266-40BC-A2D3-AE254B493E4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052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86F009-E675-4A92-87CA-27365D270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50182E-FDBC-404B-8CD1-01ECE604D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171.JPG">
            <a:extLst>
              <a:ext uri="{FF2B5EF4-FFF2-40B4-BE49-F238E27FC236}">
                <a16:creationId xmlns:a16="http://schemas.microsoft.com/office/drawing/2014/main" xmlns="" id="{0CF28633-6733-41DC-B05B-AB20DC8B9A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170"/>
            <a:ext cx="12192000" cy="72861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493338" y="567422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Операция </a:t>
            </a:r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SOS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77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35891C-F18A-449B-9C80-88699FD5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A3F35B-B3E7-4977-9130-8D4885059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227.JPG">
            <a:extLst>
              <a:ext uri="{FF2B5EF4-FFF2-40B4-BE49-F238E27FC236}">
                <a16:creationId xmlns:a16="http://schemas.microsoft.com/office/drawing/2014/main" xmlns="" id="{EA174CF7-D675-427E-9F94-9A3B79C32C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624812" y="498257"/>
            <a:ext cx="8249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Показательные выступления аварийно-спасательной техники и вооружения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02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BF646D-3F68-4393-A131-3D84C2B2A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22CA5D-32B3-43D4-BDF3-2EAD681B7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239.JPG">
            <a:extLst>
              <a:ext uri="{FF2B5EF4-FFF2-40B4-BE49-F238E27FC236}">
                <a16:creationId xmlns:a16="http://schemas.microsoft.com/office/drawing/2014/main" xmlns="" id="{06E16F9B-7C0D-4E2D-8DEF-45D8F25073F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22524"/>
          <a:stretch/>
        </p:blipFill>
        <p:spPr bwMode="auto">
          <a:xfrm>
            <a:off x="-478970" y="0"/>
            <a:ext cx="1267097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8412" y="381575"/>
            <a:ext cx="8249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Показательные выступления аварийно-спасательной техники и вооружения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06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1A95E5-72BF-453B-B71D-EC04A8D3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DB4D66-232F-4033-A324-9598F228F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242.JPG">
            <a:extLst>
              <a:ext uri="{FF2B5EF4-FFF2-40B4-BE49-F238E27FC236}">
                <a16:creationId xmlns:a16="http://schemas.microsoft.com/office/drawing/2014/main" xmlns="" id="{E979F0C2-D381-4773-802A-6B9C1058A8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b="1664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4355" y="498257"/>
            <a:ext cx="8310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Показательные выступления аварийно-спасательной техники и вооружения.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Онлайн-трансляций на все регионы России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0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395073-BA98-4138-8B49-73EAC340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EC8498-5E5D-42A9-89CF-510163FE8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253.JPG">
            <a:extLst>
              <a:ext uri="{FF2B5EF4-FFF2-40B4-BE49-F238E27FC236}">
                <a16:creationId xmlns:a16="http://schemas.microsoft.com/office/drawing/2014/main" xmlns="" id="{EA330490-4CC0-4319-A907-0C1292F914A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9" b="545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36861" y="381575"/>
            <a:ext cx="6137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Показательные выступления сотрудников МЧС России –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спасение с высоты и из задымленного помещения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11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9EBEBC-1A42-48C4-94C3-644FBBFF0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8D55FB-1374-44E0-813A-9146F1C62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292.JPG">
            <a:extLst>
              <a:ext uri="{FF2B5EF4-FFF2-40B4-BE49-F238E27FC236}">
                <a16:creationId xmlns:a16="http://schemas.microsoft.com/office/drawing/2014/main" xmlns="" id="{14B2232C-6479-42F8-9F02-84376D49005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" b="1640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36861" y="381575"/>
            <a:ext cx="6137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Показательные выступления сотрудников МЧС России –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спасение с высоты и из задымленного помещения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29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AF116F-AAC8-4859-96D9-C24C4D1B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886699-AD7A-4540-92C0-1CA04C070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297.JPG">
            <a:extLst>
              <a:ext uri="{FF2B5EF4-FFF2-40B4-BE49-F238E27FC236}">
                <a16:creationId xmlns:a16="http://schemas.microsoft.com/office/drawing/2014/main" xmlns="" id="{AD4E7A94-D7BF-467B-9929-1D92FEE6ADD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" b="8099"/>
          <a:stretch/>
        </p:blipFill>
        <p:spPr bwMode="auto">
          <a:xfrm>
            <a:off x="0" y="-64294"/>
            <a:ext cx="12192000" cy="69222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5132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D0A0ED-AE04-4E55-9D6D-2EF3D897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DCD013-6A65-422B-A1D4-AE88E8BB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320.JPG">
            <a:extLst>
              <a:ext uri="{FF2B5EF4-FFF2-40B4-BE49-F238E27FC236}">
                <a16:creationId xmlns:a16="http://schemas.microsoft.com/office/drawing/2014/main" xmlns="" id="{D08D4A4F-ED10-45B3-8169-219E5CBEC24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1" b="103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89407" y="381575"/>
            <a:ext cx="6032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Выставка техники и вооружения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20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870DF5-7E75-4C69-98E2-EC39BA090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030726-6CD1-4300-8294-CD9C859AE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330.JPG">
            <a:extLst>
              <a:ext uri="{FF2B5EF4-FFF2-40B4-BE49-F238E27FC236}">
                <a16:creationId xmlns:a16="http://schemas.microsoft.com/office/drawing/2014/main" xmlns="" id="{B33C171A-7D00-43C7-8AF6-4C8B668DFA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58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04FE7A-CF80-4406-9ABB-6B7BAAC8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8C0D1F-04F7-470B-A179-2391C9BA7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6881.JPG">
            <a:extLst>
              <a:ext uri="{FF2B5EF4-FFF2-40B4-BE49-F238E27FC236}">
                <a16:creationId xmlns:a16="http://schemas.microsoft.com/office/drawing/2014/main" xmlns="" id="{4411EAFB-6802-45A9-BB9A-BD785AFC444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 b="10234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7072" y="230713"/>
            <a:ext cx="6764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Награждение победителей и призеров Всероссийских конкурсов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ВДЮОД «Школа безопасности»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19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938AA0-0942-46D8-8899-62465C9D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F6235C-1AE2-456A-8FD7-44180757A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332.JPG">
            <a:extLst>
              <a:ext uri="{FF2B5EF4-FFF2-40B4-BE49-F238E27FC236}">
                <a16:creationId xmlns:a16="http://schemas.microsoft.com/office/drawing/2014/main" xmlns="" id="{EDB94FAD-DF9C-4FA9-9637-90775B0BA4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69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BE11A8-C41F-44E2-A5CB-EDF191EB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FF6BA47-E67C-46FD-B3B4-64A7930FF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174.JPG">
            <a:extLst>
              <a:ext uri="{FF2B5EF4-FFF2-40B4-BE49-F238E27FC236}">
                <a16:creationId xmlns:a16="http://schemas.microsoft.com/office/drawing/2014/main" xmlns="" id="{CC6FBF09-11A3-44E2-96ED-CA56F0D05BA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92010" y="135872"/>
            <a:ext cx="460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Обмен опытом, дружественные встречи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34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7CC958-D87C-4D9A-8820-C36421E8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77D659-C756-473D-B2D0-81EB456FE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189.JPG">
            <a:extLst>
              <a:ext uri="{FF2B5EF4-FFF2-40B4-BE49-F238E27FC236}">
                <a16:creationId xmlns:a16="http://schemas.microsoft.com/office/drawing/2014/main" xmlns="" id="{0A4589A8-9344-45BF-A17A-C78EC1636E6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1072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AB0941-1677-484E-90BE-CD55CC0A0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8705DC-7427-4B64-AF71-3463721F7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221.JPG">
            <a:extLst>
              <a:ext uri="{FF2B5EF4-FFF2-40B4-BE49-F238E27FC236}">
                <a16:creationId xmlns:a16="http://schemas.microsoft.com/office/drawing/2014/main" xmlns="" id="{7D507E9A-D46A-4A13-AFF7-540796496BC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518" y="261484"/>
            <a:ext cx="7430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Выставки новейших достижений, методических пособий и учебников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Издательства и бизнес-сообщества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38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018974-BE63-47BB-BFF4-3FBED3F33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B0426A-8AF6-48C0-A563-18735FFDC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306.JPG">
            <a:extLst>
              <a:ext uri="{FF2B5EF4-FFF2-40B4-BE49-F238E27FC236}">
                <a16:creationId xmlns:a16="http://schemas.microsoft.com/office/drawing/2014/main" xmlns="" id="{83BBF834-9020-4859-8B82-5081642C9D9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811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89407" y="381575"/>
            <a:ext cx="603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Почетные гости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11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B5F46E-4AB1-4B7A-9171-A6E030A2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AB4DB4A-A205-4A98-B744-53B137605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344.JPG">
            <a:extLst>
              <a:ext uri="{FF2B5EF4-FFF2-40B4-BE49-F238E27FC236}">
                <a16:creationId xmlns:a16="http://schemas.microsoft.com/office/drawing/2014/main" xmlns="" id="{81393DC9-0DFE-488F-9A48-75136D73B74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2" b="409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8090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2EC71B-60F6-46EF-9438-276EAD51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7FE991-102E-4836-860B-DCCD0D7C3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\\192.168.20.200\Shared\!!Фото\2016\Фестиваль ОБЖ 2016\DM9B7378.JPG">
            <a:extLst>
              <a:ext uri="{FF2B5EF4-FFF2-40B4-BE49-F238E27FC236}">
                <a16:creationId xmlns:a16="http://schemas.microsoft.com/office/drawing/2014/main" xmlns="" id="{080E9C1D-1FFD-459D-A8E5-8ADFFB48A72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048000" y="76735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>
                <a:solidFill>
                  <a:srgbClr val="002060"/>
                </a:solidFill>
              </a:rPr>
              <a:t>Фестиваль «От предмета ОБЖ к безопасной жизни»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Члены РОО «Московская ассоциация учителей, преподавателей-организаторов ОБЖ и Ю.Л. Воробьев</a:t>
            </a:r>
            <a:endParaRPr lang="ru-RU" b="1" i="1" dirty="0">
              <a:solidFill>
                <a:srgbClr val="002060"/>
              </a:solidFill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13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19B560-E4C8-488F-8B24-48A721EAE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4258" y="2"/>
            <a:ext cx="16564211" cy="1641449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23C1B91-02C8-413F-A141-8DBC1100B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4258" y="1460501"/>
            <a:ext cx="16564211" cy="5388277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 descr="Издательство «Просвещение» приняло участие в V Фестивале  «От предмета ОБЖ к безопасной жизни». Фотография 3">
            <a:extLst>
              <a:ext uri="{FF2B5EF4-FFF2-40B4-BE49-F238E27FC236}">
                <a16:creationId xmlns:a16="http://schemas.microsoft.com/office/drawing/2014/main" xmlns="" id="{E5DCC798-797A-4E4E-9F25-1B6293706B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58" y="2"/>
            <a:ext cx="5290577" cy="719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дательство «Просвещение» приняло участие в V Фестивале  «От предмета ОБЖ к безопасной жизни». Фотография 4">
            <a:extLst>
              <a:ext uri="{FF2B5EF4-FFF2-40B4-BE49-F238E27FC236}">
                <a16:creationId xmlns:a16="http://schemas.microsoft.com/office/drawing/2014/main" xmlns="" id="{FF288002-CE5A-414C-BAD8-E301DBC2A7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05" y="0"/>
            <a:ext cx="5798396" cy="719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Издательство «Просвещение» приняло участие в V Фестивале  «От предмета ОБЖ к безопасной жизни». Фотография 6">
            <a:extLst>
              <a:ext uri="{FF2B5EF4-FFF2-40B4-BE49-F238E27FC236}">
                <a16:creationId xmlns:a16="http://schemas.microsoft.com/office/drawing/2014/main" xmlns="" id="{47320F03-EA7D-472D-8CAA-7413CAE44F1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50" y="2"/>
            <a:ext cx="5475236" cy="7196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7289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61D735-D22A-46D3-AF5E-45F65F63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8335" y="281847"/>
            <a:ext cx="14371369" cy="156417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A24269-87BC-467B-9B55-EE75E439F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78335" y="1552254"/>
            <a:ext cx="14371369" cy="513460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 descr="https://teplye-besedy.ru/upload/resize_cache/iblock/893/800_800_1/893480771840276dcdf8e40386c7659a.jpg">
            <a:extLst>
              <a:ext uri="{FF2B5EF4-FFF2-40B4-BE49-F238E27FC236}">
                <a16:creationId xmlns:a16="http://schemas.microsoft.com/office/drawing/2014/main" xmlns="" id="{85C08AC3-B58C-48E4-BCFF-069F0149CBC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335" y="1"/>
            <a:ext cx="7863388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eplye-besedy.ru/upload/resize_cache/iblock/90b/800_800_1/90b98414e195fd16823b923b23556cb4.jpg">
            <a:extLst>
              <a:ext uri="{FF2B5EF4-FFF2-40B4-BE49-F238E27FC236}">
                <a16:creationId xmlns:a16="http://schemas.microsoft.com/office/drawing/2014/main" xmlns="" id="{D89A78A7-20C6-48D1-9254-C2130605DAF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19" y="-1"/>
            <a:ext cx="740228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554061" y="761164"/>
            <a:ext cx="7954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>
                <a:solidFill>
                  <a:srgbClr val="002060"/>
                </a:solidFill>
              </a:rPr>
              <a:t>Фестиваль «От предмета ОБЖ к безопасной жизни»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Партнеры фестиваля (работа с людьми «серебряного возраста»</a:t>
            </a:r>
            <a:endParaRPr lang="ru-RU" b="1" i="1" dirty="0">
              <a:solidFill>
                <a:srgbClr val="002060"/>
              </a:solidFill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25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DA559E-81E5-4929-B477-B90688C0B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1792A2-2DA3-4E9A-9E59-3E306E333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teplye-besedy.ru/upload/resize_cache/iblock/1cf/800_800_1/1cf6b91e640e4047f108f0ff7755e51f.jpg">
            <a:extLst>
              <a:ext uri="{FF2B5EF4-FFF2-40B4-BE49-F238E27FC236}">
                <a16:creationId xmlns:a16="http://schemas.microsoft.com/office/drawing/2014/main" xmlns="" id="{85FADF59-8978-403E-A051-F713F46586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629" y="0"/>
            <a:ext cx="66408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eplye-besedy.ru/upload/resize_cache/iblock/d8f/800_800_1/d8fec621a7e94a35b060e0bb09dd0f06.jpg">
            <a:extLst>
              <a:ext uri="{FF2B5EF4-FFF2-40B4-BE49-F238E27FC236}">
                <a16:creationId xmlns:a16="http://schemas.microsoft.com/office/drawing/2014/main" xmlns="" id="{0C50B77A-5366-4E5B-A2E3-4B61271C46A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3" y="0"/>
            <a:ext cx="682841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421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9AAB35-3691-41B5-B489-42BBBAD4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371C57-E6FC-4C7D-93C4-992518C52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7000.JPG">
            <a:extLst>
              <a:ext uri="{FF2B5EF4-FFF2-40B4-BE49-F238E27FC236}">
                <a16:creationId xmlns:a16="http://schemas.microsoft.com/office/drawing/2014/main" xmlns="" id="{48765B3B-924F-45D7-A615-406B987152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47772" y="658574"/>
            <a:ext cx="6886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ИЛЬЯ ЛИТВИНОВ – участник Движения «Школа безопасности» -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участник проекта «Голос. Дети»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81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FAC6DE-D2ED-46CC-98D6-CCE96497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D64868-747C-4373-B80B-74FE608A7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lh3.googleusercontent.com/FDbcXfDxl5CN3P0K1fBUUO1578blZoNdSa8ZIUgA-Ilk9be-qvfDPWDIXz2OfXcaPkmpMgtbcSjUdf2QLRMd8ALBgfwgS9pXoDKEMmw3_wMZn3iwx24owBBfLeyvpEPu-cXJng=w1267-h950-no">
            <a:extLst>
              <a:ext uri="{FF2B5EF4-FFF2-40B4-BE49-F238E27FC236}">
                <a16:creationId xmlns:a16="http://schemas.microsoft.com/office/drawing/2014/main" xmlns="" id="{242A2D50-4C6B-417B-8C08-065FF33FF17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114" y="0"/>
            <a:ext cx="73531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lh3.googleusercontent.com/4ZCE14CD1sy3rSeLUeS2G704z9ka0xyVcRABle8okvW274PGGJ6TPdrQh7JAPNhePErEDpM9uFYm3gFp17Vr0B46x52YbzrafyALYjxh0NfCbi9houeI-TRGxvLEU0tkYulKJA=w713-h951-no">
            <a:extLst>
              <a:ext uri="{FF2B5EF4-FFF2-40B4-BE49-F238E27FC236}">
                <a16:creationId xmlns:a16="http://schemas.microsoft.com/office/drawing/2014/main" xmlns="" id="{430F5D3D-CD19-44F3-BA9E-DC31EA559E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9" y="-130628"/>
            <a:ext cx="5994399" cy="6988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017486" y="37531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i="1" dirty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>
                <a:solidFill>
                  <a:srgbClr val="002060"/>
                </a:solidFill>
              </a:rPr>
              <a:t>Фестиваль «От предмета ОБЖ к безопасной жизни»</a:t>
            </a:r>
          </a:p>
          <a:p>
            <a:pPr algn="ctr"/>
            <a:r>
              <a:rPr lang="ru-RU" b="1" i="1" smtClean="0">
                <a:solidFill>
                  <a:srgbClr val="002060"/>
                </a:solidFill>
              </a:rPr>
              <a:t>Волонтеры, </a:t>
            </a:r>
            <a:endParaRPr lang="ru-RU" b="1" i="1" dirty="0">
              <a:solidFill>
                <a:srgbClr val="002060"/>
              </a:solidFill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</a:rPr>
              <a:t>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2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1057FD-CA5D-4F3E-B855-177D9CB34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549B958-899A-49B8-9295-A9EF2EFD9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6750.JPG">
            <a:extLst>
              <a:ext uri="{FF2B5EF4-FFF2-40B4-BE49-F238E27FC236}">
                <a16:creationId xmlns:a16="http://schemas.microsoft.com/office/drawing/2014/main" xmlns="" id="{27C588BB-A6B7-4434-BF9F-EDDC2C0BCA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12192000" cy="716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18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0F238C-0DCD-4354-B055-E4B7D0003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8E5FCB-BCEE-4F1A-89BA-7B44E2953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6931.JPG">
            <a:extLst>
              <a:ext uri="{FF2B5EF4-FFF2-40B4-BE49-F238E27FC236}">
                <a16:creationId xmlns:a16="http://schemas.microsoft.com/office/drawing/2014/main" xmlns="" id="{DE0E2DCA-8508-4152-A3D8-E8743D0F4B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800"/>
            <a:ext cx="12192000" cy="70357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148943" y="427741"/>
            <a:ext cx="6304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Награждение участников конкурса детского творчества –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Курчатовская школа г. Москвы – слабослышащие дети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97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по запросу латчук владимир николаевич">
            <a:extLst>
              <a:ext uri="{FF2B5EF4-FFF2-40B4-BE49-F238E27FC236}">
                <a16:creationId xmlns:a16="http://schemas.microsoft.com/office/drawing/2014/main" xmlns="" id="{9E9AF0C2-9D41-4469-897B-8F3FB92A0BC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4" t="-9509" r="2794" b="28864"/>
          <a:stretch/>
        </p:blipFill>
        <p:spPr bwMode="auto">
          <a:xfrm>
            <a:off x="5849681" y="-928914"/>
            <a:ext cx="6342319" cy="7786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683"/>
          <a:stretch/>
        </p:blipFill>
        <p:spPr>
          <a:xfrm>
            <a:off x="-101600" y="0"/>
            <a:ext cx="61830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69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D1E7C4-7AC6-475D-9BEF-59071A35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8ADE41-D268-40AA-AE8D-221F4CB48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6972.JPG">
            <a:extLst>
              <a:ext uri="{FF2B5EF4-FFF2-40B4-BE49-F238E27FC236}">
                <a16:creationId xmlns:a16="http://schemas.microsoft.com/office/drawing/2014/main" xmlns="" id="{D4A98321-34FC-498D-A9B8-E6322D1473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" b="7496"/>
          <a:stretch/>
        </p:blipFill>
        <p:spPr bwMode="auto">
          <a:xfrm>
            <a:off x="0" y="-406400"/>
            <a:ext cx="12192000" cy="726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7072" y="230713"/>
            <a:ext cx="7347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Награждение победителей и призеров Всероссийских конкурсов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ВДЮОД «Школа безопасности»  - конкурс методических разработок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4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D705D0-5853-4E4F-A1F4-D3112BA5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A4E390-A552-476C-9E37-B2D6F1EA4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s.ershova.ruor\Desktop\Фестиваль ОБЖ 2016\DM9B6974.JPG">
            <a:extLst>
              <a:ext uri="{FF2B5EF4-FFF2-40B4-BE49-F238E27FC236}">
                <a16:creationId xmlns:a16="http://schemas.microsoft.com/office/drawing/2014/main" xmlns="" id="{13893738-8BAC-49FC-A618-C079A26D853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43"/>
            <a:ext cx="12192000" cy="70031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61700" y="221258"/>
            <a:ext cx="6764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Lucida Sans" panose="020B0602030504020204" pitchFamily="34" charset="0"/>
              </a:rPr>
              <a:t>V </a:t>
            </a:r>
            <a:r>
              <a:rPr lang="ru-RU" b="1" i="1" dirty="0" smtClean="0">
                <a:solidFill>
                  <a:srgbClr val="002060"/>
                </a:solidFill>
              </a:rPr>
              <a:t>Фестиваль «От предмета ОБЖ к безопасной жизни»: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Награждение победителей и призеров Всероссийских конкурсов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ВДЮОД «Школа безопасности»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441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537</Words>
  <Application>Microsoft Office PowerPoint</Application>
  <PresentationFormat>Широкоэкранный</PresentationFormat>
  <Paragraphs>81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Lucida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shb</dc:creator>
  <cp:lastModifiedBy>Ершова Надежда Михайловна</cp:lastModifiedBy>
  <cp:revision>8</cp:revision>
  <dcterms:created xsi:type="dcterms:W3CDTF">2017-08-21T07:04:25Z</dcterms:created>
  <dcterms:modified xsi:type="dcterms:W3CDTF">2017-08-21T08:09:17Z</dcterms:modified>
</cp:coreProperties>
</file>