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533400"/>
            <a:ext cx="7848600" cy="53859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качества образования на уроках в начальной школе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системы опроса и голосования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Лагода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О.А., учитель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начальных классов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 №38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038600" cy="23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33400"/>
            <a:ext cx="40659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00400"/>
            <a:ext cx="4524375" cy="25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Система голосования позволяет: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вовлечь учащихся в процесс обучения, используя в тестах и презентациях графику, видео и аудио файлы и текстовую информацию; </a:t>
            </a:r>
          </a:p>
          <a:p>
            <a:pPr eaLnBrk="1" hangingPunct="1">
              <a:defRPr/>
            </a:pPr>
            <a:r>
              <a:rPr lang="ru-RU" dirty="0" smtClean="0"/>
              <a:t>оперативно перейти от изучаемой темы к тестам для организации контроля качества усвоения материала;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1439">
            <a:off x="7400884" y="4880547"/>
            <a:ext cx="158354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Система голосования позволяет: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мгновенно получать результаты тестирования (общий по всей группе, с количеством ответов на вопросы и процентом правильных ответов, и индивидуальный, по каждому из учащихся); </a:t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анализировать результаты вместе с учениками, работать над ошибками.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1439">
            <a:off x="7513370" y="4934197"/>
            <a:ext cx="1695331" cy="197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1196752"/>
            <a:ext cx="8540750" cy="46085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/>
              <a:t>быстрое включение аудитории в учебный процесс; </a:t>
            </a:r>
          </a:p>
          <a:p>
            <a:pPr eaLnBrk="1" hangingPunct="1">
              <a:defRPr/>
            </a:pPr>
            <a:r>
              <a:rPr lang="ru-RU" sz="2400" dirty="0" smtClean="0"/>
              <a:t>проверка домашнего задания. </a:t>
            </a:r>
          </a:p>
          <a:p>
            <a:pPr lvl="0">
              <a:lnSpc>
                <a:spcPct val="90000"/>
              </a:lnSpc>
              <a:defRPr/>
            </a:pPr>
            <a:r>
              <a:rPr lang="ru-RU" sz="2400" dirty="0" smtClean="0"/>
              <a:t>постоянной поддержки обратной связи с аудиторией; </a:t>
            </a:r>
          </a:p>
          <a:p>
            <a:pPr lvl="0">
              <a:lnSpc>
                <a:spcPct val="90000"/>
              </a:lnSpc>
              <a:defRPr/>
            </a:pPr>
            <a:r>
              <a:rPr lang="ru-RU" sz="2400" dirty="0" smtClean="0"/>
              <a:t>повышения уровня внимания учащихся; </a:t>
            </a:r>
          </a:p>
          <a:p>
            <a:pPr lvl="0">
              <a:lnSpc>
                <a:spcPct val="90000"/>
              </a:lnSpc>
              <a:defRPr/>
            </a:pPr>
            <a:r>
              <a:rPr lang="ru-RU" sz="2400" dirty="0" smtClean="0"/>
              <a:t>контроля степени усвоения получаемых новых знаний; </a:t>
            </a:r>
          </a:p>
          <a:p>
            <a:pPr lvl="0">
              <a:lnSpc>
                <a:spcPct val="90000"/>
              </a:lnSpc>
              <a:defRPr/>
            </a:pPr>
            <a:r>
              <a:rPr lang="ru-RU" sz="2400" dirty="0" smtClean="0"/>
              <a:t>возможности отображения результатов обучения для аудитории, что способствует формированию эффекта «удержания зала» и поддержанию контакта «лектор-аудитория». </a:t>
            </a:r>
          </a:p>
          <a:p>
            <a:pPr>
              <a:defRPr/>
            </a:pPr>
            <a:r>
              <a:rPr lang="ru-RU" sz="2400" dirty="0" smtClean="0"/>
              <a:t>проведения первичной проверки усвоения новой темы; </a:t>
            </a:r>
          </a:p>
          <a:p>
            <a:pPr>
              <a:defRPr/>
            </a:pPr>
            <a:r>
              <a:rPr lang="ru-RU" sz="2400" dirty="0" smtClean="0"/>
              <a:t>итоговой проверки знаний учащихся</a:t>
            </a:r>
          </a:p>
          <a:p>
            <a:pPr lvl="0">
              <a:lnSpc>
                <a:spcPct val="90000"/>
              </a:lnSpc>
              <a:defRPr/>
            </a:pPr>
            <a:endParaRPr lang="ru-RU" sz="2400" dirty="0" smtClean="0"/>
          </a:p>
          <a:p>
            <a:pPr lvl="0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2656"/>
            <a:ext cx="81312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Применение системы голосования: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323528" y="2708920"/>
            <a:ext cx="854075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1439">
            <a:off x="7611895" y="5073797"/>
            <a:ext cx="158354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4857750" cy="273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29000"/>
            <a:ext cx="501471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88640"/>
            <a:ext cx="9144000" cy="666936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188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Текущая поддержка: проблемы и решения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12776"/>
            <a:ext cx="3240360" cy="100811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 с оборудованием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276872"/>
            <a:ext cx="3240360" cy="100811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 с ПО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140968"/>
            <a:ext cx="3240360" cy="100811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 с внедрением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427984" y="1340768"/>
            <a:ext cx="3600400" cy="1728192"/>
            <a:chOff x="4427984" y="1340768"/>
            <a:chExt cx="3600400" cy="172819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436096" y="1340768"/>
              <a:ext cx="2592288" cy="17281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Форумы разработчиков, </a:t>
              </a:r>
            </a:p>
            <a:p>
              <a:pPr algn="ctr"/>
              <a:r>
                <a:rPr lang="ru-RU" dirty="0" smtClean="0"/>
                <a:t>Внутренние ресурсы</a:t>
              </a:r>
              <a:endParaRPr lang="ru-RU" dirty="0"/>
            </a:p>
          </p:txBody>
        </p:sp>
        <p:sp>
          <p:nvSpPr>
            <p:cNvPr id="11" name="Правая фигурная скобка 10"/>
            <p:cNvSpPr/>
            <p:nvPr/>
          </p:nvSpPr>
          <p:spPr>
            <a:xfrm>
              <a:off x="4427984" y="1340768"/>
              <a:ext cx="504056" cy="172819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35696" y="3933056"/>
            <a:ext cx="3240360" cy="100811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методических и дидактических материалов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364088" y="3212976"/>
            <a:ext cx="3240360" cy="1728192"/>
            <a:chOff x="5364088" y="3212976"/>
            <a:chExt cx="3240360" cy="172819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12160" y="3212976"/>
              <a:ext cx="2592288" cy="17281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Внутренние ресурсы, педагогические сообщества, </a:t>
              </a:r>
              <a:r>
                <a:rPr lang="ru-RU" dirty="0" err="1" smtClean="0"/>
                <a:t>блоги</a:t>
              </a:r>
              <a:r>
                <a:rPr lang="ru-RU" dirty="0" smtClean="0"/>
                <a:t> и сайты для начальной школы</a:t>
              </a:r>
              <a:endParaRPr lang="ru-RU" dirty="0"/>
            </a:p>
          </p:txBody>
        </p:sp>
        <p:sp>
          <p:nvSpPr>
            <p:cNvPr id="14" name="Правая фигурная скобка 13"/>
            <p:cNvSpPr/>
            <p:nvPr/>
          </p:nvSpPr>
          <p:spPr>
            <a:xfrm>
              <a:off x="5364088" y="3212976"/>
              <a:ext cx="504056" cy="172819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58279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198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  Система голосования позволяет:   </vt:lpstr>
      <vt:lpstr>Система голосования позволяет: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Виталий</cp:lastModifiedBy>
  <cp:revision>5</cp:revision>
  <dcterms:created xsi:type="dcterms:W3CDTF">2013-10-20T14:43:13Z</dcterms:created>
  <dcterms:modified xsi:type="dcterms:W3CDTF">2014-01-12T11:15:24Z</dcterms:modified>
</cp:coreProperties>
</file>