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5" r:id="rId8"/>
    <p:sldId id="264" r:id="rId9"/>
    <p:sldId id="267" r:id="rId10"/>
    <p:sldId id="268" r:id="rId11"/>
    <p:sldId id="275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C0EF2B-8C0B-4B19-A190-BDFEF281D49C}">
          <p14:sldIdLst>
            <p14:sldId id="256"/>
            <p14:sldId id="260"/>
            <p14:sldId id="261"/>
            <p14:sldId id="257"/>
            <p14:sldId id="262"/>
            <p14:sldId id="263"/>
            <p14:sldId id="265"/>
            <p14:sldId id="264"/>
            <p14:sldId id="267"/>
            <p14:sldId id="268"/>
            <p14:sldId id="275"/>
            <p14:sldId id="269"/>
            <p14:sldId id="270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B77E9D-2D85-4CA9-9E57-982591346BE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4856C2-D1A5-4D4D-B3B7-521E22D39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780928"/>
            <a:ext cx="6400800" cy="1473200"/>
          </a:xfrm>
        </p:spPr>
        <p:txBody>
          <a:bodyPr>
            <a:noAutofit/>
          </a:bodyPr>
          <a:lstStyle/>
          <a:p>
            <a:r>
              <a:rPr lang="ru-RU" sz="11500" dirty="0" smtClean="0"/>
              <a:t>школа</a:t>
            </a:r>
            <a:endParaRPr lang="ru-RU" sz="1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Работу </a:t>
            </a:r>
            <a:r>
              <a:rPr lang="ru-RU" dirty="0" smtClean="0"/>
              <a:t>выполнили</a:t>
            </a:r>
            <a:endParaRPr lang="ru-RU" dirty="0"/>
          </a:p>
          <a:p>
            <a:r>
              <a:rPr lang="ru-RU" dirty="0" smtClean="0"/>
              <a:t>Кондратьева Анна, Швейцер Анна, ученицы 4Б </a:t>
            </a:r>
            <a:r>
              <a:rPr lang="ru-RU" dirty="0"/>
              <a:t>класса</a:t>
            </a:r>
          </a:p>
          <a:p>
            <a:r>
              <a:rPr lang="ru-RU" dirty="0"/>
              <a:t>МОУ «СОШ № 40 с УИОП» г. Воркуты</a:t>
            </a:r>
          </a:p>
        </p:txBody>
      </p:sp>
    </p:spTree>
    <p:extLst>
      <p:ext uri="{BB962C8B-B14F-4D97-AF65-F5344CB8AC3E}">
        <p14:creationId xmlns:p14="http://schemas.microsoft.com/office/powerpoint/2010/main" val="12662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загадки</a:t>
            </a:r>
            <a:endParaRPr lang="ru-RU" sz="96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272808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4000" dirty="0" smtClean="0">
                <a:cs typeface="Times New Roman" pitchFamily="18" charset="0"/>
              </a:rPr>
              <a:t>Мы осанку исправляем, </a:t>
            </a:r>
            <a:br>
              <a:rPr lang="ru-RU" altLang="ru-RU" sz="4000" dirty="0" smtClean="0">
                <a:cs typeface="Times New Roman" pitchFamily="18" charset="0"/>
              </a:rPr>
            </a:br>
            <a:r>
              <a:rPr lang="ru-RU" altLang="ru-RU" sz="4000" dirty="0" smtClean="0">
                <a:cs typeface="Times New Roman" pitchFamily="18" charset="0"/>
              </a:rPr>
              <a:t>  Спинки дружно выпрямляем. </a:t>
            </a:r>
            <a:br>
              <a:rPr lang="ru-RU" altLang="ru-RU" sz="4000" dirty="0" smtClean="0">
                <a:cs typeface="Times New Roman" pitchFamily="18" charset="0"/>
              </a:rPr>
            </a:br>
            <a:r>
              <a:rPr lang="ru-RU" altLang="ru-RU" sz="4000" dirty="0" smtClean="0">
                <a:cs typeface="Times New Roman" pitchFamily="18" charset="0"/>
              </a:rPr>
              <a:t>   Вправо, влево мы нагнулись, </a:t>
            </a:r>
            <a:br>
              <a:rPr lang="ru-RU" altLang="ru-RU" sz="4000" dirty="0" smtClean="0">
                <a:cs typeface="Times New Roman" pitchFamily="18" charset="0"/>
              </a:rPr>
            </a:br>
            <a:r>
              <a:rPr lang="ru-RU" altLang="ru-RU" sz="4000" dirty="0" smtClean="0">
                <a:cs typeface="Times New Roman" pitchFamily="18" charset="0"/>
              </a:rPr>
              <a:t>   До носочков дотянулись. </a:t>
            </a:r>
            <a:br>
              <a:rPr lang="ru-RU" altLang="ru-RU" sz="4000" dirty="0" smtClean="0">
                <a:cs typeface="Times New Roman" pitchFamily="18" charset="0"/>
              </a:rPr>
            </a:br>
            <a:r>
              <a:rPr lang="ru-RU" altLang="ru-RU" sz="4000" dirty="0" smtClean="0">
                <a:cs typeface="Times New Roman" pitchFamily="18" charset="0"/>
              </a:rPr>
              <a:t>   Плечи вверх, назад и вниз </a:t>
            </a:r>
          </a:p>
          <a:p>
            <a:r>
              <a:rPr lang="ru-RU" altLang="ru-RU" sz="4000" dirty="0" smtClean="0"/>
              <a:t>   Улыбайся и садись!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2"/>
                </a:solidFill>
              </a:rPr>
              <a:t>Анекдоты</a:t>
            </a:r>
            <a:endParaRPr lang="ru-RU" sz="88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763284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2"/>
                </a:solidFill>
              </a:rPr>
              <a:t>игры</a:t>
            </a:r>
            <a:endParaRPr lang="ru-RU" sz="8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7488832" cy="38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10177" y="1097833"/>
            <a:ext cx="4206240" cy="4476230"/>
          </a:xfrm>
        </p:spPr>
      </p:sp>
      <p:pic>
        <p:nvPicPr>
          <p:cNvPr id="7170" name="Picture 2" descr="C:\Users\Игорь\Desktop\Новая папка (2)\Zgurahofsc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4304"/>
            <a:ext cx="4320480" cy="46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горь\Desktop\Новая папка (2)\2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522">
            <a:off x="4736554" y="1090864"/>
            <a:ext cx="4178267" cy="44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горь\Desktop\Новая папка (2)\shapka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2564904"/>
            <a:ext cx="109452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ШУМЕРЫ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chum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392488" cy="4546225"/>
          </a:xfrm>
        </p:spPr>
      </p:pic>
      <p:sp>
        <p:nvSpPr>
          <p:cNvPr id="5" name="Прямоугольник 4"/>
          <p:cNvSpPr/>
          <p:nvPr/>
        </p:nvSpPr>
        <p:spPr>
          <a:xfrm>
            <a:off x="4970458" y="363915"/>
            <a:ext cx="31103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Главой школы был наставник — </a:t>
            </a:r>
            <a:r>
              <a:rPr lang="ru-RU" sz="2800" dirty="0" err="1" smtClean="0"/>
              <a:t>уммиа</a:t>
            </a:r>
            <a:endParaRPr lang="ru-RU" sz="2800" dirty="0" smtClean="0"/>
          </a:p>
          <a:p>
            <a:r>
              <a:rPr lang="ru-RU" sz="2800" dirty="0" smtClean="0"/>
              <a:t>Ему помогали «старший брат» — помощник наставника, несколько учителей, а также человек, следивший за дисциплиной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ТАБЛИЧКИ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storiya-dlya-mladshih-shkolni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91767"/>
            <a:ext cx="4680520" cy="4730313"/>
          </a:xfrm>
        </p:spPr>
      </p:pic>
      <p:sp>
        <p:nvSpPr>
          <p:cNvPr id="5" name="Прямоугольник 4"/>
          <p:cNvSpPr/>
          <p:nvPr/>
        </p:nvSpPr>
        <p:spPr>
          <a:xfrm>
            <a:off x="4952716" y="620688"/>
            <a:ext cx="29340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Археологами были найдены таблички, на которых </a:t>
            </a:r>
            <a:r>
              <a:rPr lang="ru-RU" sz="2800" b="1" dirty="0" smtClean="0"/>
              <a:t>записаны</a:t>
            </a:r>
            <a:r>
              <a:rPr lang="ru-RU" sz="2400" b="1" dirty="0" smtClean="0"/>
              <a:t> имена богов, названия животных и растений, перечислены все городовые и храмовые должности и звания — словом, все, что учащийся был обязан твердо знать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>
            <a:noAutofit/>
          </a:bodyPr>
          <a:lstStyle/>
          <a:p>
            <a:pPr lvl="1"/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Наклоняемся с хлопком,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И с хлопком потом встаем.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Вниз и вверх, вниз и вверх.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Ну-ка! хлопни громче всех!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На одной ноге мы скачем,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Как упругий звонкий мячик.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На другой поскачем тоже,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Очень долго прыгать можем.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Головой вращаем плавно,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Смотрим влево, смотрим вправо.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И пройдемся мы немного.</a:t>
            </a:r>
            <a:b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i="1" dirty="0">
                <a:solidFill>
                  <a:schemeClr val="tx1"/>
                </a:solidFill>
                <a:latin typeface="Comic Sans MS" pitchFamily="66" charset="0"/>
              </a:rPr>
              <a:t>И вернемся вновь к уроку</a:t>
            </a:r>
            <a:r>
              <a:rPr lang="ru-RU" sz="3200" i="1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ШКОЛА  Петра </a:t>
            </a:r>
            <a:r>
              <a:rPr lang="en-US" sz="4800" dirty="0">
                <a:solidFill>
                  <a:schemeClr val="tx2"/>
                </a:solidFill>
              </a:rPr>
              <a:t>I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book7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7399089" cy="4723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050" y="237469"/>
            <a:ext cx="8229600" cy="100244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2"/>
                </a:solidFill>
              </a:rPr>
              <a:t>ШКОЛЫ   КАНАДЫ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3" y="4337720"/>
            <a:ext cx="4740339" cy="2520280"/>
          </a:xfrm>
        </p:spPr>
      </p:pic>
      <p:pic>
        <p:nvPicPr>
          <p:cNvPr id="5" name="Рисунок 4" descr="17213841094656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268760"/>
            <a:ext cx="495415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836" y="-21265"/>
            <a:ext cx="8229600" cy="100244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2"/>
                </a:solidFill>
              </a:rPr>
              <a:t>ШКОЛЫ   США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82dac0e2a72503f22b2eb7a889d27e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06775"/>
            <a:ext cx="3451225" cy="3451225"/>
          </a:xfrm>
        </p:spPr>
      </p:pic>
      <p:pic>
        <p:nvPicPr>
          <p:cNvPr id="6" name="Рисунок 5" descr="schools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80728"/>
            <a:ext cx="4298900" cy="604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tx2"/>
                </a:solidFill>
              </a:rPr>
              <a:t>ШКОЛЫ   ЯПОНИИ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kornishin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998562"/>
            <a:ext cx="3168352" cy="2450192"/>
          </a:xfrm>
        </p:spPr>
      </p:pic>
      <p:pic>
        <p:nvPicPr>
          <p:cNvPr id="5" name="Рисунок 4" descr="Toshodai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3368842" cy="2136808"/>
          </a:xfrm>
          <a:prstGeom prst="rect">
            <a:avLst/>
          </a:prstGeom>
        </p:spPr>
      </p:pic>
      <p:pic>
        <p:nvPicPr>
          <p:cNvPr id="6" name="Рисунок 5" descr="japanschool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98562"/>
            <a:ext cx="2736304" cy="285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chemeClr val="tx2"/>
                </a:solidFill>
              </a:rPr>
              <a:t>ВОПРОСЫ</a:t>
            </a:r>
            <a:endParaRPr lang="ru-RU" sz="8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Игорь\AppData\Local\Microsoft\Windows\Temporary Internet Files\Content.IE5\C7RVNM4U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546474"/>
            <a:ext cx="4237732" cy="31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Temporary Internet Files\Content.IE5\8F0OQH3A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71375"/>
            <a:ext cx="23380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107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ШУМЕРЫ</vt:lpstr>
      <vt:lpstr>ТАБЛИЧКИ</vt:lpstr>
      <vt:lpstr>Презентация PowerPoint</vt:lpstr>
      <vt:lpstr>ШКОЛА  Петра I</vt:lpstr>
      <vt:lpstr>ШКОЛЫ   КАНАДЫ </vt:lpstr>
      <vt:lpstr>ШКОЛЫ   США</vt:lpstr>
      <vt:lpstr>ШКОЛЫ   ЯПОНИИ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user</cp:lastModifiedBy>
  <cp:revision>16</cp:revision>
  <dcterms:created xsi:type="dcterms:W3CDTF">2013-12-05T12:29:12Z</dcterms:created>
  <dcterms:modified xsi:type="dcterms:W3CDTF">2016-01-20T10:55:39Z</dcterms:modified>
</cp:coreProperties>
</file>