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Lst>
  <p:notesMasterIdLst>
    <p:notesMasterId r:id="rId94"/>
  </p:notesMasterIdLst>
  <p:handoutMasterIdLst>
    <p:handoutMasterId r:id="rId95"/>
  </p:handoutMasterIdLst>
  <p:sldIdLst>
    <p:sldId id="256" r:id="rId3"/>
    <p:sldId id="315" r:id="rId4"/>
    <p:sldId id="335" r:id="rId5"/>
    <p:sldId id="341" r:id="rId6"/>
    <p:sldId id="320" r:id="rId7"/>
    <p:sldId id="368" r:id="rId8"/>
    <p:sldId id="323" r:id="rId9"/>
    <p:sldId id="324" r:id="rId10"/>
    <p:sldId id="325" r:id="rId11"/>
    <p:sldId id="326" r:id="rId12"/>
    <p:sldId id="316" r:id="rId13"/>
    <p:sldId id="317" r:id="rId14"/>
    <p:sldId id="318" r:id="rId15"/>
    <p:sldId id="291" r:id="rId16"/>
    <p:sldId id="319" r:id="rId17"/>
    <p:sldId id="321" r:id="rId18"/>
    <p:sldId id="322" r:id="rId19"/>
    <p:sldId id="355" r:id="rId20"/>
    <p:sldId id="362" r:id="rId21"/>
    <p:sldId id="360" r:id="rId22"/>
    <p:sldId id="369" r:id="rId23"/>
    <p:sldId id="364" r:id="rId24"/>
    <p:sldId id="363" r:id="rId25"/>
    <p:sldId id="365" r:id="rId26"/>
    <p:sldId id="367" r:id="rId27"/>
    <p:sldId id="370" r:id="rId28"/>
    <p:sldId id="342" r:id="rId29"/>
    <p:sldId id="348" r:id="rId30"/>
    <p:sldId id="354" r:id="rId31"/>
    <p:sldId id="347" r:id="rId32"/>
    <p:sldId id="328" r:id="rId33"/>
    <p:sldId id="357" r:id="rId34"/>
    <p:sldId id="337" r:id="rId35"/>
    <p:sldId id="353" r:id="rId36"/>
    <p:sldId id="361" r:id="rId37"/>
    <p:sldId id="329" r:id="rId38"/>
    <p:sldId id="330" r:id="rId39"/>
    <p:sldId id="440" r:id="rId40"/>
    <p:sldId id="288" r:id="rId41"/>
    <p:sldId id="270" r:id="rId42"/>
    <p:sldId id="292" r:id="rId43"/>
    <p:sldId id="272" r:id="rId44"/>
    <p:sldId id="290" r:id="rId45"/>
    <p:sldId id="289" r:id="rId46"/>
    <p:sldId id="273" r:id="rId47"/>
    <p:sldId id="274" r:id="rId48"/>
    <p:sldId id="275" r:id="rId49"/>
    <p:sldId id="296" r:id="rId50"/>
    <p:sldId id="300" r:id="rId51"/>
    <p:sldId id="308" r:id="rId52"/>
    <p:sldId id="305" r:id="rId53"/>
    <p:sldId id="307" r:id="rId54"/>
    <p:sldId id="310" r:id="rId55"/>
    <p:sldId id="309" r:id="rId56"/>
    <p:sldId id="399" r:id="rId57"/>
    <p:sldId id="429" r:id="rId58"/>
    <p:sldId id="439" r:id="rId59"/>
    <p:sldId id="434" r:id="rId60"/>
    <p:sldId id="435" r:id="rId61"/>
    <p:sldId id="432" r:id="rId62"/>
    <p:sldId id="401" r:id="rId63"/>
    <p:sldId id="406" r:id="rId64"/>
    <p:sldId id="403" r:id="rId65"/>
    <p:sldId id="436" r:id="rId66"/>
    <p:sldId id="402" r:id="rId67"/>
    <p:sldId id="405" r:id="rId68"/>
    <p:sldId id="437" r:id="rId69"/>
    <p:sldId id="426" r:id="rId70"/>
    <p:sldId id="407" r:id="rId71"/>
    <p:sldId id="400" r:id="rId72"/>
    <p:sldId id="438" r:id="rId73"/>
    <p:sldId id="404" r:id="rId74"/>
    <p:sldId id="430" r:id="rId75"/>
    <p:sldId id="408" r:id="rId76"/>
    <p:sldId id="374" r:id="rId77"/>
    <p:sldId id="397" r:id="rId78"/>
    <p:sldId id="396" r:id="rId79"/>
    <p:sldId id="377" r:id="rId80"/>
    <p:sldId id="394" r:id="rId81"/>
    <p:sldId id="395" r:id="rId82"/>
    <p:sldId id="393" r:id="rId83"/>
    <p:sldId id="391" r:id="rId84"/>
    <p:sldId id="389" r:id="rId85"/>
    <p:sldId id="388" r:id="rId86"/>
    <p:sldId id="387" r:id="rId87"/>
    <p:sldId id="386" r:id="rId88"/>
    <p:sldId id="385" r:id="rId89"/>
    <p:sldId id="383" r:id="rId90"/>
    <p:sldId id="382" r:id="rId91"/>
    <p:sldId id="380" r:id="rId92"/>
    <p:sldId id="398" r:id="rId9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a:srgbClr val="006666"/>
    <a:srgbClr val="0099CC"/>
    <a:srgbClr val="0066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9" autoAdjust="0"/>
    <p:restoredTop sz="93925" autoAdjust="0"/>
  </p:normalViewPr>
  <p:slideViewPr>
    <p:cSldViewPr>
      <p:cViewPr varScale="1">
        <p:scale>
          <a:sx n="75" d="100"/>
          <a:sy n="75" d="100"/>
        </p:scale>
        <p:origin x="-298" y="-86"/>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716"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handoutMaster" Target="handoutMasters/handout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0B9A72-C6F9-4D3F-B176-7DAD0F172BE6}" type="datetimeFigureOut">
              <a:rPr lang="ru-RU" smtClean="0"/>
              <a:pPr/>
              <a:t>04.02.2016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0A687F-6420-48A2-B8E9-661A89C89000}" type="slidenum">
              <a:rPr lang="ru-RU" smtClean="0"/>
              <a:pPr/>
              <a:t>‹#›</a:t>
            </a:fld>
            <a:endParaRPr lang="ru-RU"/>
          </a:p>
        </p:txBody>
      </p:sp>
    </p:spTree>
    <p:extLst>
      <p:ext uri="{BB962C8B-B14F-4D97-AF65-F5344CB8AC3E}">
        <p14:creationId xmlns:p14="http://schemas.microsoft.com/office/powerpoint/2010/main" val="3179324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337FD-EC02-414C-A42E-790919D1616D}" type="datetimeFigureOut">
              <a:rPr lang="ru-RU" smtClean="0"/>
              <a:pPr/>
              <a:t>04.02.2016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D0516E-9A40-4A3C-BD70-39D471EFB576}" type="slidenum">
              <a:rPr lang="ru-RU" smtClean="0"/>
              <a:pPr/>
              <a:t>‹#›</a:t>
            </a:fld>
            <a:endParaRPr lang="ru-RU"/>
          </a:p>
        </p:txBody>
      </p:sp>
    </p:spTree>
    <p:extLst>
      <p:ext uri="{BB962C8B-B14F-4D97-AF65-F5344CB8AC3E}">
        <p14:creationId xmlns:p14="http://schemas.microsoft.com/office/powerpoint/2010/main" val="94720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3D0516E-9A40-4A3C-BD70-39D471EFB576}" type="slidenum">
              <a:rPr lang="ru-RU" smtClean="0"/>
              <a:pPr/>
              <a:t>30</a:t>
            </a:fld>
            <a:endParaRPr lang="ru-RU"/>
          </a:p>
        </p:txBody>
      </p:sp>
    </p:spTree>
    <p:extLst>
      <p:ext uri="{BB962C8B-B14F-4D97-AF65-F5344CB8AC3E}">
        <p14:creationId xmlns:p14="http://schemas.microsoft.com/office/powerpoint/2010/main" val="1508809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3D0516E-9A40-4A3C-BD70-39D471EFB576}" type="slidenum">
              <a:rPr lang="ru-RU" smtClean="0"/>
              <a:pPr/>
              <a:t>89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C69C601-2AAA-470A-8CD5-62CF2A4D1E53}" type="datetimeFigureOut">
              <a:rPr lang="ru-RU" smtClean="0"/>
              <a:pPr/>
              <a:t>04.02.2016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632F4A-D1FB-4BB9-B2DF-6C049A93899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69C601-2AAA-470A-8CD5-62CF2A4D1E53}" type="datetimeFigureOut">
              <a:rPr lang="ru-RU" smtClean="0"/>
              <a:pPr/>
              <a:t>04.02.2016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632F4A-D1FB-4BB9-B2DF-6C049A93899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69C601-2AAA-470A-8CD5-62CF2A4D1E53}" type="datetimeFigureOut">
              <a:rPr lang="ru-RU" smtClean="0"/>
              <a:pPr/>
              <a:t>04.02.2016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632F4A-D1FB-4BB9-B2DF-6C049A93899A}"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42"/>
          <p:cNvGrpSpPr/>
          <p:nvPr/>
        </p:nvGrpSpPr>
        <p:grpSpPr>
          <a:xfrm>
            <a:off x="-382404" y="0"/>
            <a:ext cx="9932332" cy="6858000"/>
            <a:chOff x="-382404" y="0"/>
            <a:chExt cx="9932332" cy="6858000"/>
          </a:xfrm>
        </p:grpSpPr>
        <p:grpSp>
          <p:nvGrpSpPr>
            <p:cNvPr id="8" name="Group 44"/>
            <p:cNvGrpSpPr/>
            <p:nvPr/>
          </p:nvGrpSpPr>
          <p:grpSpPr>
            <a:xfrm>
              <a:off x="0" y="0"/>
              <a:ext cx="9144000" cy="6858000"/>
              <a:chOff x="0" y="0"/>
              <a:chExt cx="9144000" cy="6858000"/>
            </a:xfrm>
          </p:grpSpPr>
          <p:grpSp>
            <p:nvGrpSpPr>
              <p:cNvPr id="9"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E266EA6-8673-466A-B7A6-2677328B8670}" type="datetimeFigureOut">
              <a:rPr lang="ru-RU" smtClean="0"/>
              <a:pPr/>
              <a:t>04.02.2016</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8733BA0-C044-4399-B33C-F00F0E60360A}"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E266EA6-8673-466A-B7A6-2677328B8670}" type="datetimeFigureOut">
              <a:rPr lang="ru-RU" smtClean="0"/>
              <a:pPr/>
              <a:t>04.02.2016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733BA0-C044-4399-B33C-F00F0E60360A}"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266EA6-8673-466A-B7A6-2677328B8670}" type="datetimeFigureOut">
              <a:rPr lang="ru-RU" smtClean="0"/>
              <a:pPr/>
              <a:t>04.02.2016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733BA0-C044-4399-B33C-F00F0E60360A}"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7E266EA6-8673-466A-B7A6-2677328B8670}" type="datetimeFigureOut">
              <a:rPr lang="ru-RU" smtClean="0"/>
              <a:pPr/>
              <a:t>04.02.2016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733BA0-C044-4399-B33C-F00F0E60360A}"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E266EA6-8673-466A-B7A6-2677328B8670}" type="datetimeFigureOut">
              <a:rPr lang="ru-RU" smtClean="0"/>
              <a:pPr/>
              <a:t>04.02.2016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8733BA0-C044-4399-B33C-F00F0E60360A}"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E266EA6-8673-466A-B7A6-2677328B8670}" type="datetimeFigureOut">
              <a:rPr lang="ru-RU" smtClean="0"/>
              <a:pPr/>
              <a:t>04.02.2016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8733BA0-C044-4399-B33C-F00F0E60360A}"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66EA6-8673-466A-B7A6-2677328B8670}" type="datetimeFigureOut">
              <a:rPr lang="ru-RU" smtClean="0"/>
              <a:pPr/>
              <a:t>04.02.2016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8733BA0-C044-4399-B33C-F00F0E60360A}"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43"/>
          <p:cNvGrpSpPr/>
          <p:nvPr/>
        </p:nvGrpSpPr>
        <p:grpSpPr>
          <a:xfrm>
            <a:off x="-382404" y="0"/>
            <a:ext cx="9932332" cy="6858000"/>
            <a:chOff x="-382404" y="0"/>
            <a:chExt cx="9932332" cy="6858000"/>
          </a:xfrm>
        </p:grpSpPr>
        <p:grpSp>
          <p:nvGrpSpPr>
            <p:cNvPr id="9" name="Group 44"/>
            <p:cNvGrpSpPr/>
            <p:nvPr/>
          </p:nvGrpSpPr>
          <p:grpSpPr>
            <a:xfrm>
              <a:off x="0" y="0"/>
              <a:ext cx="9144000" cy="6858000"/>
              <a:chOff x="0" y="0"/>
              <a:chExt cx="9144000" cy="6858000"/>
            </a:xfrm>
          </p:grpSpPr>
          <p:grpSp>
            <p:nvGrpSpPr>
              <p:cNvPr id="10"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E266EA6-8673-466A-B7A6-2677328B8670}" type="datetimeFigureOut">
              <a:rPr lang="ru-RU" smtClean="0"/>
              <a:pPr/>
              <a:t>04.02.2016</a:t>
            </a:fld>
            <a:endParaRPr lang="ru-RU"/>
          </a:p>
        </p:txBody>
      </p:sp>
      <p:sp>
        <p:nvSpPr>
          <p:cNvPr id="7" name="Slide Number Placeholder 6"/>
          <p:cNvSpPr>
            <a:spLocks noGrp="1"/>
          </p:cNvSpPr>
          <p:nvPr>
            <p:ph type="sldNum" sz="quarter" idx="12"/>
          </p:nvPr>
        </p:nvSpPr>
        <p:spPr/>
        <p:txBody>
          <a:bodyPr/>
          <a:lstStyle/>
          <a:p>
            <a:fld id="{58733BA0-C044-4399-B33C-F00F0E60360A}"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C69C601-2AAA-470A-8CD5-62CF2A4D1E53}" type="datetimeFigureOut">
              <a:rPr lang="ru-RU" smtClean="0"/>
              <a:pPr/>
              <a:t>04.02.2016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632F4A-D1FB-4BB9-B2DF-6C049A93899A}"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43"/>
          <p:cNvGrpSpPr/>
          <p:nvPr/>
        </p:nvGrpSpPr>
        <p:grpSpPr>
          <a:xfrm>
            <a:off x="-382404" y="0"/>
            <a:ext cx="9932332" cy="6858000"/>
            <a:chOff x="-382404" y="0"/>
            <a:chExt cx="9932332" cy="6858000"/>
          </a:xfrm>
        </p:grpSpPr>
        <p:grpSp>
          <p:nvGrpSpPr>
            <p:cNvPr id="9" name="Group 44"/>
            <p:cNvGrpSpPr/>
            <p:nvPr/>
          </p:nvGrpSpPr>
          <p:grpSpPr>
            <a:xfrm>
              <a:off x="0" y="0"/>
              <a:ext cx="9144000" cy="6858000"/>
              <a:chOff x="0" y="0"/>
              <a:chExt cx="9144000" cy="6858000"/>
            </a:xfrm>
          </p:grpSpPr>
          <p:grpSp>
            <p:nvGrpSpPr>
              <p:cNvPr id="10"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266EA6-8673-466A-B7A6-2677328B8670}" type="datetimeFigureOut">
              <a:rPr lang="ru-RU" smtClean="0"/>
              <a:pPr/>
              <a:t>04.02.2016</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58733BA0-C044-4399-B33C-F00F0E60360A}"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266EA6-8673-466A-B7A6-2677328B8670}" type="datetimeFigureOut">
              <a:rPr lang="ru-RU" smtClean="0"/>
              <a:pPr/>
              <a:t>04.02.2016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733BA0-C044-4399-B33C-F00F0E60360A}"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266EA6-8673-466A-B7A6-2677328B8670}" type="datetimeFigureOut">
              <a:rPr lang="ru-RU" smtClean="0"/>
              <a:pPr/>
              <a:t>04.02.2016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8733BA0-C044-4399-B33C-F00F0E60360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C69C601-2AAA-470A-8CD5-62CF2A4D1E53}" type="datetimeFigureOut">
              <a:rPr lang="ru-RU" smtClean="0"/>
              <a:pPr/>
              <a:t>04.02.2016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632F4A-D1FB-4BB9-B2DF-6C049A93899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C69C601-2AAA-470A-8CD5-62CF2A4D1E53}" type="datetimeFigureOut">
              <a:rPr lang="ru-RU" smtClean="0"/>
              <a:pPr/>
              <a:t>04.02.2016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632F4A-D1FB-4BB9-B2DF-6C049A93899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C69C601-2AAA-470A-8CD5-62CF2A4D1E53}" type="datetimeFigureOut">
              <a:rPr lang="ru-RU" smtClean="0"/>
              <a:pPr/>
              <a:t>04.02.2016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632F4A-D1FB-4BB9-B2DF-6C049A93899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C69C601-2AAA-470A-8CD5-62CF2A4D1E53}" type="datetimeFigureOut">
              <a:rPr lang="ru-RU" smtClean="0"/>
              <a:pPr/>
              <a:t>04.02.2016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632F4A-D1FB-4BB9-B2DF-6C049A93899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69C601-2AAA-470A-8CD5-62CF2A4D1E53}" type="datetimeFigureOut">
              <a:rPr lang="ru-RU" smtClean="0"/>
              <a:pPr/>
              <a:t>04.02.2016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8632F4A-D1FB-4BB9-B2DF-6C049A93899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69C601-2AAA-470A-8CD5-62CF2A4D1E53}" type="datetimeFigureOut">
              <a:rPr lang="ru-RU" smtClean="0"/>
              <a:pPr/>
              <a:t>04.02.2016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632F4A-D1FB-4BB9-B2DF-6C049A93899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C69C601-2AAA-470A-8CD5-62CF2A4D1E53}" type="datetimeFigureOut">
              <a:rPr lang="ru-RU" smtClean="0"/>
              <a:pPr/>
              <a:t>04.02.2016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632F4A-D1FB-4BB9-B2DF-6C049A93899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9C601-2AAA-470A-8CD5-62CF2A4D1E53}" type="datetimeFigureOut">
              <a:rPr lang="ru-RU" smtClean="0"/>
              <a:pPr/>
              <a:t>04.02.2016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32F4A-D1FB-4BB9-B2DF-6C049A93899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41"/>
          <p:cNvGrpSpPr/>
          <p:nvPr/>
        </p:nvGrpSpPr>
        <p:grpSpPr>
          <a:xfrm>
            <a:off x="-304800" y="0"/>
            <a:ext cx="9932332" cy="6858000"/>
            <a:chOff x="-382404" y="0"/>
            <a:chExt cx="9932332" cy="6858000"/>
          </a:xfrm>
        </p:grpSpPr>
        <p:grpSp>
          <p:nvGrpSpPr>
            <p:cNvPr id="8" name="Group 44"/>
            <p:cNvGrpSpPr/>
            <p:nvPr/>
          </p:nvGrpSpPr>
          <p:grpSpPr>
            <a:xfrm>
              <a:off x="0" y="0"/>
              <a:ext cx="9144000" cy="6858000"/>
              <a:chOff x="0" y="0"/>
              <a:chExt cx="9144000" cy="6858000"/>
            </a:xfrm>
          </p:grpSpPr>
          <p:grpSp>
            <p:nvGrpSpPr>
              <p:cNvPr id="9"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E266EA6-8673-466A-B7A6-2677328B8670}" type="datetimeFigureOut">
              <a:rPr lang="ru-RU" smtClean="0"/>
              <a:pPr/>
              <a:t>04.02.2016</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8733BA0-C044-4399-B33C-F00F0E60360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image" Target="../media/image32.jpeg"/><Relationship Id="rId18" Type="http://schemas.openxmlformats.org/officeDocument/2006/relationships/slide" Target="slide47.xml"/><Relationship Id="rId3" Type="http://schemas.openxmlformats.org/officeDocument/2006/relationships/image" Target="../media/image27.jpeg"/><Relationship Id="rId21"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7" Type="http://schemas.openxmlformats.org/officeDocument/2006/relationships/image" Target="../media/image29.jpeg"/><Relationship Id="rId12" Type="http://schemas.openxmlformats.org/officeDocument/2006/relationships/slide" Target="slide44.xml"/><Relationship Id="rId17" Type="http://schemas.openxmlformats.org/officeDocument/2006/relationships/image" Target="../media/image34.jpeg"/><Relationship Id="rId2" Type="http://schemas.openxmlformats.org/officeDocument/2006/relationships/slide" Target="slide39.xml"/><Relationship Id="rId16" Type="http://schemas.openxmlformats.org/officeDocument/2006/relationships/slide" Target="slide46.xml"/><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slide" Target="slide41.xml"/><Relationship Id="rId11" Type="http://schemas.openxmlformats.org/officeDocument/2006/relationships/image" Target="../media/image31.jpeg"/><Relationship Id="rId5" Type="http://schemas.openxmlformats.org/officeDocument/2006/relationships/image" Target="../media/image28.jpeg"/><Relationship Id="rId15" Type="http://schemas.openxmlformats.org/officeDocument/2006/relationships/image" Target="../media/image33.jpeg"/><Relationship Id="rId10" Type="http://schemas.openxmlformats.org/officeDocument/2006/relationships/slide" Target="slide43.xml"/><Relationship Id="rId19" Type="http://schemas.openxmlformats.org/officeDocument/2006/relationships/image" Target="../media/image35.jpeg"/><Relationship Id="rId4" Type="http://schemas.openxmlformats.org/officeDocument/2006/relationships/slide" Target="slide40.xml"/><Relationship Id="rId9" Type="http://schemas.openxmlformats.org/officeDocument/2006/relationships/image" Target="../media/image30.jpeg"/><Relationship Id="rId14" Type="http://schemas.openxmlformats.org/officeDocument/2006/relationships/slide" Target="slide45.xml"/><Relationship Id="rId22"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8" Type="http://schemas.openxmlformats.org/officeDocument/2006/relationships/hyperlink" Target="&#1054;&#1073;&#1080;&#1090;&#1072;&#1090;&#1077;&#1083;&#1080;%20&#1063;&#1077;&#1088;&#1085;&#1086;&#1075;&#1086;%20&#1084;&#1086;&#1088;&#1103;.docx" TargetMode="External"/><Relationship Id="rId13" Type="http://schemas.openxmlformats.org/officeDocument/2006/relationships/image" Target="../media/image45.jpeg"/><Relationship Id="rId3" Type="http://schemas.openxmlformats.org/officeDocument/2006/relationships/hyperlink" Target="&#1058;&#1072;&#1081;&#1085;&#1099;%20&#1072;&#1082;&#1090;&#1080;&#1085;&#1080;&#1081;%20&#1080;%20&#1084;&#1077;&#1076;&#1091;&#1079;.docx" TargetMode="External"/><Relationship Id="rId7" Type="http://schemas.openxmlformats.org/officeDocument/2006/relationships/hyperlink" Target="&#1058;&#1102;&#1083;&#1077;&#1085;&#1100;-&#1084;&#1086;&#1085;&#1072;&#1093;.docx" TargetMode="External"/><Relationship Id="rId12" Type="http://schemas.openxmlformats.org/officeDocument/2006/relationships/hyperlink" Target="rakushki.ppt" TargetMode="External"/><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hyperlink" Target="&#1054;%20&#1088;&#1099;&#1073;&#1077;,%20&#1082;&#1086;&#1090;&#1086;&#1088;&#1072;&#1103;%20&#1087;&#1088;&#1099;&#1075;&#1072;&#1077;&#1090;%20&#1087;&#1086;%20&#1076;&#1085;&#1091;.docx" TargetMode="External"/><Relationship Id="rId11" Type="http://schemas.openxmlformats.org/officeDocument/2006/relationships/hyperlink" Target="&#1054;&#1087;&#1072;&#1089;&#1085;&#1099;&#1077;%20&#1078;&#1080;&#1074;&#1086;&#1090;&#1085;&#1099;&#1077;%20&#1063;&#1105;&#1088;&#1085;&#1086;&#1075;&#1086;%20&#1084;&#1086;&#1088;&#1103;.docx" TargetMode="External"/><Relationship Id="rId5" Type="http://schemas.openxmlformats.org/officeDocument/2006/relationships/hyperlink" Target="&#1044;&#1077;&#1083;&#1100;&#1092;&#1080;&#1085;&#1099;.docx" TargetMode="External"/><Relationship Id="rId10" Type="http://schemas.openxmlformats.org/officeDocument/2006/relationships/hyperlink" Target="&#1054;%20&#1084;&#1086;&#1088;&#1089;&#1082;&#1086;&#1084;%20&#1082;&#1086;&#1085;&#1100;&#1082;&#1077;.docx" TargetMode="External"/><Relationship Id="rId4" Type="http://schemas.openxmlformats.org/officeDocument/2006/relationships/hyperlink" Target="&#1063;&#1077;&#1088;&#1085;&#1086;&#1084;&#1086;&#1088;&#1089;&#1082;&#1080;&#1081;%20&#1088;&#1072;&#1087;&#1072;&#1085;.docx" TargetMode="External"/><Relationship Id="rId9" Type="http://schemas.openxmlformats.org/officeDocument/2006/relationships/hyperlink" Target="&#1042;&#1086;&#1076;&#1103;&#1085;&#1086;&#1081;%20&#1091;&#1078;.doc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2" Type="http://schemas.openxmlformats.org/officeDocument/2006/relationships/image" Target="../media/image46.png"/><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hyperlink" Target="&#1047;&#1085;&#1072;&#1082;&#1086;&#1084;&#1100;&#1090;&#1077;&#1089;&#1100;,%20&#1074;&#1086;&#1076;&#1086;&#1088;&#1086;&#1089;&#1083;&#1080;!.docx" TargetMode="External"/><Relationship Id="rId5" Type="http://schemas.openxmlformats.org/officeDocument/2006/relationships/image" Target="../media/image49.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7" Type="http://schemas.openxmlformats.org/officeDocument/2006/relationships/hyperlink" Target="&#1042;&#1080;&#1079;&#1080;&#1090;&#1085;&#1072;&#1103;%20&#1082;&#1072;&#1088;&#1090;&#1086;&#1095;&#1082;&#1072;%20&#1087;&#1088;&#1086;&#1077;&#1082;&#1090;&#1072;.docx"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images.yandex.ru/yandsearch?win=94&amp;text=%D1%8F%D0%BA%D0%BE%D1%80%D1%8C&amp;clid=1985544&amp;pos=6&amp;rpt=simage&amp;uinfo=sw-1263-sh-631-fw-1038-fh-448-pd-1&amp;img_url=http://www.clker.com/cliparts/0/7/b/5/12065781301077508167wipp_Aussersihl_-_Coat_of_arms.svg.med.png"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12" Type="http://schemas.openxmlformats.org/officeDocument/2006/relationships/hyperlink" Target="http://images.yandex.ru/yandsearch?source=psearch&amp;text=%D1%80%D0%B0%D0%BA%D0%B8%20%D0%B8%20%D1%87%D0%B5%D1%80%D0%B2%D0%B8%20%D1%87%D0%B5%D1%80%D0%BD%D0%BE%D0%B3%D0%BE%20%D0%BC%D0%BE%D1%80%D1%8F%20%D1%84%D0%BE%D1%82%D0%BE&amp;fp=0&amp;pos=6&amp;rpt=simage&amp;lr=2&amp;uinfo=ww-1263-wh-625-fw-1038-fh-448-pd-1&amp;img_url=http://feo.ua/news_thumbs/knf977af4489565a12b9e37de44db1257db_350.jpg" TargetMode="External"/><Relationship Id="rId2" Type="http://schemas.openxmlformats.org/officeDocument/2006/relationships/hyperlink" Target="http://images.yandex.ru/yandsearch?source=wiz&amp;fp=4&amp;uinfo=ww-1263-wh-625-fw-1038-fh-448-pd-1&amp;p=4&amp;text=%D0%B7%D0%B0%D0%B3%D1%80%D1%8F%D0%B7%D0%BD%D0%B5%D0%BD%D0%B8%D0%B5%20%D1%87%D0%B5%D1%80%D0%BD%D0%BE%D0%B3%D0%BE%20%D0%BC%D0%BE%D1%80%D1%8F%20%D0%B0%D0%B7%D0%BE%D1%82%D0%BE%D0%BC%20%D1%84%D0%BE%D1%81%D1%84%D0%BE%D1%80%D0%BE%D0%BC%20%D0%B8%20%D1%81%D1%82%D0%BE%D0%BA%D0%B0%D0%BC%D0%B8%20%D1%80%D0%B5%D0%BA%20%D1%84%D0%BE%D1%82%D0%BE&amp;noreask=1&amp;pos=149&amp;rpt=simage&amp;lr=2&amp;img_url=http://www.perm.ru/pics/1307689370.jpg" TargetMode="External"/><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image" Target="../media/image55.jpeg"/><Relationship Id="rId5" Type="http://schemas.openxmlformats.org/officeDocument/2006/relationships/image" Target="../media/image52.jpeg"/><Relationship Id="rId10" Type="http://schemas.openxmlformats.org/officeDocument/2006/relationships/hyperlink" Target="http://images.yandex.ru/yandsearch?source=wiz&amp;fp=9&amp;uinfo=ww-1263-wh-625-fw-1038-fh-448-pd-1&amp;p=9&amp;text=%D0%BC%D0%B8%D0%B4%D0%B8%D0%B8%20%D1%83%D1%81%D1%82%D1%80%D0%B8%D1%86%D1%8B%20%D1%87%D0%B5%D1%80%D0%BD%D0%BE%D0%B3%D0%BE%20%D0%BC%D0%BE%D1%80%D1%8F%20%D1%84%D0%BE%D1%82%D0%BE&amp;noreask=1&amp;pos=290&amp;rpt=simage&amp;lr=2&amp;img_url=http://www.velvet.by/files/userfiles/14735/8_8.jpeg" TargetMode="External"/><Relationship Id="rId4" Type="http://schemas.openxmlformats.org/officeDocument/2006/relationships/hyperlink" Target="http://images.yandex.ru/yandsearch?source=psearch&amp;text=%D1%80%D0%B0%D0%BA%D0%B8%20%D0%B8%20%D1%87%D0%B5%D1%80%D0%B2%D0%B8%20%D1%87%D0%B5%D1%80%D0%BD%D0%BE%D0%B3%D0%BE%20%D0%BC%D0%BE%D1%80%D1%8F%20%D1%84%D0%BE%D1%82%D0%BE&amp;fp=0&amp;pos=7&amp;rpt=simage&amp;lr=2&amp;uinfo=ww-1263-wh-625-fw-1038-fh-448-pd-1&amp;img_url=http://de.academic.ru/pictures/dewiki/69/Ecrevisse_pattes_rouges.jpg" TargetMode="External"/><Relationship Id="rId9" Type="http://schemas.openxmlformats.org/officeDocument/2006/relationships/image" Target="../media/image54.jpeg"/></Relationships>
</file>

<file path=ppt/slides/_rels/slide22.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8.png"/><Relationship Id="rId7" Type="http://schemas.openxmlformats.org/officeDocument/2006/relationships/hyperlink" Target="http://images.yandex.ru/yandsearch?source=wiz&amp;fp=12&amp;uinfo=ww-1263-wh-625-fw-1038-fh-448-pd-1&amp;p=12&amp;text=%D0%B7%D0%B0%D0%B3%D1%80%D1%8F%D0%B7%D0%BD%D0%B5%D0%BD%D0%B8%D0%B5%20%D0%BF%D0%BE%D0%B1%D0%B5%D1%80%D0%B5%D0%B6%D1%8C%D1%8F%20%D1%87%D0%B5%D1%80%D0%BD%D0%BE%D0%B3%D0%BE%20%D0%BC%D0%BE%D1%80%D1%8F%20%D1%84%D0%BE%D1%82%D0%BE&amp;noreask=1&amp;pos=387&amp;rpt=simage&amp;lr=2&amp;img_url=http://www.nationalclass.ru/netcat_files/Image/musor_3.jpg" TargetMode="External"/><Relationship Id="rId2" Type="http://schemas.openxmlformats.org/officeDocument/2006/relationships/image" Target="../media/image57.jpe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9.png"/><Relationship Id="rId4"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7" Type="http://schemas.openxmlformats.org/officeDocument/2006/relationships/image" Target="../media/image65.jpe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jpeg"/><Relationship Id="rId10" Type="http://schemas.openxmlformats.org/officeDocument/2006/relationships/image" Target="../media/image67.jpeg"/><Relationship Id="rId4" Type="http://schemas.openxmlformats.org/officeDocument/2006/relationships/image" Target="../media/image62.png"/><Relationship Id="rId9" Type="http://schemas.openxmlformats.org/officeDocument/2006/relationships/hyperlink" Target="http://images.yandex.ru/yandsearch?source=wiz&amp;fp=0&amp;text=%D0%B2%D0%BE%D0%B4%D0%BE%D1%80%D0%BE%D1%81%D0%BB%D0%B8%20%D1%87%D0%B5%D1%80%D0%BD%D0%BE%D0%B3%D0%BE%20%D0%BC%D0%BE%D1%80%D1%8F%20%D1%84%D0%BE%D1%82%D0%BE&amp;noreask=1&amp;pos=0&amp;lr=2&amp;rpt=simage&amp;uinfo=ww-1263-wh-625-fw-1038-fh-448-pd-1&amp;img_url=http://www.vashsad.ua/downloads/image/5430/main_1.jpg"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7" Type="http://schemas.openxmlformats.org/officeDocument/2006/relationships/hyperlink" Target="http://upload.wikimedia.org/wikipedia/commons/1/16/Ab_mollusca_35.jpg" TargetMode="External"/><Relationship Id="rId12" Type="http://schemas.openxmlformats.org/officeDocument/2006/relationships/image" Target="../media/image73.jpeg"/><Relationship Id="rId2"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69.jpeg"/><Relationship Id="rId11" Type="http://schemas.openxmlformats.org/officeDocument/2006/relationships/hyperlink" Target="http://images.yandex.ru/yandsearch?source=wiz&amp;fp=2&amp;uinfo=ww-1263-wh-625-fw-1038-fh-448-pd-1&amp;p=2&amp;text=%D0%BA%D1%80%D0%B0%D0%B1%D1%8B%20%D1%87%D0%B5%D1%80%D0%BD%D0%BE%D0%B3%D0%BE%20%D0%BC%D0%BE%D1%80%D1%8F%20%D1%84%D0%BE%D1%82%D0%BE&amp;noreask=1&amp;pos=62&amp;rpt=simage&amp;lr=2&amp;img_url=http://g.io.ua/img_aa/large/2000/36/20003661.jpg" TargetMode="External"/><Relationship Id="rId5" Type="http://schemas.openxmlformats.org/officeDocument/2006/relationships/hyperlink" Target="http://images.yandex.ru/yandsearch?source=wiz&amp;fp=5&amp;uinfo=ww-1263-wh-625-fw-1038-fh-448-pd-1&amp;p=5&amp;text=%D1%82%D1%80%D0%B0%D0%BB%D1%8B%20%D0%BD%D0%B0%20%D1%87%D0%B5%D1%80%D0%BD%D0%BE%D0%BC%20%D0%BC%D0%BE%D1%80%D0%B5%20%D1%84%D0%BE%D1%82%D0%BE&amp;noreask=1&amp;pos=171&amp;rpt=simage&amp;lr=2&amp;img_url=http://www.greenpeace.org/czech/Global/czech/P3/fotky/Oceany/bottom_trawling.jpg" TargetMode="External"/><Relationship Id="rId10" Type="http://schemas.openxmlformats.org/officeDocument/2006/relationships/image" Target="../media/image72.jpeg"/><Relationship Id="rId4" Type="http://schemas.openxmlformats.org/officeDocument/2006/relationships/image" Target="../media/image62.png"/><Relationship Id="rId9" Type="http://schemas.openxmlformats.org/officeDocument/2006/relationships/image" Target="../media/image71.jpeg"/></Relationships>
</file>

<file path=ppt/slides/_rels/slide25.xml.rels><?xml version="1.0" encoding="UTF-8" standalone="yes"?>
<Relationships xmlns="http://schemas.openxmlformats.org/package/2006/relationships"><Relationship Id="rId8" Type="http://schemas.openxmlformats.org/officeDocument/2006/relationships/hyperlink" Target="http://images.yandex.ru/yandsearch?text=%D0%BF%D0%BB%D1%8F%D0%B6%20%D0%BA%D1%83%D0%BF%D0%B0%D1%82%D1%8C%D1%81%D1%8F%20%D0%B7%D0%B0%D0%BF%D1%80%D0%B5%D1%89%D0%B5%D0%BD%D0%BE%20%D1%87%D0%B5%D1%80%D0%BD%D0%BE%D0%B3%D0%BE%20%D0%BC%D0%BE%D1%80%D1%8F%20%D1%84%D0%BE%D1%82%D0%BE&amp;img_url=http://www.meteovesti.ru/pictures/63479497505.jpg&amp;pos=1&amp;rpt=simage&amp;lr=2&amp;noreask=1&amp;source=wiz" TargetMode="External"/><Relationship Id="rId3"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7" Type="http://schemas.openxmlformats.org/officeDocument/2006/relationships/image" Target="../media/image75.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images.yandex.ru/yandsearch?source=wiz&amp;fp=22&amp;uinfo=ww-1263-wh-625-fw-1038-fh-448-pd-1&amp;p=22&amp;text=%D0%BF%D0%BB%D1%8F%D0%B6%20%D0%BA%D1%83%D0%BF%D0%B0%D1%82%D1%8C%D1%81%D1%8F%20%D0%B7%D0%B0%D0%BF%D1%80%D0%B5%D1%89%D0%B5%D0%BD%D0%BE%20%D1%87%D0%B5%D1%80%D0%BD%D0%BE%D0%B3%D0%BE%20%D0%BC%D0%BE%D1%80%D1%8F%20%D1%84%D0%BE%D1%82%D0%BE&amp;noreask=1&amp;pos=685&amp;rpt=simage&amp;lr=2&amp;img_url=http://dg55.odnoklassniki.ru/getImage?photoId=431097329745&amp;photoType=6" TargetMode="External"/><Relationship Id="rId5" Type="http://schemas.openxmlformats.org/officeDocument/2006/relationships/image" Target="../media/image74.jpeg"/><Relationship Id="rId4" Type="http://schemas.openxmlformats.org/officeDocument/2006/relationships/image" Target="../media/image9.png"/><Relationship Id="rId9" Type="http://schemas.openxmlformats.org/officeDocument/2006/relationships/image" Target="../media/image76.jpeg"/></Relationships>
</file>

<file path=ppt/slides/_rels/slide26.xml.rels><?xml version="1.0" encoding="UTF-8" standalone="yes"?>
<Relationships xmlns="http://schemas.openxmlformats.org/package/2006/relationships"><Relationship Id="rId3"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2" Type="http://schemas.openxmlformats.org/officeDocument/2006/relationships/image" Target="../media/image77.png"/><Relationship Id="rId1" Type="http://schemas.openxmlformats.org/officeDocument/2006/relationships/slideLayout" Target="../slideLayouts/slideLayout1.xml"/><Relationship Id="rId5" Type="http://schemas.openxmlformats.org/officeDocument/2006/relationships/image" Target="../media/image78.jpe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2"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hyperlink" Target="&#1050;&#1088;&#1072;&#1089;&#1085;&#1072;&#1103;%20&#1082;&#1085;&#1080;&#1075;&#1072;.docx" TargetMode="External"/><Relationship Id="rId5" Type="http://schemas.openxmlformats.org/officeDocument/2006/relationships/image" Target="../media/image80.jpe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hyperlink" Target="&#1084;&#1086;&#1088;&#1103;&#1085;&#1072;.docx" TargetMode="Externa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hyperlink" Target="&#1082;&#1072;&#1088;&#1090;&#1072;.pptx" TargetMode="Externa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8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8.xml"/><Relationship Id="rId5" Type="http://schemas.openxmlformats.org/officeDocument/2006/relationships/image" Target="../media/image9.png"/><Relationship Id="rId4"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9" Type="http://schemas.openxmlformats.org/officeDocument/2006/relationships/image" Target="../media/image82.png"/></Relationships>
</file>

<file path=ppt/slides/_rels/slide31.xml.rels><?xml version="1.0" encoding="UTF-8" standalone="yes"?>
<Relationships xmlns="http://schemas.openxmlformats.org/package/2006/relationships"><Relationship Id="rId3" Type="http://schemas.openxmlformats.org/officeDocument/2006/relationships/hyperlink" Target="&#1063;&#1090;&#1086;%20&#1089;&#1074;&#1103;&#1079;&#1072;&#1083;&#1086;%20&#1060;&#1077;&#1086;&#1076;&#1086;&#1089;&#1080;&#1102;%20&#1080;%20&#1050;&#1088;&#1086;&#1085;&#1096;&#1090;&#1072;&#1076;&#1090;.docx" TargetMode="External"/><Relationship Id="rId2" Type="http://schemas.openxmlformats.org/officeDocument/2006/relationships/image" Target="../media/image83.jpeg"/><Relationship Id="rId1" Type="http://schemas.openxmlformats.org/officeDocument/2006/relationships/slideLayout" Target="../slideLayouts/slideLayout1.xml"/><Relationship Id="rId4" Type="http://schemas.openxmlformats.org/officeDocument/2006/relationships/hyperlink" Target="&#1048;&#1089;&#1090;&#1086;&#1088;&#1080;&#1103;%20&#1076;&#1074;&#1091;&#1093;%20&#1082;&#1072;&#1088;&#1090;&#1080;&#1085;.docx"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1053;&#1072;%20&#1086;&#1090;&#1082;&#1088;&#1099;&#1090;&#1080;&#1080;%20&#1085;&#1072;&#1096;&#1077;&#1081;%20&#1074;&#1099;&#1089;&#1090;&#1072;&#1074;&#1082;&#1080;%20&#1073;&#1099;&#1083;&#1086;%20&#1084;&#1085;&#1086;&#1075;&#1086;%20&#1076;&#1088;&#1091;&#1079;&#1077;&#1081;.docx" TargetMode="External"/><Relationship Id="rId3"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7" Type="http://schemas.openxmlformats.org/officeDocument/2006/relationships/image" Target="../media/image86.jpeg"/><Relationship Id="rId2"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85.jpeg"/><Relationship Id="rId5" Type="http://schemas.openxmlformats.org/officeDocument/2006/relationships/slide" Target="slide55.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slide" Target="slide7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7.gif"/><Relationship Id="rId1" Type="http://schemas.openxmlformats.org/officeDocument/2006/relationships/slideLayout" Target="../slideLayouts/slideLayout1.xml"/><Relationship Id="rId4" Type="http://schemas.openxmlformats.org/officeDocument/2006/relationships/hyperlink" Target="&#1042;&#1086;&#1087;&#1088;&#1086;&#1089;&#1099;%20&#1082;%20&#1082;&#1088;&#1086;&#1089;&#1089;&#1074;&#1086;&#1088;&#1076;&#1091;.docx"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7" Type="http://schemas.openxmlformats.org/officeDocument/2006/relationships/image" Target="../media/image90.jpeg"/><Relationship Id="rId2" Type="http://schemas.openxmlformats.org/officeDocument/2006/relationships/image" Target="../media/image88.png"/><Relationship Id="rId1" Type="http://schemas.openxmlformats.org/officeDocument/2006/relationships/slideLayout" Target="../slideLayouts/slideLayout1.xml"/><Relationship Id="rId6" Type="http://schemas.openxmlformats.org/officeDocument/2006/relationships/hyperlink" Target="http://www.google.ru/url?sa=i&amp;rct=j&amp;q=&amp;esrc=s&amp;frm=1&amp;source=images&amp;cd=&amp;cad=rja&amp;docid=2TYBFQpn_dUukM&amp;tbnid=SOS07CfPzboXfM:&amp;ved=0CAUQjRw&amp;url=http://abc-192.mosuzedu.ru/projects/akkuratov/vodorosl.html&amp;ei=hYeCUtLIJ-nw4QSTtICwCg&amp;bvm=bv.56146854,d.bGE&amp;psig=AFQjCNFBL8W4i3u9oWeOQns775ZEAWpw0Q&amp;ust=1384372431301423" TargetMode="External"/><Relationship Id="rId5" Type="http://schemas.openxmlformats.org/officeDocument/2006/relationships/image" Target="../media/image89.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artificialreefs.ru/" TargetMode="External"/><Relationship Id="rId2" Type="http://schemas.openxmlformats.org/officeDocument/2006/relationships/hyperlink" Target="http://www.rian.ru/spravka/20071031/86018545.html" TargetMode="External"/><Relationship Id="rId1" Type="http://schemas.openxmlformats.org/officeDocument/2006/relationships/slideLayout" Target="../slideLayouts/slideLayout1.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gif"/></Relationships>
</file>

<file path=ppt/slides/_rels/slide3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mages.yandex.ru/yandsearch?p=4&amp;text=%D0%BA%D0%BE%D1%80%D0%B0%D0%B1%D0%BB%D0%B8%D0%BA%20%D0%BA%D0%B0%D1%80%D1%82%D0%B8%D0%BD%D0%BA%D0%B0&amp;pos=149&amp;uinfo=sw-1263-sh-631-fw-1038-fh-448-pd-1&amp;rpt=simage&amp;img_url=http://img-fotki.yandex.ru/get/5412/4243123.30/0_877e5_83188612_XL" TargetMode="External"/><Relationship Id="rId7"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hyperlink" Target="&#1055;&#1086;&#1085;&#1090;%20&#1040;&#1082;&#1089;&#1080;&#1085;&#1089;&#1082;&#1080;&#1081;%20&#1080;%20&#1055;&#1086;&#1085;&#1090;%20&#1069;&#1074;&#1082;&#1089;&#1080;&#1085;&#1089;&#1082;&#1080;&#1081;.docx" TargetMode="External"/><Relationship Id="rId5" Type="http://schemas.openxmlformats.org/officeDocument/2006/relationships/hyperlink" Target="&#1042;&#1080;&#1076;%20&#1080;&#1079;%20&#1082;&#1086;&#1089;&#1084;&#1086;&#1089;&#1072;.pptx" TargetMode="Externa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25.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3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ernmor.mp3">
            <a:hlinkClick r:id="" action="ppaction://media"/>
          </p:cNvPr>
          <p:cNvPicPr>
            <a:picLocks noChangeAspect="1"/>
          </p:cNvPicPr>
          <p:nvPr>
            <a:audioFile r:link="rId1"/>
            <p:extLst>
              <p:ext uri="{DAA4B4D4-6D71-4841-9C94-3DE7FCFB9230}">
                <p14:media xmlns:p14="http://schemas.microsoft.com/office/powerpoint/2010/main" r:embed="rId2">
                  <p14:trim st="195796.864"/>
                  <p14:fade in="3250"/>
                </p14:media>
              </p:ext>
            </p:extLst>
          </p:nvPr>
        </p:nvPicPr>
        <p:blipFill>
          <a:blip r:embed="rId4" cstate="print"/>
          <a:stretch>
            <a:fillRect/>
          </a:stretch>
        </p:blipFill>
        <p:spPr>
          <a:xfrm>
            <a:off x="611560" y="5373216"/>
            <a:ext cx="609600" cy="576064"/>
          </a:xfrm>
          <a:prstGeom prst="rect">
            <a:avLst/>
          </a:prstGeom>
        </p:spPr>
      </p:pic>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03648" y="1412776"/>
            <a:ext cx="6541228" cy="4071966"/>
          </a:xfrm>
          <a:prstGeom prst="rect">
            <a:avLst/>
          </a:prstGeom>
        </p:spPr>
      </p:pic>
      <p:sp>
        <p:nvSpPr>
          <p:cNvPr id="7" name="TextBox 6"/>
          <p:cNvSpPr txBox="1"/>
          <p:nvPr/>
        </p:nvSpPr>
        <p:spPr>
          <a:xfrm>
            <a:off x="1259632" y="548680"/>
            <a:ext cx="6552728"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400" b="1" dirty="0" smtClean="0">
                <a:ln w="11430"/>
                <a:solidFill>
                  <a:srgbClr val="006666"/>
                </a:solidFill>
              </a:rPr>
              <a:t>Самое синее в мире …</a:t>
            </a:r>
            <a:endParaRPr lang="ru-RU" sz="4400" b="1" dirty="0">
              <a:ln w="11430"/>
              <a:solidFill>
                <a:srgbClr val="006666"/>
              </a:solidFill>
            </a:endParaRPr>
          </a:p>
        </p:txBody>
      </p:sp>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TextBox 9"/>
          <p:cNvSpPr txBox="1"/>
          <p:nvPr/>
        </p:nvSpPr>
        <p:spPr>
          <a:xfrm>
            <a:off x="2987824" y="5517232"/>
            <a:ext cx="5976664" cy="1015663"/>
          </a:xfrm>
          <a:prstGeom prst="rect">
            <a:avLst/>
          </a:prstGeom>
          <a:noFill/>
        </p:spPr>
        <p:txBody>
          <a:bodyPr wrap="square" rtlCol="0">
            <a:spAutoFit/>
          </a:bodyPr>
          <a:lstStyle/>
          <a:p>
            <a:r>
              <a:rPr lang="ru-RU" sz="2000" b="1" dirty="0" smtClean="0">
                <a:solidFill>
                  <a:srgbClr val="006666"/>
                </a:solidFill>
                <a:latin typeface="Candara" pitchFamily="34" charset="0"/>
              </a:rPr>
              <a:t>                      Проект учащихся 4-3 класса</a:t>
            </a:r>
          </a:p>
          <a:p>
            <a:r>
              <a:rPr lang="ru-RU" sz="2000" b="1" dirty="0" smtClean="0">
                <a:solidFill>
                  <a:srgbClr val="006666"/>
                </a:solidFill>
                <a:latin typeface="Candara" pitchFamily="34" charset="0"/>
              </a:rPr>
              <a:t>МБОУ «Гатчинская СОШ №8 «Центр образования»</a:t>
            </a:r>
          </a:p>
          <a:p>
            <a:r>
              <a:rPr lang="ru-RU" sz="2000" b="1" dirty="0" smtClean="0">
                <a:solidFill>
                  <a:srgbClr val="006666"/>
                </a:solidFill>
                <a:latin typeface="Candara" pitchFamily="34" charset="0"/>
              </a:rPr>
              <a:t>                            2013 - 2014 учебный год</a:t>
            </a:r>
            <a:endParaRPr lang="ru-RU" sz="2000" b="1" dirty="0">
              <a:solidFill>
                <a:srgbClr val="006666"/>
              </a:solidFill>
              <a:latin typeface="Candara" pitchFamily="34" charset="0"/>
            </a:endParaRPr>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Прямоугольник 15"/>
          <p:cNvSpPr/>
          <p:nvPr/>
        </p:nvSpPr>
        <p:spPr>
          <a:xfrm>
            <a:off x="3563888" y="3212976"/>
            <a:ext cx="2376264"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800" b="1" dirty="0" smtClean="0">
                <a:ln w="11430"/>
                <a:solidFill>
                  <a:schemeClr val="bg1"/>
                </a:solidFill>
                <a:effectLst>
                  <a:outerShdw blurRad="50800" dist="39000" dir="5460000" algn="tl">
                    <a:srgbClr val="000000">
                      <a:alpha val="38000"/>
                    </a:srgbClr>
                  </a:outerShdw>
                </a:effectLst>
              </a:rPr>
              <a:t>Черное море</a:t>
            </a:r>
            <a:endParaRPr lang="ru-RU" sz="2800" b="1" dirty="0">
              <a:ln w="11430"/>
              <a:solidFill>
                <a:schemeClr val="bg1"/>
              </a:solidFill>
              <a:effectLst>
                <a:outerShdw blurRad="50800" dist="39000" dir="5460000" algn="tl">
                  <a:srgbClr val="000000">
                    <a:alpha val="38000"/>
                  </a:srgbClr>
                </a:outerShdw>
              </a:effectLst>
            </a:endParaRPr>
          </a:p>
        </p:txBody>
      </p:sp>
      <p:pic>
        <p:nvPicPr>
          <p:cNvPr id="17" name="Рисунок 16" descr="http://img-fotki.yandex.ru/get/5412/4243123.30/0_877e5_83188612_XL">
            <a:hlinkClick r:id="rId6"/>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2267744" y="3717032"/>
            <a:ext cx="883012" cy="883714"/>
          </a:xfrm>
          <a:prstGeom prst="rect">
            <a:avLst/>
          </a:prstGeom>
          <a:noFill/>
          <a:ln w="9525">
            <a:noFill/>
            <a:miter lim="800000"/>
            <a:headEnd/>
            <a:tailEnd/>
          </a:ln>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0" fill="hold" nodeType="with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6">
                                            <p:txEl>
                                              <p:pRg st="0" end="0"/>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10">
                                            <p:txEl>
                                              <p:pRg st="0" end="0"/>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 calcmode="lin" valueType="num">
                                      <p:cBhvr>
                                        <p:cTn id="36"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38" dur="500"/>
                                        <p:tgtEl>
                                          <p:spTgt spid="10">
                                            <p:txEl>
                                              <p:pRg st="1" end="1"/>
                                            </p:txEl>
                                          </p:spTgt>
                                        </p:tgtEl>
                                      </p:cBhvr>
                                    </p:animEffect>
                                  </p:childTnLst>
                                </p:cTn>
                              </p:par>
                              <p:par>
                                <p:cTn id="39" presetID="53" presetClass="entr" presetSubtype="0" fill="hold" nodeType="with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 calcmode="lin" valueType="num">
                                      <p:cBhvr>
                                        <p:cTn id="41"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4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4"/>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27134" fill="hold"/>
                                        <p:tgtEl>
                                          <p:spTgt spid="4"/>
                                        </p:tgtEl>
                                      </p:cBhvr>
                                    </p:cmd>
                                  </p:childTnLst>
                                </p:cTn>
                              </p:par>
                            </p:childTnLst>
                          </p:cTn>
                        </p:par>
                      </p:childTnLst>
                    </p:cTn>
                  </p:par>
                </p:childTnLst>
              </p:cTn>
              <p:nextCondLst>
                <p:cond evt="onClick" delay="0">
                  <p:tgtEl>
                    <p:spTgt spid="4"/>
                  </p:tgtEl>
                </p:cond>
              </p:nextCondLst>
            </p:seq>
            <p:audio>
              <p:cMediaNode vol="80000">
                <p:cTn id="49"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2" name="Picture 2" descr="xv"/>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08055" y="1052736"/>
            <a:ext cx="3563991" cy="4956175"/>
          </a:xfrm>
          <a:prstGeom prst="rect">
            <a:avLst/>
          </a:prstGeom>
          <a:noFill/>
        </p:spPr>
      </p:pic>
      <p:sp>
        <p:nvSpPr>
          <p:cNvPr id="15" name="Прямоугольник 14"/>
          <p:cNvSpPr/>
          <p:nvPr/>
        </p:nvSpPr>
        <p:spPr>
          <a:xfrm>
            <a:off x="5072066" y="1785926"/>
            <a:ext cx="3672408" cy="2862322"/>
          </a:xfrm>
          <a:prstGeom prst="rect">
            <a:avLst/>
          </a:prstGeom>
        </p:spPr>
        <p:txBody>
          <a:bodyPr wrap="square">
            <a:spAutoFit/>
          </a:bodyPr>
          <a:lstStyle/>
          <a:p>
            <a:r>
              <a:rPr lang="ru-RU" sz="2000" b="1" dirty="0" smtClean="0">
                <a:solidFill>
                  <a:srgbClr val="000099"/>
                </a:solidFill>
                <a:latin typeface="Candara" pitchFamily="34" charset="0"/>
                <a:cs typeface="Gautami" pitchFamily="2"/>
              </a:rPr>
              <a:t>Ласточкино гнездо по праву считается самой узнаваемой достопримечательностью Крыма, ведь любой, кому посчастливилось увидеть белоснежный замок на краю отвесной 40-метровой скалы, запоминает это зрелище на всю жизнь!</a:t>
            </a:r>
            <a:endParaRPr lang="ru-RU" sz="2000" b="1" dirty="0">
              <a:solidFill>
                <a:srgbClr val="000099"/>
              </a:solidFill>
              <a:latin typeface="Candara" pitchFamily="34" charset="0"/>
              <a:cs typeface="Gautami" pitchFamily="2"/>
            </a:endParaRPr>
          </a:p>
        </p:txBody>
      </p:sp>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260648"/>
            <a:ext cx="1656184" cy="1080120"/>
          </a:xfrm>
          <a:prstGeom prst="rect">
            <a:avLst/>
          </a:prstGeom>
        </p:spPr>
      </p:pic>
      <p:pic>
        <p:nvPicPr>
          <p:cNvPr id="10" name="Рисунок 9" descr="http://img-fotki.yandex.ru/get/5412/4243123.30/0_877e5_83188612_XL">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692696"/>
            <a:ext cx="441506" cy="369849"/>
          </a:xfrm>
          <a:prstGeom prst="rect">
            <a:avLst/>
          </a:prstGeom>
          <a:noFill/>
          <a:ln w="9525">
            <a:noFill/>
            <a:miter lim="800000"/>
            <a:headEnd/>
            <a:tailEnd/>
          </a:ln>
        </p:spPr>
      </p:pic>
      <p:sp>
        <p:nvSpPr>
          <p:cNvPr id="7" name="Прямоугольник 6"/>
          <p:cNvSpPr/>
          <p:nvPr/>
        </p:nvSpPr>
        <p:spPr>
          <a:xfrm>
            <a:off x="179512" y="1196752"/>
            <a:ext cx="8784976" cy="1015663"/>
          </a:xfrm>
          <a:prstGeom prst="rect">
            <a:avLst/>
          </a:prstGeom>
        </p:spPr>
        <p:txBody>
          <a:bodyPr wrap="square">
            <a:spAutoFit/>
          </a:bodyPr>
          <a:lstStyle/>
          <a:p>
            <a:r>
              <a:rPr lang="ru-RU" sz="2000" b="1" dirty="0" smtClean="0">
                <a:solidFill>
                  <a:srgbClr val="000099"/>
                </a:solidFill>
                <a:latin typeface="Candara" pitchFamily="34" charset="0"/>
              </a:rPr>
              <a:t>На Черном море известно 180 видов рыб. Самая крупная – тунец весом </a:t>
            </a:r>
          </a:p>
          <a:p>
            <a:r>
              <a:rPr lang="ru-RU" sz="2000" b="1" dirty="0" smtClean="0">
                <a:solidFill>
                  <a:srgbClr val="000099"/>
                </a:solidFill>
                <a:latin typeface="Candara" pitchFamily="34" charset="0"/>
              </a:rPr>
              <a:t>180 кг двигается со скоростью 90 км/ч, а иногда так разгоняется, что даже залетает на палубу парохода. </a:t>
            </a:r>
            <a:endParaRPr lang="ru-RU" sz="2000" dirty="0">
              <a:solidFill>
                <a:srgbClr val="000099"/>
              </a:solidFill>
              <a:latin typeface="Candara" pitchFamily="34" charset="0"/>
            </a:endParaRPr>
          </a:p>
        </p:txBody>
      </p:sp>
      <p:pic>
        <p:nvPicPr>
          <p:cNvPr id="11" name="Picture 2" descr="F:\к уроку\1229857[1].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691680" y="2708920"/>
            <a:ext cx="6233835" cy="3232359"/>
          </a:xfrm>
          <a:prstGeom prst="rect">
            <a:avLst/>
          </a:prstGeom>
          <a:noFill/>
        </p:spPr>
      </p:pic>
      <p:sp>
        <p:nvSpPr>
          <p:cNvPr id="15" name="Прямоугольник 14"/>
          <p:cNvSpPr/>
          <p:nvPr/>
        </p:nvSpPr>
        <p:spPr>
          <a:xfrm>
            <a:off x="2123728" y="404664"/>
            <a:ext cx="4734272" cy="461665"/>
          </a:xfrm>
          <a:prstGeom prst="rect">
            <a:avLst/>
          </a:prstGeom>
        </p:spPr>
        <p:txBody>
          <a:bodyPr wrap="square">
            <a:spAutoFit/>
          </a:bodyPr>
          <a:lstStyle/>
          <a:p>
            <a:pPr algn="ctr"/>
            <a:r>
              <a:rPr lang="ru-RU" sz="2400" b="1" dirty="0" smtClean="0">
                <a:solidFill>
                  <a:srgbClr val="006666"/>
                </a:solidFill>
                <a:latin typeface="Candara" pitchFamily="34" charset="0"/>
              </a:rPr>
              <a:t>Жители подводных глубин</a:t>
            </a:r>
            <a:endParaRPr lang="ru-RU" sz="2400" b="1" dirty="0">
              <a:solidFill>
                <a:srgbClr val="006666"/>
              </a:solidFill>
              <a:latin typeface="Candara" pitchFamily="34" charset="0"/>
            </a:endParaRPr>
          </a:p>
        </p:txBody>
      </p:sp>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3" y="188640"/>
            <a:ext cx="1783583" cy="1008112"/>
          </a:xfrm>
          <a:prstGeom prst="rect">
            <a:avLst/>
          </a:prstGeom>
        </p:spPr>
      </p:pic>
      <p:pic>
        <p:nvPicPr>
          <p:cNvPr id="10" name="Рисунок 9" descr="http://img-fotki.yandex.ru/get/5412/4243123.30/0_877e5_83188612_XL">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620688"/>
            <a:ext cx="441506" cy="369849"/>
          </a:xfrm>
          <a:prstGeom prst="rect">
            <a:avLst/>
          </a:prstGeom>
          <a:noFill/>
          <a:ln w="9525">
            <a:noFill/>
            <a:miter lim="800000"/>
            <a:headEnd/>
            <a:tailEnd/>
          </a:ln>
        </p:spPr>
      </p:pic>
      <p:sp>
        <p:nvSpPr>
          <p:cNvPr id="11" name="Прямоугольник 10"/>
          <p:cNvSpPr/>
          <p:nvPr/>
        </p:nvSpPr>
        <p:spPr>
          <a:xfrm>
            <a:off x="357158" y="1071546"/>
            <a:ext cx="8679338" cy="1015663"/>
          </a:xfrm>
          <a:prstGeom prst="rect">
            <a:avLst/>
          </a:prstGeom>
        </p:spPr>
        <p:txBody>
          <a:bodyPr wrap="square">
            <a:spAutoFit/>
          </a:bodyPr>
          <a:lstStyle/>
          <a:p>
            <a:r>
              <a:rPr lang="ru-RU" sz="2000" b="1" dirty="0" smtClean="0">
                <a:solidFill>
                  <a:srgbClr val="000099"/>
                </a:solidFill>
                <a:latin typeface="Cambria" pitchFamily="18" charset="0"/>
                <a:ea typeface="Times New Roman" pitchFamily="18" charset="0"/>
                <a:cs typeface="Times New Roman" pitchFamily="18" charset="0"/>
              </a:rPr>
              <a:t>Дольше всех живет еще одна крупная рыба - белуга, 80 лет. </a:t>
            </a:r>
          </a:p>
          <a:p>
            <a:r>
              <a:rPr lang="ru-RU" sz="2000" b="1" dirty="0" smtClean="0">
                <a:solidFill>
                  <a:srgbClr val="000099"/>
                </a:solidFill>
                <a:latin typeface="Cambria" pitchFamily="18" charset="0"/>
                <a:ea typeface="Times New Roman" pitchFamily="18" charset="0"/>
                <a:cs typeface="Times New Roman" pitchFamily="18" charset="0"/>
              </a:rPr>
              <a:t>Как определяют возраст рыб? По чешуе и по срезу костей, на этих частях тела рыбы есть годовалые кольца, такие же, как на деревьях.</a:t>
            </a:r>
            <a:endParaRPr lang="ru-RU" sz="2000" dirty="0">
              <a:latin typeface="Cambria" pitchFamily="18" charset="0"/>
            </a:endParaRPr>
          </a:p>
        </p:txBody>
      </p:sp>
      <p:pic>
        <p:nvPicPr>
          <p:cNvPr id="47106" name="Picture 2" descr="http://mitsubishi-l200.narod.ru/fishes/sterlyad.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566465" y="2492896"/>
            <a:ext cx="5939061" cy="3573334"/>
          </a:xfrm>
          <a:prstGeom prst="rect">
            <a:avLst/>
          </a:prstGeom>
          <a:noFill/>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260648"/>
            <a:ext cx="1656184" cy="1085366"/>
          </a:xfrm>
          <a:prstGeom prst="rect">
            <a:avLst/>
          </a:prstGeom>
        </p:spPr>
      </p:pic>
      <p:pic>
        <p:nvPicPr>
          <p:cNvPr id="10" name="Рисунок 9" descr="http://img-fotki.yandex.ru/get/5412/4243123.30/0_877e5_83188612_XL">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692696"/>
            <a:ext cx="441506" cy="369849"/>
          </a:xfrm>
          <a:prstGeom prst="rect">
            <a:avLst/>
          </a:prstGeom>
          <a:noFill/>
          <a:ln w="9525">
            <a:noFill/>
            <a:miter lim="800000"/>
            <a:headEnd/>
            <a:tailEnd/>
          </a:ln>
        </p:spPr>
      </p:pic>
      <p:sp>
        <p:nvSpPr>
          <p:cNvPr id="7" name="Прямоугольник 6"/>
          <p:cNvSpPr/>
          <p:nvPr/>
        </p:nvSpPr>
        <p:spPr>
          <a:xfrm>
            <a:off x="1857356" y="548680"/>
            <a:ext cx="7000924" cy="707886"/>
          </a:xfrm>
          <a:prstGeom prst="rect">
            <a:avLst/>
          </a:prstGeom>
        </p:spPr>
        <p:txBody>
          <a:bodyPr wrap="square">
            <a:spAutoFit/>
          </a:bodyPr>
          <a:lstStyle/>
          <a:p>
            <a:r>
              <a:rPr lang="ru-RU" sz="2000" b="1" dirty="0" smtClean="0">
                <a:solidFill>
                  <a:srgbClr val="000099"/>
                </a:solidFill>
                <a:latin typeface="Candara" pitchFamily="34" charset="0"/>
              </a:rPr>
              <a:t>Это рыба-меч, длиной 5 метров. Она может пробить деревянный борт судна.</a:t>
            </a:r>
            <a:endParaRPr lang="ru-RU" sz="2000" b="1" dirty="0">
              <a:solidFill>
                <a:srgbClr val="000099"/>
              </a:solidFill>
              <a:latin typeface="Candara" pitchFamily="34" charset="0"/>
            </a:endParaRPr>
          </a:p>
        </p:txBody>
      </p:sp>
      <p:pic>
        <p:nvPicPr>
          <p:cNvPr id="11" name="Picture 2" descr="F:\к уроку\blue-marlin(1)[1].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331640" y="2060848"/>
            <a:ext cx="6250694" cy="3813982"/>
          </a:xfrm>
          <a:prstGeom prst="rect">
            <a:avLst/>
          </a:prstGeom>
          <a:noFill/>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116632"/>
            <a:ext cx="7572428" cy="461665"/>
          </a:xfrm>
          <a:prstGeom prst="rect">
            <a:avLst/>
          </a:prstGeom>
          <a:noFill/>
        </p:spPr>
        <p:txBody>
          <a:bodyPr wrap="square" rtlCol="0">
            <a:spAutoFit/>
          </a:bodyPr>
          <a:lstStyle/>
          <a:p>
            <a:pPr algn="ctr"/>
            <a:r>
              <a:rPr lang="ru-RU" sz="2400" b="1" dirty="0" smtClean="0">
                <a:solidFill>
                  <a:srgbClr val="006666"/>
                </a:solidFill>
                <a:latin typeface="Candara" pitchFamily="34" charset="0"/>
              </a:rPr>
              <a:t>На дне морском вам встретятся:</a:t>
            </a:r>
            <a:endParaRPr lang="ru-RU" sz="2400" b="1" dirty="0">
              <a:solidFill>
                <a:srgbClr val="006666"/>
              </a:solidFill>
              <a:latin typeface="Candara" pitchFamily="34" charset="0"/>
            </a:endParaRPr>
          </a:p>
        </p:txBody>
      </p:sp>
      <p:pic>
        <p:nvPicPr>
          <p:cNvPr id="4" name="Picture 4" descr="F:\к уроку\P5291586[1].jpg">
            <a:hlinkClick r:id="rId2" action="ppaction://hlinksldjump"/>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3212976"/>
            <a:ext cx="1656184" cy="1198210"/>
          </a:xfrm>
          <a:prstGeom prst="rect">
            <a:avLst/>
          </a:prstGeom>
          <a:noFill/>
        </p:spPr>
      </p:pic>
      <p:pic>
        <p:nvPicPr>
          <p:cNvPr id="5" name="Picture 2" descr="F:\к уроку\1240144943_o-loppis2_original[1].jpg">
            <a:hlinkClick r:id="rId4" action="ppaction://hlinksldjump"/>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1560" y="1286500"/>
            <a:ext cx="1656184" cy="1206396"/>
          </a:xfrm>
          <a:prstGeom prst="rect">
            <a:avLst/>
          </a:prstGeom>
          <a:noFill/>
        </p:spPr>
      </p:pic>
      <p:pic>
        <p:nvPicPr>
          <p:cNvPr id="6" name="Picture 3" descr="F:\к уроку\IMG_8276[1].jpg">
            <a:hlinkClick r:id="rId6" action="ppaction://hlinksldjump"/>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47864" y="951257"/>
            <a:ext cx="1512168" cy="1202734"/>
          </a:xfrm>
          <a:prstGeom prst="rect">
            <a:avLst/>
          </a:prstGeom>
          <a:noFill/>
        </p:spPr>
      </p:pic>
      <p:pic>
        <p:nvPicPr>
          <p:cNvPr id="7" name="Picture 2" descr="F:\к уроку\145[1].jpg">
            <a:hlinkClick r:id="rId8" action="ppaction://hlinksldjump"/>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37717" y="1231977"/>
            <a:ext cx="1626572" cy="1188911"/>
          </a:xfrm>
          <a:prstGeom prst="rect">
            <a:avLst/>
          </a:prstGeom>
          <a:noFill/>
        </p:spPr>
      </p:pic>
      <p:pic>
        <p:nvPicPr>
          <p:cNvPr id="8" name="Picture 2" descr="&amp;Ocy;&amp;pcy;&amp;acy;&amp;scy;&amp;ncy;&amp;ycy;&amp;iecy; &amp;zhcy;&amp;icy;&amp;vcy;&amp;ocy;&amp;tcy;&amp;ncy;&amp;ycy;&amp;iecy; &amp;CHcy;&amp;iecy;&amp;rcy;&amp;ncy;&amp;ocy;&amp;gcy;&amp;ocy; &amp;mcy;&amp;ocy;&amp;rcy;&amp;yacy;">
            <a:hlinkClick r:id="rId10" action="ppaction://hlinksldjump"/>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20273" y="2636912"/>
            <a:ext cx="1613022" cy="1152128"/>
          </a:xfrm>
          <a:prstGeom prst="rect">
            <a:avLst/>
          </a:prstGeom>
          <a:noFill/>
        </p:spPr>
      </p:pic>
      <p:pic>
        <p:nvPicPr>
          <p:cNvPr id="9" name="Picture 4" descr="http://upload.wikimedia.org/wikipedia/commons/c/c2/Aphrodita_aculeata_%28Sea_mouse%29.jpg">
            <a:hlinkClick r:id="rId12" action="ppaction://hlinksldjump"/>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020273" y="4077072"/>
            <a:ext cx="1872294" cy="1080120"/>
          </a:xfrm>
          <a:prstGeom prst="rect">
            <a:avLst/>
          </a:prstGeom>
          <a:noFill/>
        </p:spPr>
      </p:pic>
      <p:pic>
        <p:nvPicPr>
          <p:cNvPr id="10" name="Picture 2" descr="F:\к уроку\012[1].jpg">
            <a:hlinkClick r:id="rId14" action="ppaction://hlinksldjump"/>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351003" y="5517232"/>
            <a:ext cx="1749390" cy="1129085"/>
          </a:xfrm>
          <a:prstGeom prst="rect">
            <a:avLst/>
          </a:prstGeom>
          <a:noFill/>
        </p:spPr>
      </p:pic>
      <p:pic>
        <p:nvPicPr>
          <p:cNvPr id="11" name="Picture 3" descr="F:\к уроку\dsc03875[1].jpg">
            <a:hlinkClick r:id="rId16" action="ppaction://hlinksldjump"/>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341740" y="5367374"/>
            <a:ext cx="1656184" cy="1210288"/>
          </a:xfrm>
          <a:prstGeom prst="rect">
            <a:avLst/>
          </a:prstGeom>
          <a:noFill/>
        </p:spPr>
      </p:pic>
      <p:pic>
        <p:nvPicPr>
          <p:cNvPr id="12" name="Picture 2" descr="F:\к уроку\7_1240690742[1].jpg">
            <a:hlinkClick r:id="rId18" action="ppaction://hlinksldjump"/>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11560" y="5229200"/>
            <a:ext cx="1728192" cy="1296144"/>
          </a:xfrm>
          <a:prstGeom prst="rect">
            <a:avLst/>
          </a:prstGeom>
          <a:noFill/>
        </p:spPr>
      </p:pic>
      <p:pic>
        <p:nvPicPr>
          <p:cNvPr id="13" name="Рисунок 12"/>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123728" y="2204864"/>
            <a:ext cx="4803247" cy="3384376"/>
          </a:xfrm>
          <a:prstGeom prst="rect">
            <a:avLst/>
          </a:prstGeom>
        </p:spPr>
      </p:pic>
      <p:sp>
        <p:nvSpPr>
          <p:cNvPr id="14" name="Прямоугольник 13"/>
          <p:cNvSpPr/>
          <p:nvPr/>
        </p:nvSpPr>
        <p:spPr>
          <a:xfrm flipH="1">
            <a:off x="3563888" y="3789040"/>
            <a:ext cx="1800200" cy="400110"/>
          </a:xfrm>
          <a:prstGeom prst="rect">
            <a:avLst/>
          </a:prstGeom>
        </p:spPr>
        <p:txBody>
          <a:bodyPr wrap="square">
            <a:spAutoFit/>
          </a:bodyPr>
          <a:lstStyle/>
          <a:p>
            <a:r>
              <a:rPr lang="ru-RU" sz="2000" b="1" dirty="0" smtClean="0">
                <a:solidFill>
                  <a:schemeClr val="bg1"/>
                </a:solidFill>
                <a:latin typeface="Candara" pitchFamily="34" charset="0"/>
              </a:rPr>
              <a:t>Черное море</a:t>
            </a:r>
            <a:endParaRPr lang="ru-RU" sz="2000" b="1" dirty="0">
              <a:solidFill>
                <a:schemeClr val="bg1"/>
              </a:solidFill>
              <a:latin typeface="Candara" pitchFamily="34" charset="0"/>
            </a:endParaRPr>
          </a:p>
        </p:txBody>
      </p:sp>
      <p:pic>
        <p:nvPicPr>
          <p:cNvPr id="16" name="Рисунок 15" descr="http://img-fotki.yandex.ru/get/5412/4243123.30/0_877e5_83188612_XL">
            <a:hlinkClick r:id="rId21"/>
          </p:cNvPr>
          <p:cNvPicPr/>
          <p:nvPr/>
        </p:nvPicPr>
        <p:blipFill>
          <a:blip r:embed="rId22" cstate="email">
            <a:extLst>
              <a:ext uri="{28A0092B-C50C-407E-A947-70E740481C1C}">
                <a14:useLocalDpi xmlns:a14="http://schemas.microsoft.com/office/drawing/2010/main"/>
              </a:ext>
            </a:extLst>
          </a:blip>
          <a:srcRect/>
          <a:stretch>
            <a:fillRect/>
          </a:stretch>
        </p:blipFill>
        <p:spPr bwMode="auto">
          <a:xfrm>
            <a:off x="2483768" y="4077072"/>
            <a:ext cx="666988" cy="595682"/>
          </a:xfrm>
          <a:prstGeom prst="rect">
            <a:avLst/>
          </a:prstGeom>
          <a:noFill/>
          <a:ln w="9525">
            <a:noFill/>
            <a:miter lim="800000"/>
            <a:headEnd/>
            <a:tailEnd/>
          </a:ln>
        </p:spPr>
      </p:pic>
    </p:spTree>
    <p:extLst>
      <p:ext uri="{BB962C8B-B14F-4D97-AF65-F5344CB8AC3E}">
        <p14:creationId xmlns:p14="http://schemas.microsoft.com/office/powerpoint/2010/main" val="4144331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260648"/>
            <a:ext cx="1656184" cy="1085366"/>
          </a:xfrm>
          <a:prstGeom prst="rect">
            <a:avLst/>
          </a:prstGeom>
        </p:spPr>
      </p:pic>
      <p:pic>
        <p:nvPicPr>
          <p:cNvPr id="10" name="Рисунок 9" descr="http://img-fotki.yandex.ru/get/5412/4243123.30/0_877e5_83188612_XL">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692696"/>
            <a:ext cx="441506" cy="369849"/>
          </a:xfrm>
          <a:prstGeom prst="rect">
            <a:avLst/>
          </a:prstGeom>
          <a:noFill/>
          <a:ln w="9525">
            <a:noFill/>
            <a:miter lim="800000"/>
            <a:headEnd/>
            <a:tailEnd/>
          </a:ln>
        </p:spPr>
      </p:pic>
      <p:sp>
        <p:nvSpPr>
          <p:cNvPr id="12" name="TextBox 11"/>
          <p:cNvSpPr txBox="1"/>
          <p:nvPr/>
        </p:nvSpPr>
        <p:spPr>
          <a:xfrm>
            <a:off x="1857356" y="500042"/>
            <a:ext cx="6912768" cy="1631216"/>
          </a:xfrm>
          <a:prstGeom prst="rect">
            <a:avLst/>
          </a:prstGeom>
          <a:noFill/>
        </p:spPr>
        <p:txBody>
          <a:bodyPr wrap="square" rtlCol="0">
            <a:spAutoFit/>
          </a:bodyPr>
          <a:lstStyle/>
          <a:p>
            <a:r>
              <a:rPr lang="ru-RU" sz="2000" b="1" dirty="0" smtClean="0">
                <a:solidFill>
                  <a:srgbClr val="000099"/>
                </a:solidFill>
                <a:latin typeface="Candara" pitchFamily="34" charset="0"/>
              </a:rPr>
              <a:t> выметают икру не в воду, а в особые складки на спине самцов, и самцы-папы вынашивают икру до образования мальков.</a:t>
            </a:r>
          </a:p>
          <a:p>
            <a:r>
              <a:rPr lang="ru-RU" sz="2000" b="1" dirty="0" smtClean="0">
                <a:solidFill>
                  <a:srgbClr val="000099"/>
                </a:solidFill>
                <a:latin typeface="Candara" pitchFamily="34" charset="0"/>
              </a:rPr>
              <a:t>А еще они могут смотреть одним глазом в одну сторону, а другим в другую.</a:t>
            </a:r>
            <a:endParaRPr lang="ru-RU" sz="2000" b="1" dirty="0">
              <a:solidFill>
                <a:srgbClr val="000099"/>
              </a:solidFill>
              <a:latin typeface="Candara" pitchFamily="34" charset="0"/>
            </a:endParaRPr>
          </a:p>
        </p:txBody>
      </p:sp>
      <p:pic>
        <p:nvPicPr>
          <p:cNvPr id="13" name="Picture 2" descr="F:\013[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7544" y="2420888"/>
            <a:ext cx="4292791" cy="3210720"/>
          </a:xfrm>
          <a:prstGeom prst="rect">
            <a:avLst/>
          </a:prstGeom>
          <a:noFill/>
        </p:spPr>
      </p:pic>
      <p:pic>
        <p:nvPicPr>
          <p:cNvPr id="15" name="Picture 3" descr="F:\morskoy-konek[1].jpg"/>
          <p:cNvPicPr>
            <a:picLocks noChangeAspect="1" noChangeArrowheads="1"/>
          </p:cNvPicPr>
          <p:nvPr/>
        </p:nvPicPr>
        <p:blipFill>
          <a:blip r:embed="rId6" cstate="print">
            <a:lum contrast="10000"/>
            <a:extLst>
              <a:ext uri="{28A0092B-C50C-407E-A947-70E740481C1C}">
                <a14:useLocalDpi xmlns:a14="http://schemas.microsoft.com/office/drawing/2010/main"/>
              </a:ext>
            </a:extLst>
          </a:blip>
          <a:srcRect/>
          <a:stretch>
            <a:fillRect/>
          </a:stretch>
        </p:blipFill>
        <p:spPr bwMode="auto">
          <a:xfrm>
            <a:off x="5653390" y="2963426"/>
            <a:ext cx="3097406" cy="3324046"/>
          </a:xfrm>
          <a:prstGeom prst="rect">
            <a:avLst/>
          </a:prstGeom>
          <a:noFill/>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2843808" y="404664"/>
            <a:ext cx="4150900" cy="461665"/>
          </a:xfrm>
          <a:prstGeom prst="rect">
            <a:avLst/>
          </a:prstGeom>
        </p:spPr>
        <p:txBody>
          <a:bodyPr wrap="square">
            <a:spAutoFit/>
          </a:bodyPr>
          <a:lstStyle/>
          <a:p>
            <a:r>
              <a:rPr lang="ru-RU" sz="2400" b="1" dirty="0" smtClean="0">
                <a:solidFill>
                  <a:srgbClr val="006666"/>
                </a:solidFill>
                <a:latin typeface="Candara" pitchFamily="34" charset="0"/>
              </a:rPr>
              <a:t>        Это интересно</a:t>
            </a:r>
            <a:endParaRPr lang="ru-RU" sz="2400" dirty="0">
              <a:solidFill>
                <a:srgbClr val="006666"/>
              </a:solidFill>
              <a:latin typeface="Candara" pitchFamily="34" charset="0"/>
            </a:endParaRPr>
          </a:p>
        </p:txBody>
      </p:sp>
      <p:pic>
        <p:nvPicPr>
          <p:cNvPr id="11" name="Picture 1" descr="D:\Мои документы\Картинки\Совы\734039-8f53ddc9c9751a9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9558" y="295252"/>
            <a:ext cx="857244" cy="857244"/>
          </a:xfrm>
          <a:prstGeom prst="flowChartAlternateProcess">
            <a:avLst/>
          </a:prstGeom>
          <a:noFill/>
        </p:spPr>
      </p:pic>
      <p:sp>
        <p:nvSpPr>
          <p:cNvPr id="9" name="Прямоугольник 8"/>
          <p:cNvSpPr/>
          <p:nvPr/>
        </p:nvSpPr>
        <p:spPr>
          <a:xfrm>
            <a:off x="142844" y="1124744"/>
            <a:ext cx="9001156" cy="5632311"/>
          </a:xfrm>
          <a:prstGeom prst="rect">
            <a:avLst/>
          </a:prstGeom>
        </p:spPr>
        <p:txBody>
          <a:bodyPr wrap="square">
            <a:spAutoFit/>
          </a:bodyPr>
          <a:lstStyle/>
          <a:p>
            <a:pPr lvl="0" fontAlgn="base">
              <a:spcBef>
                <a:spcPct val="0"/>
              </a:spcBef>
              <a:spcAft>
                <a:spcPct val="0"/>
              </a:spcAft>
              <a:tabLst>
                <a:tab pos="1028700" algn="l"/>
              </a:tabLst>
            </a:pPr>
            <a:r>
              <a:rPr lang="ru-RU" sz="2000" b="1" dirty="0" smtClean="0">
                <a:solidFill>
                  <a:srgbClr val="000099"/>
                </a:solidFill>
                <a:latin typeface="Candara" pitchFamily="34" charset="0"/>
                <a:ea typeface="Times New Roman" pitchFamily="18" charset="0"/>
                <a:cs typeface="Times New Roman" pitchFamily="18" charset="0"/>
              </a:rPr>
              <a:t>Не все кости рыб белые, у саргана - они зеленого цвета.  </a:t>
            </a:r>
          </a:p>
          <a:p>
            <a:pPr lvl="0" fontAlgn="base">
              <a:spcBef>
                <a:spcPct val="0"/>
              </a:spcBef>
              <a:spcAft>
                <a:spcPct val="0"/>
              </a:spcAft>
              <a:tabLst>
                <a:tab pos="1028700" algn="l"/>
              </a:tabLst>
            </a:pPr>
            <a:endParaRPr lang="ru-RU" sz="2000" b="1" dirty="0" smtClean="0">
              <a:solidFill>
                <a:srgbClr val="000099"/>
              </a:solidFill>
              <a:latin typeface="Candara" pitchFamily="34" charset="0"/>
              <a:ea typeface="Times New Roman" pitchFamily="18" charset="0"/>
              <a:cs typeface="Times New Roman" pitchFamily="18" charset="0"/>
            </a:endParaRPr>
          </a:p>
          <a:p>
            <a:pPr lvl="0" fontAlgn="base">
              <a:spcBef>
                <a:spcPct val="0"/>
              </a:spcBef>
              <a:spcAft>
                <a:spcPct val="0"/>
              </a:spcAft>
              <a:tabLst>
                <a:tab pos="1028700" algn="l"/>
              </a:tabLst>
            </a:pPr>
            <a:r>
              <a:rPr lang="ru-RU" sz="2000" b="1" dirty="0" smtClean="0">
                <a:solidFill>
                  <a:srgbClr val="000099"/>
                </a:solidFill>
                <a:latin typeface="Candara" pitchFamily="34" charset="0"/>
                <a:ea typeface="Times New Roman" pitchFamily="18" charset="0"/>
                <a:cs typeface="Times New Roman" pitchFamily="18" charset="0"/>
              </a:rPr>
              <a:t>Во время шторма рыбы могут «укачаться» и от этого заболеть и погибнуть. Поэтому рыбы во время шторма уходят на глубину. </a:t>
            </a:r>
            <a:endParaRPr lang="ru-RU" sz="2000" b="1" dirty="0" smtClean="0">
              <a:solidFill>
                <a:srgbClr val="000099"/>
              </a:solidFill>
              <a:latin typeface="Candara" pitchFamily="34" charset="0"/>
              <a:cs typeface="Times New Roman" pitchFamily="18" charset="0"/>
            </a:endParaRPr>
          </a:p>
          <a:p>
            <a:pPr lvl="0" eaLnBrk="0" fontAlgn="base" hangingPunct="0">
              <a:spcBef>
                <a:spcPct val="0"/>
              </a:spcBef>
              <a:spcAft>
                <a:spcPct val="0"/>
              </a:spcAft>
              <a:tabLst>
                <a:tab pos="1028700" algn="l"/>
              </a:tabLst>
            </a:pPr>
            <a:endParaRPr lang="ru-RU" sz="2000" b="1" dirty="0" smtClean="0">
              <a:solidFill>
                <a:srgbClr val="000099"/>
              </a:solidFill>
              <a:latin typeface="Candara" pitchFamily="34" charset="0"/>
              <a:ea typeface="Times New Roman" pitchFamily="18" charset="0"/>
              <a:cs typeface="Times New Roman" pitchFamily="18" charset="0"/>
            </a:endParaRPr>
          </a:p>
          <a:p>
            <a:pPr lvl="0" eaLnBrk="0" fontAlgn="base" hangingPunct="0">
              <a:spcBef>
                <a:spcPct val="0"/>
              </a:spcBef>
              <a:spcAft>
                <a:spcPct val="0"/>
              </a:spcAft>
              <a:tabLst>
                <a:tab pos="1028700" algn="l"/>
              </a:tabLst>
            </a:pPr>
            <a:r>
              <a:rPr lang="ru-RU" sz="2000" b="1" dirty="0" smtClean="0">
                <a:solidFill>
                  <a:srgbClr val="000099"/>
                </a:solidFill>
                <a:latin typeface="Candara" pitchFamily="34" charset="0"/>
                <a:ea typeface="Times New Roman" pitchFamily="18" charset="0"/>
                <a:cs typeface="Times New Roman" pitchFamily="18" charset="0"/>
              </a:rPr>
              <a:t>Морские рыбы пьют соленую воду, но в организм попадает почти пресная, соль выделяется через жабры.</a:t>
            </a:r>
          </a:p>
          <a:p>
            <a:pPr lvl="0" eaLnBrk="0" fontAlgn="base" hangingPunct="0">
              <a:spcBef>
                <a:spcPct val="0"/>
              </a:spcBef>
              <a:spcAft>
                <a:spcPct val="0"/>
              </a:spcAft>
              <a:tabLst>
                <a:tab pos="1028700" algn="l"/>
              </a:tabLst>
            </a:pPr>
            <a:endParaRPr lang="ru-RU" sz="2000" b="1" dirty="0" smtClean="0">
              <a:solidFill>
                <a:srgbClr val="000099"/>
              </a:solidFill>
              <a:latin typeface="Candara" pitchFamily="34" charset="0"/>
              <a:cs typeface="Times New Roman" pitchFamily="18" charset="0"/>
            </a:endParaRPr>
          </a:p>
          <a:p>
            <a:pPr lvl="0" eaLnBrk="0" fontAlgn="base" hangingPunct="0">
              <a:spcBef>
                <a:spcPct val="0"/>
              </a:spcBef>
              <a:spcAft>
                <a:spcPct val="0"/>
              </a:spcAft>
              <a:tabLst>
                <a:tab pos="1028700" algn="l"/>
              </a:tabLst>
            </a:pPr>
            <a:r>
              <a:rPr lang="ru-RU" sz="2000" b="1" dirty="0" smtClean="0">
                <a:solidFill>
                  <a:srgbClr val="000099"/>
                </a:solidFill>
                <a:latin typeface="Candara" pitchFamily="34" charset="0"/>
                <a:cs typeface="Times New Roman" pitchFamily="18" charset="0"/>
              </a:rPr>
              <a:t>Рыбы не только слышат звуки, но некоторые из них могут их издавать. Как? </a:t>
            </a:r>
          </a:p>
          <a:p>
            <a:pPr lvl="0" eaLnBrk="0" fontAlgn="base" hangingPunct="0">
              <a:spcBef>
                <a:spcPct val="0"/>
              </a:spcBef>
              <a:spcAft>
                <a:spcPct val="0"/>
              </a:spcAft>
              <a:tabLst>
                <a:tab pos="1028700" algn="l"/>
              </a:tabLst>
            </a:pPr>
            <a:r>
              <a:rPr lang="ru-RU" sz="2000" b="1" dirty="0" smtClean="0">
                <a:solidFill>
                  <a:srgbClr val="000099"/>
                </a:solidFill>
                <a:latin typeface="Candara" pitchFamily="34" charset="0"/>
                <a:cs typeface="Times New Roman" pitchFamily="18" charset="0"/>
              </a:rPr>
              <a:t>На плавательном пузыре они играют, словно на барабане. На что похожи эти звуки? </a:t>
            </a:r>
          </a:p>
          <a:p>
            <a:pPr lvl="0" eaLnBrk="0" fontAlgn="base" hangingPunct="0">
              <a:spcBef>
                <a:spcPct val="0"/>
              </a:spcBef>
              <a:spcAft>
                <a:spcPct val="0"/>
              </a:spcAft>
              <a:tabLst>
                <a:tab pos="1028700" algn="l"/>
              </a:tabLst>
            </a:pPr>
            <a:endParaRPr lang="ru-RU" sz="2000" b="1" dirty="0" smtClean="0">
              <a:solidFill>
                <a:srgbClr val="000099"/>
              </a:solidFill>
              <a:latin typeface="Candara" pitchFamily="34" charset="0"/>
              <a:cs typeface="Times New Roman" pitchFamily="18" charset="0"/>
            </a:endParaRPr>
          </a:p>
          <a:p>
            <a:pPr lvl="0" eaLnBrk="0" fontAlgn="base" hangingPunct="0">
              <a:spcBef>
                <a:spcPct val="0"/>
              </a:spcBef>
              <a:spcAft>
                <a:spcPct val="0"/>
              </a:spcAft>
              <a:tabLst>
                <a:tab pos="1028700" algn="l"/>
              </a:tabLst>
            </a:pPr>
            <a:r>
              <a:rPr lang="ru-RU" sz="2000" b="1" dirty="0" smtClean="0">
                <a:solidFill>
                  <a:srgbClr val="000099"/>
                </a:solidFill>
                <a:latin typeface="Candara" pitchFamily="34" charset="0"/>
                <a:cs typeface="Times New Roman" pitchFamily="18" charset="0"/>
              </a:rPr>
              <a:t>Горбыли                       « каркают», сельди                    «шепчут», ставрида       «басит». Самые громкие звуки получаются у горбылей. Военные моряки считают, что во время войны некоторые мины взрывались не от шума винтов судна, а от криков наиболее горластых рыб. 	                                         </a:t>
            </a:r>
          </a:p>
          <a:p>
            <a:pPr lvl="0" eaLnBrk="0" fontAlgn="base" hangingPunct="0">
              <a:spcBef>
                <a:spcPct val="0"/>
              </a:spcBef>
              <a:spcAft>
                <a:spcPct val="0"/>
              </a:spcAft>
              <a:tabLst>
                <a:tab pos="1028700" algn="l"/>
              </a:tabLst>
            </a:pPr>
            <a:endParaRPr lang="ru-RU" sz="2000" b="1" dirty="0" smtClean="0">
              <a:solidFill>
                <a:srgbClr val="000099"/>
              </a:solidFill>
              <a:latin typeface="Candara" pitchFamily="34" charset="0"/>
              <a:cs typeface="Times New Roman" pitchFamily="18" charset="0"/>
            </a:endParaRPr>
          </a:p>
          <a:p>
            <a:pPr lvl="0" eaLnBrk="0" fontAlgn="base" hangingPunct="0">
              <a:spcBef>
                <a:spcPct val="0"/>
              </a:spcBef>
              <a:spcAft>
                <a:spcPct val="0"/>
              </a:spcAft>
              <a:tabLst>
                <a:tab pos="1028700" algn="l"/>
              </a:tabLst>
            </a:pPr>
            <a:r>
              <a:rPr lang="ru-RU" sz="2000" b="1" dirty="0" smtClean="0">
                <a:solidFill>
                  <a:srgbClr val="000099"/>
                </a:solidFill>
                <a:latin typeface="Candara" pitchFamily="34" charset="0"/>
                <a:cs typeface="Times New Roman" pitchFamily="18" charset="0"/>
              </a:rPr>
              <a:t>Вот тебе и «нем, как рыба»!</a:t>
            </a:r>
          </a:p>
        </p:txBody>
      </p:sp>
      <p:sp>
        <p:nvSpPr>
          <p:cNvPr id="50178" name="AutoShape 2" descr="data:image/jpeg;base64,/9j/4AAQSkZJRgABAQAAAQABAAD/2wCEAAkGBxMQEhUSExQTFRUXFxgaExgVFxQXEhUZGBcXFxcYGBYYHCggGxolHBQXITEhJi0rLi4uFx8zODMsNygtLisBCgoKDg0OGhAQGiwkHyQsLCwsLCwsLCwsLCwsLCwsLCwsLCwsLCwsLCwsLCwsLCwsLCwsLCwsLCwrLCwsLCwsLP/AABEIAMQBAgMBIgACEQEDEQH/xAAcAAEAAgMBAQEAAAAAAAAAAAAABQYDBAcCAQj/xAA9EAABAwIDBgMFBgUDBQAAAAABAAIRAwQFITEGEkFRYXETIoEHMpGhsUJSYnLB8COC0eHxFDOjFRYkQ5L/xAAYAQEBAQEBAAAAAAAAAAAAAAAAAQIDBP/EACERAQEAAgICAgMBAAAAAAAAAAABAhESMQMhQVETImEy/9oADAMBAAIRAxEAPwDuKIiAiIgIiICIiAiIgIiICIiCubR7aW2H1G07gVmh4lrxTLqZ55tznpC3sG2ktLwA0K9N86CYfx1Y6HDQ6ha+2OAi+t30iSJGRBjPh37L844zhVaxrblTJwza4SJ6g8CsZZWLJK/VaL8+bMe0y7tYY9/j0+IqlzngTnFSZ+Mrrez+3tneAAVBTf8AcqQ0nsdHeiY5ylmloReWvB0IPZeltBEVK2o9oIsKjqbrW4cG6vgCmRzDs5CbF1Rcup+2i3Jzt6oHEhzDA4ZKTtfa3YPbJFZp4jdB+Ycs8oL8i5vX9r1v9ihVcJ1cWNH1Kxs9rtORNs+OJD2ntkQE54mnTEVIoe1KwI8xqs7sJ+bZU7he1dlcmKNxTcToCS13/wAuAKsylE0iIqCIiAiIgIiICIiAiIgIiICIiAiIgIiIC5N7bq1MMZR8Fxe4hxqbh8NoBiA/TeJ4cB3XWVHY1hTblhY7RTKbmh+WW254f1W1bVSwQeeR59112+9lwJJYYUafZdUn3j8SuH4b8unOfSkMxl8Q172aZhzxEdAVI0dp7tmTby5/mquIy/MTCslb2YVAMiD0IlQ99sZVpzNIkfhJWvxWdVjaJrbXXuovLjj/AOx/6EKEvcSr1yTWr1qs6h73ub2glTlbAQNQ9n5v6wvtHZ8DzNqsM8BqFZjflNql4Z+6QvIaQVc3YTlmc/RaV5gxHL0VuJtXTXiAsrqxOcrcq4ZzCwHCjGRg8Z0KzcKsrxRrn+y+m4yluq13tLTuuEH5eiztb01+oXPoX7Y32jXFuQ2sXVqXJxmoPyuP0K7Pg2L0rumKlJwc0/EHkRwK/MtuJGXqrZsNjlS0rgAnw3e8OHfut4Z6uqO+osFlciqwPboQs67oIiICIiAiIgIiICIiAiIgIiICIiAiIgIiIC8Opg6gFe0QaFzhFGp7zAoO92Ft6mgg9Fa0Qc5ufZ0fsVHD1Kjq2wFw3R89xP6Lq6IOJXuyly2ZYD2kKFuMLew+Zrx3GXyX6GLQVq3GHU6ghzQiafmjHrEhm8dWkR2OS0abDHq79B9ZV69qlm23rim0eU7paOEHM/NgH8yplqwuMcB8J4/Mlefy321G1b28QFuWDD4rY5z8P8r22nAy+a3sDtJJec+A5Lnh+2S9OnbAX5IdSP2dOxCui5hse807vd4FjT9V09eudJl2IiKoIiICIiAiIgIiICIiAiIgIiICIiAiIgIiICIiAiIgL4TGa+rm/tW2vFJjrKiZqPEViD7jHD3PzOB9B6KW6m6Ofe0HGxfXr3sM02+Sj1Ayc7sTMei1bK1DG5nv+wmF2MedwGemWnxW3WPpw78F4srcrtpi3C9waOP05q2YfahjQ0DL96rRwyx3BLoJP04BS1zXbRpuecoHovR48eM3STldM+yp3790aNDR8p/VdSXO/ZdYEh1dwzeZ+Oa6IusS3dERFUEREBERAREQEREBERAREQEREBERAREQEREBERARFAbVbT07Jke/WcP4dMangC7k36wg09vdrmYfSLWkOuHg+GzUt4b7hyHDmRHNcbs7GpUd49WS5xkl5l7idXHqpyjaOr1Dc3B8Sq5xJBOTeRAHyHBT1lhEy94LWZkn7ToEkMnIlebK3O6nSq3VoECAPXOJW1YYePecM+RGikP9MJyDhyH0nqtu3tp5haxw0dsVJkaZ9wonEZua7LZkxINTlzA/X4KTx7ERbskQXHJo4kqX9m+z5ANepm5xmTzK6T26X9cdfa6YFh4oUmsA4CVIoi25CIiAiIgIiICIiAiIgIiICIiAiIgIiICIiAiIgIorGtobezE1XgO4MGb3HkAuYbR7a3F6SxgNGjyH+4/nvHl0/wArOWcx7Fz2r24p258CgWvrnjrTp9XHien7NFtaTnOdUquL6pMlxMk5RC0MJtifdAgk56g+up0Vps8NEDxTAGmWf1XC3LyX+F9MGHW8kboBOvfjB6KYxO5dU3WxukAgwfKJ4NaMgEplkQ0Aj8Jic85Lv6LPa2gJPlgdDPxPFdsceMTtpW+HzEh3ReMVvGW7C5xgD4nstjGMVp2zD5gI1OfyHNVXC8Oq4pWDnAikD5QfqeqvbrJxm62Nl8FqYhX8eqIaD5RwAXXrWgKbQ0aBYMLw9tBgY0RC3Fpi3YiIiCIiAiIgIiICIiAiIgIiICIiAiIgIi8VarWAucQ0DUkgAdyUHtFRcf8Aada0PLQBuX82ZUh/PGfpPdc7xrbe+vCQXOps+5SlojqdSsZeTGDrmPbZ2tp5XP36n3Kfmd6kZN9Vz7Gtvby4kU/4DOTc6kcy7gfgozZ/BjWducCDLg0uPfXrxVj/AOzQ3J73RxiRPcf1XL8mWf8AkvpSadF7nmZc/UuJ3jnnmfVWXDsELmyGmOI+ugU7a4VRo5NAWy+pxAjq3L5LU8Pzkm99NGhZtpxBBGWQyPpIyWxWrPJz3h6D9Fk3ZMkz31WtfXjaTS8loaNXOMAdOp6DMrr1NRqY/bZo7ozcR249BCjMb2pbSmm0S+IDW+9n94/Z+qhHXda8eW2zHNBy8QzvkfhH2e+vZXLZfYNlGH1fM7UzzU1W+UnSs4FszXv6gq15DPst+yP79V1XC8MZbtDWABbNGi1ghoACyLTFuxEREEREBERAREQEREBERAREQEREBEWnimJ0bWmatao2mwcXHXoBqT0CDcWC9vadFpfVeym0al7g0fErlmO+1WpVJZY0i0cKtUAk9WsmBPX1AVOuLO6v379eq95/Echz4Q3sIWbl9DoeO+1WkC6nZt8Zw1ecqY7DV3yVCxvE769INy+puEyxrWgUxB+4CAdDmZUrh2x3hCSWQMyd4+gAAk56qVGH0RT/AInmecwAAGtH3d73tSVizLK6ptTamHPb945CJLRkRMwJ+EqWwfBt5wJA6RxOX9VtVcMdJDd4sMkSSQP7rbNfwKIDZDvsnjwLnfIfNMvDjFlqLo4rUoXVam5zPCaDukMO6XADySBMg5TpIPdW7DcXDgHPJdTdkJMupno7i0qnULbfO5qTr9f33V22Y2f8pY/NuRA5QZCePP3xXj63W4+iCZHp2WN9MN4iVv7Q4nbWFPznzRDWjNzjGgb+wqOH3mJuhgNGkeA95w/E79B812ZjPjO0LGHw6Y8Wp91p8o/M4fQL1guyNe9cKty4x9lsQxo5Nbw1Vr2a2IpWwBcAXK3MYGiAIUGhhWDUrdoDGhSKIgIiICIiAiIgIiICIiAiIgIiICIsN3d06TS+o9rGjVzyGtHqUGZY69ZtNpe9wa1olznEBoHMkqhbR+1e0oS233rmppLQ4UQer48w/LPdc1rXeIYu81Kgc9mrWk7luwA6hu9oOeZ7qWi97Ue1hjS6lYNFRwy8V4PhT+FuRd3MDuuVXmJ17yr4tzWfUMw0ksgAnRjDGUkaROSsthsdUFRwcabaZaGtqBwLXv0kEAZDOTwka6qLxvZGmHh1RlwKggVaTAxzCGgAbj8vDBHMujPorr7RYdlbEVKhZUZuww7wgjdI0LhxkED4K3f9JbRAygkQSIyPT4rDgly4791VDWeLkA3SAA2Bxj+nacwqh1TdnjkRmtYY6ZyZ22rD5TIB97POehH7zGS1zbND93PLIb2oE8tP8qWsaTd7zHeid0cSRnGemgW1WtaTv4hhrokNEiT+IjLmrb7XHFq2WHOc0bz2uNMl0TMiIE9IAXOMUud6o8zlMDlA1/fVXy+xcWlKsWgb+4YPFs8zzkiAuWuqgeYgwO2ZGuf74Ll5b601InMBHmDnEDq4w0DudOamLrbOo8eBZM3iTDqhHl5DdHHjmVB4Hg9TEagkEUxpwB5ldZwPZmjbAQ0TzWPH4+N3WrfhTtn9iH1n+PdOL3HM7xXRLKyZSaGsAC2AF9XVkREQEREBERAREQEREBERARFG3+0FrQyqV6TT93eBf6MEuPwQSSKh4j7SWNJbQoPqcnVHNpMOuky4xGkBVq/22xCoSBUpUBMRTZLh/PUBB01jmg6+94aJJAHMmAq7iG3NjRkCsKrhlu0QahnlLfL81yO8vH1XTVfWrEtJl7nObvTAbuaAccss1koW9csBbRznkd2MiBz4EevRBb8T2/uqo/8AHpMoMmN+sd6qNM9weUfFypOK0hVPiXdxWrvk5EncBEyGA5AS0iGgZgqWtdmLm5Dt/wAjHRvCMst0jM9Wg/HmpCvgdpamK1TxawBd4YMu0LjvE5NnPXmiqpS8Jvlp0d7M8J9S4jNSFle1mEDdpNByAI3nQcoAGZ7LJiFyJlha2nnGW6wZCIOryP3kVqUb0SCHAOIkmQ555DLJg6CdNStSIu2H1Krp8VhMx7zHNAAyLm+9JjLmpd9zRc0Nqvou3fdL6TpbP2RmIA/XgucOu69Qhwq1oaB5S9xa3oFtWWMhoLXs8Vw4TJafxEaepCsFovbCuTv030nMIiWE+UdQfdC02AUf92oI5AcehmXEcs4VfvNp3PduFm80H3KRG5PAEDInvvEc19tKd5WJcynBOjnDe3RwAEABTYtdPEY8zGhrI9+tIYI47mRdrp01UJiW1uZDHGs78Ld1g7cvmti02Dubg71xUe7uTHoNB6K54LsXQtwPKCeymxyTGjcij49aWsLgA0TBJkieei1tm8Jdd1WMzjU/vsAuvbf7O/6u2ZSZDWsqte4R7zWteN0dZcFq7BbN+BNRwzJWdCyYHhDLamGtAmM1JoioIiICIiAiIgIiICIiAiIgIiIKht5hDq+68VKoa1pBpsc4Ncc8yAdc4zlVGw2aeRDKIaOEzy4jQ811xzQdV8awDQIu3MKGw1V7hvkADSOGvzzU9Z7BUWkF2fdW26umUml73Na0CSSQFUMY26Zuvp24JqZtDzkxhMjejUxrGQ6oiXqYDa0WlzmtDW6kqIxHaW3o71OhTFUtLQS0jczgmDxykSJgwufYzjRqPJqVHVHFzSQAIBaGgDLIgbs5znnmVlsri6qk+BSDJM7xG8R2nL4yi6WfEr+4rNLXONOm6SWNAyB0aXxMZdNVXLx7afut3nZxlv58CWjIyeZKlqOyN7cZ1azx0ad0DsGwt+j7Mmn33E9yT9VTbnJtH13l9V7J4OfUYxog6bozjpCl7P8A0tAZ1PFdyo0d/wD5K0T+/XoNv7OrduolTNnspb09GBNo43d0a90S1lOoGcAXOBP5t36KUwrYS5qANPkZ91uTV2SjYU2e60BbAEJsVDZ7YajbgFwBKtVG1YzJrQFmRQEREHxzZ1RrQNF9RAREQEREBERAREQEREBERAREQEREGK5rbjHPgndaTDRLjAmAOaoGNbZ3D2xSY2iC3zF5mqCeAAyaR1zXQyFX7rZSlVqb7s+iDlderWujDi95nhOp1g8CeimsO2Kr1gN7yNAAA5D1XTLPCKNL3WD4LeAhDao4VsJQpQXDePVWa2sadMQ1oC2UQEREBERAREQEREBERAREQEREBERAREQEREBERAREQEREBERAREQEREBERAREQEREBERAREQEREBERAREQEREBERAREQEREBERAREQEREH//Z"/>
          <p:cNvSpPr>
            <a:spLocks noChangeAspect="1" noChangeArrowheads="1"/>
          </p:cNvSpPr>
          <p:nvPr/>
        </p:nvSpPr>
        <p:spPr bwMode="auto">
          <a:xfrm>
            <a:off x="155575" y="-1211263"/>
            <a:ext cx="3324225" cy="2524126"/>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0180" name="AutoShape 4" descr="data:image/jpeg;base64,/9j/4AAQSkZJRgABAQAAAQABAAD/2wCEAAkGBxMQEhUSExQTFRUXFxgaExgVFxQXEhUZGBcXFxcYGBYYHCggGxolHBQXITEhJi0rLi4uFx8zODMsNygtLisBCgoKDg0OGhAQGiwkHyQsLCwsLCwsLCwsLCwsLCwsLCwsLCwsLCwsLCwsLCwsLCwsLCwsLCwsLCwrLCwsLCwsLP/AABEIAMQBAgMBIgACEQEDEQH/xAAcAAEAAgMBAQEAAAAAAAAAAAAABQYDBAcCAQj/xAA9EAABAwIDBgMFBgUDBQAAAAABAAIRAwQFITEGEkFRYXETIoEHMpGhsUJSYnLB8COC0eHxFDOjFRYkQ5L/xAAYAQEBAQEBAAAAAAAAAAAAAAAAAQIDBP/EACERAQEAAgICAgMBAAAAAAAAAAABAhESMQMhQVETImEy/9oADAMBAAIRAxEAPwDuKIiAiIgIiICIiAiIgIiICIiCubR7aW2H1G07gVmh4lrxTLqZ55tznpC3sG2ktLwA0K9N86CYfx1Y6HDQ6ha+2OAi+t30iSJGRBjPh37L844zhVaxrblTJwza4SJ6g8CsZZWLJK/VaL8+bMe0y7tYY9/j0+IqlzngTnFSZ+Mrrez+3tneAAVBTf8AcqQ0nsdHeiY5ylmloReWvB0IPZeltBEVK2o9oIsKjqbrW4cG6vgCmRzDs5CbF1Rcup+2i3Jzt6oHEhzDA4ZKTtfa3YPbJFZp4jdB+Ycs8oL8i5vX9r1v9ihVcJ1cWNH1Kxs9rtORNs+OJD2ntkQE54mnTEVIoe1KwI8xqs7sJ+bZU7he1dlcmKNxTcToCS13/wAuAKsylE0iIqCIiAiIgIiICIiAiIgIiICIiAiIgIiIC5N7bq1MMZR8Fxe4hxqbh8NoBiA/TeJ4cB3XWVHY1hTblhY7RTKbmh+WW254f1W1bVSwQeeR59112+9lwJJYYUafZdUn3j8SuH4b8unOfSkMxl8Q172aZhzxEdAVI0dp7tmTby5/mquIy/MTCslb2YVAMiD0IlQ99sZVpzNIkfhJWvxWdVjaJrbXXuovLjj/AOx/6EKEvcSr1yTWr1qs6h73ub2glTlbAQNQ9n5v6wvtHZ8DzNqsM8BqFZjflNql4Z+6QvIaQVc3YTlmc/RaV5gxHL0VuJtXTXiAsrqxOcrcq4ZzCwHCjGRg8Z0KzcKsrxRrn+y+m4yluq13tLTuuEH5eiztb01+oXPoX7Y32jXFuQ2sXVqXJxmoPyuP0K7Pg2L0rumKlJwc0/EHkRwK/MtuJGXqrZsNjlS0rgAnw3e8OHfut4Z6uqO+osFlciqwPboQs67oIiICIiAiIgIiICIiAiIgIiICIiAiIgIiIC8Opg6gFe0QaFzhFGp7zAoO92Ft6mgg9Fa0Qc5ufZ0fsVHD1Kjq2wFw3R89xP6Lq6IOJXuyly2ZYD2kKFuMLew+Zrx3GXyX6GLQVq3GHU6ghzQiafmjHrEhm8dWkR2OS0abDHq79B9ZV69qlm23rim0eU7paOEHM/NgH8yplqwuMcB8J4/Mlefy321G1b28QFuWDD4rY5z8P8r22nAy+a3sDtJJec+A5Lnh+2S9OnbAX5IdSP2dOxCui5hse807vd4FjT9V09eudJl2IiKoIiICIiAiIgIiICIiAiIgIiICIiAiIgIiICIiAiIgL4TGa+rm/tW2vFJjrKiZqPEViD7jHD3PzOB9B6KW6m6Ofe0HGxfXr3sM02+Sj1Ayc7sTMei1bK1DG5nv+wmF2MedwGemWnxW3WPpw78F4srcrtpi3C9waOP05q2YfahjQ0DL96rRwyx3BLoJP04BS1zXbRpuecoHovR48eM3STldM+yp3790aNDR8p/VdSXO/ZdYEh1dwzeZ+Oa6IusS3dERFUEREBERAREQEREBERAREQEREBERAREQEREBERARFAbVbT07Jke/WcP4dMangC7k36wg09vdrmYfSLWkOuHg+GzUt4b7hyHDmRHNcbs7GpUd49WS5xkl5l7idXHqpyjaOr1Dc3B8Sq5xJBOTeRAHyHBT1lhEy94LWZkn7ToEkMnIlebK3O6nSq3VoECAPXOJW1YYePecM+RGikP9MJyDhyH0nqtu3tp5haxw0dsVJkaZ9wonEZua7LZkxINTlzA/X4KTx7ERbskQXHJo4kqX9m+z5ANepm5xmTzK6T26X9cdfa6YFh4oUmsA4CVIoi25CIiAiIgIiICIiAiIgIiICIiAiIgIiICIiAiIgIorGtobezE1XgO4MGb3HkAuYbR7a3F6SxgNGjyH+4/nvHl0/wArOWcx7Fz2r24p258CgWvrnjrTp9XHien7NFtaTnOdUquL6pMlxMk5RC0MJtifdAgk56g+up0Vps8NEDxTAGmWf1XC3LyX+F9MGHW8kboBOvfjB6KYxO5dU3WxukAgwfKJ4NaMgEplkQ0Aj8Jic85Lv6LPa2gJPlgdDPxPFdsceMTtpW+HzEh3ReMVvGW7C5xgD4nstjGMVp2zD5gI1OfyHNVXC8Oq4pWDnAikD5QfqeqvbrJxm62Nl8FqYhX8eqIaD5RwAXXrWgKbQ0aBYMLw9tBgY0RC3Fpi3YiIiCIiAiIgIiICIiAiIgIiICIiAiIgIi8VarWAucQ0DUkgAdyUHtFRcf8Aada0PLQBuX82ZUh/PGfpPdc7xrbe+vCQXOps+5SlojqdSsZeTGDrmPbZ2tp5XP36n3Kfmd6kZN9Vz7Gtvby4kU/4DOTc6kcy7gfgozZ/BjWducCDLg0uPfXrxVj/AOzQ3J73RxiRPcf1XL8mWf8AkvpSadF7nmZc/UuJ3jnnmfVWXDsELmyGmOI+ugU7a4VRo5NAWy+pxAjq3L5LU8Pzkm99NGhZtpxBBGWQyPpIyWxWrPJz3h6D9Fk3ZMkz31WtfXjaTS8loaNXOMAdOp6DMrr1NRqY/bZo7ozcR249BCjMb2pbSmm0S+IDW+9n94/Z+qhHXda8eW2zHNBy8QzvkfhH2e+vZXLZfYNlGH1fM7UzzU1W+UnSs4FszXv6gq15DPst+yP79V1XC8MZbtDWABbNGi1ghoACyLTFuxEREEREBERAREQEREBERAREQEREBEWnimJ0bWmatao2mwcXHXoBqT0CDcWC9vadFpfVeym0al7g0fErlmO+1WpVJZY0i0cKtUAk9WsmBPX1AVOuLO6v379eq95/Echz4Q3sIWbl9DoeO+1WkC6nZt8Zw1ecqY7DV3yVCxvE769INy+puEyxrWgUxB+4CAdDmZUrh2x3hCSWQMyd4+gAAk56qVGH0RT/AInmecwAAGtH3d73tSVizLK6ptTamHPb945CJLRkRMwJ+EqWwfBt5wJA6RxOX9VtVcMdJDd4sMkSSQP7rbNfwKIDZDvsnjwLnfIfNMvDjFlqLo4rUoXVam5zPCaDukMO6XADySBMg5TpIPdW7DcXDgHPJdTdkJMupno7i0qnULbfO5qTr9f33V22Y2f8pY/NuRA5QZCePP3xXj63W4+iCZHp2WN9MN4iVv7Q4nbWFPznzRDWjNzjGgb+wqOH3mJuhgNGkeA95w/E79B812ZjPjO0LGHw6Y8Wp91p8o/M4fQL1guyNe9cKty4x9lsQxo5Nbw1Vr2a2IpWwBcAXK3MYGiAIUGhhWDUrdoDGhSKIgIiICIiAiIgIiICIiAiIgIiICIsN3d06TS+o9rGjVzyGtHqUGZY69ZtNpe9wa1olznEBoHMkqhbR+1e0oS233rmppLQ4UQer48w/LPdc1rXeIYu81Kgc9mrWk7luwA6hu9oOeZ7qWi97Ue1hjS6lYNFRwy8V4PhT+FuRd3MDuuVXmJ17yr4tzWfUMw0ksgAnRjDGUkaROSsthsdUFRwcabaZaGtqBwLXv0kEAZDOTwka6qLxvZGmHh1RlwKggVaTAxzCGgAbj8vDBHMujPorr7RYdlbEVKhZUZuww7wgjdI0LhxkED4K3f9JbRAygkQSIyPT4rDgly4791VDWeLkA3SAA2Bxj+nacwqh1TdnjkRmtYY6ZyZ22rD5TIB97POehH7zGS1zbND93PLIb2oE8tP8qWsaTd7zHeid0cSRnGemgW1WtaTv4hhrokNEiT+IjLmrb7XHFq2WHOc0bz2uNMl0TMiIE9IAXOMUud6o8zlMDlA1/fVXy+xcWlKsWgb+4YPFs8zzkiAuWuqgeYgwO2ZGuf74Ll5b601InMBHmDnEDq4w0DudOamLrbOo8eBZM3iTDqhHl5DdHHjmVB4Hg9TEagkEUxpwB5ldZwPZmjbAQ0TzWPH4+N3WrfhTtn9iH1n+PdOL3HM7xXRLKyZSaGsAC2AF9XVkREQEREBERAREQEREBERARFG3+0FrQyqV6TT93eBf6MEuPwQSSKh4j7SWNJbQoPqcnVHNpMOuky4xGkBVq/22xCoSBUpUBMRTZLh/PUBB01jmg6+94aJJAHMmAq7iG3NjRkCsKrhlu0QahnlLfL81yO8vH1XTVfWrEtJl7nObvTAbuaAccss1koW9csBbRznkd2MiBz4EevRBb8T2/uqo/8AHpMoMmN+sd6qNM9weUfFypOK0hVPiXdxWrvk5EncBEyGA5AS0iGgZgqWtdmLm5Dt/wAjHRvCMst0jM9Wg/HmpCvgdpamK1TxawBd4YMu0LjvE5NnPXmiqpS8Jvlp0d7M8J9S4jNSFle1mEDdpNByAI3nQcoAGZ7LJiFyJlha2nnGW6wZCIOryP3kVqUb0SCHAOIkmQ555DLJg6CdNStSIu2H1Krp8VhMx7zHNAAyLm+9JjLmpd9zRc0Nqvou3fdL6TpbP2RmIA/XgucOu69Qhwq1oaB5S9xa3oFtWWMhoLXs8Vw4TJafxEaepCsFovbCuTv030nMIiWE+UdQfdC02AUf92oI5AcehmXEcs4VfvNp3PduFm80H3KRG5PAEDInvvEc19tKd5WJcynBOjnDe3RwAEABTYtdPEY8zGhrI9+tIYI47mRdrp01UJiW1uZDHGs78Ld1g7cvmti02Dubg71xUe7uTHoNB6K54LsXQtwPKCeymxyTGjcij49aWsLgA0TBJkieei1tm8Jdd1WMzjU/vsAuvbf7O/6u2ZSZDWsqte4R7zWteN0dZcFq7BbN+BNRwzJWdCyYHhDLamGtAmM1JoioIiICIiAiIgIiICIiAiIgIiIKht5hDq+68VKoa1pBpsc4Ncc8yAdc4zlVGw2aeRDKIaOEzy4jQ811xzQdV8awDQIu3MKGw1V7hvkADSOGvzzU9Z7BUWkF2fdW26umUml73Na0CSSQFUMY26Zuvp24JqZtDzkxhMjejUxrGQ6oiXqYDa0WlzmtDW6kqIxHaW3o71OhTFUtLQS0jczgmDxykSJgwufYzjRqPJqVHVHFzSQAIBaGgDLIgbs5znnmVlsri6qk+BSDJM7xG8R2nL4yi6WfEr+4rNLXONOm6SWNAyB0aXxMZdNVXLx7afut3nZxlv58CWjIyeZKlqOyN7cZ1azx0ad0DsGwt+j7Mmn33E9yT9VTbnJtH13l9V7J4OfUYxog6bozjpCl7P8A0tAZ1PFdyo0d/wD5K0T+/XoNv7OrduolTNnspb09GBNo43d0a90S1lOoGcAXOBP5t36KUwrYS5qANPkZ91uTV2SjYU2e60BbAEJsVDZ7YajbgFwBKtVG1YzJrQFmRQEREHxzZ1RrQNF9RAREQEREBERAREQEREBERAREQEREGK5rbjHPgndaTDRLjAmAOaoGNbZ3D2xSY2iC3zF5mqCeAAyaR1zXQyFX7rZSlVqb7s+iDlderWujDi95nhOp1g8CeimsO2Kr1gN7yNAAA5D1XTLPCKNL3WD4LeAhDao4VsJQpQXDePVWa2sadMQ1oC2UQEREBERAREQEREBERAREQEREBERAREQEREBERAREQEREBERAREQEREBERAREQEREBERAREQEREBERAREQEREBERAREQEREBERAREQEREH//Z"/>
          <p:cNvSpPr>
            <a:spLocks noChangeAspect="1" noChangeArrowheads="1"/>
          </p:cNvSpPr>
          <p:nvPr/>
        </p:nvSpPr>
        <p:spPr bwMode="auto">
          <a:xfrm>
            <a:off x="155575" y="-1211263"/>
            <a:ext cx="3324225" cy="2524126"/>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0182" name="AutoShape 6" descr="data:image/jpeg;base64,/9j/4AAQSkZJRgABAQAAAQABAAD/2wCEAAkGBxMQEhUSExQTFRUXFxgaExgVFxQXEhUZGBcXFxcYGBYYHCggGxolHBQXITEhJi0rLi4uFx8zODMsNygtLisBCgoKDg0OGhAQGiwkHyQsLCwsLCwsLCwsLCwsLCwsLCwsLCwsLCwsLCwsLCwsLCwsLCwsLCwsLCwrLCwsLCwsLP/AABEIAMQBAgMBIgACEQEDEQH/xAAcAAEAAgMBAQEAAAAAAAAAAAAABQYDBAcCAQj/xAA9EAABAwIDBgMFBgUDBQAAAAABAAIRAwQFITEGEkFRYXETIoEHMpGhsUJSYnLB8COC0eHxFDOjFRYkQ5L/xAAYAQEBAQEBAAAAAAAAAAAAAAAAAQIDBP/EACERAQEAAgICAgMBAAAAAAAAAAABAhESMQMhQVETImEy/9oADAMBAAIRAxEAPwDuKIiAiIgIiICIiAiIgIiICIiCubR7aW2H1G07gVmh4lrxTLqZ55tznpC3sG2ktLwA0K9N86CYfx1Y6HDQ6ha+2OAi+t30iSJGRBjPh37L844zhVaxrblTJwza4SJ6g8CsZZWLJK/VaL8+bMe0y7tYY9/j0+IqlzngTnFSZ+Mrrez+3tneAAVBTf8AcqQ0nsdHeiY5ylmloReWvB0IPZeltBEVK2o9oIsKjqbrW4cG6vgCmRzDs5CbF1Rcup+2i3Jzt6oHEhzDA4ZKTtfa3YPbJFZp4jdB+Ycs8oL8i5vX9r1v9ihVcJ1cWNH1Kxs9rtORNs+OJD2ntkQE54mnTEVIoe1KwI8xqs7sJ+bZU7he1dlcmKNxTcToCS13/wAuAKsylE0iIqCIiAiIgIiICIiAiIgIiICIiAiIgIiIC5N7bq1MMZR8Fxe4hxqbh8NoBiA/TeJ4cB3XWVHY1hTblhY7RTKbmh+WW254f1W1bVSwQeeR59112+9lwJJYYUafZdUn3j8SuH4b8unOfSkMxl8Q172aZhzxEdAVI0dp7tmTby5/mquIy/MTCslb2YVAMiD0IlQ99sZVpzNIkfhJWvxWdVjaJrbXXuovLjj/AOx/6EKEvcSr1yTWr1qs6h73ub2glTlbAQNQ9n5v6wvtHZ8DzNqsM8BqFZjflNql4Z+6QvIaQVc3YTlmc/RaV5gxHL0VuJtXTXiAsrqxOcrcq4ZzCwHCjGRg8Z0KzcKsrxRrn+y+m4yluq13tLTuuEH5eiztb01+oXPoX7Y32jXFuQ2sXVqXJxmoPyuP0K7Pg2L0rumKlJwc0/EHkRwK/MtuJGXqrZsNjlS0rgAnw3e8OHfut4Z6uqO+osFlciqwPboQs67oIiICIiAiIgIiICIiAiIgIiICIiAiIgIiIC8Opg6gFe0QaFzhFGp7zAoO92Ft6mgg9Fa0Qc5ufZ0fsVHD1Kjq2wFw3R89xP6Lq6IOJXuyly2ZYD2kKFuMLew+Zrx3GXyX6GLQVq3GHU6ghzQiafmjHrEhm8dWkR2OS0abDHq79B9ZV69qlm23rim0eU7paOEHM/NgH8yplqwuMcB8J4/Mlefy321G1b28QFuWDD4rY5z8P8r22nAy+a3sDtJJec+A5Lnh+2S9OnbAX5IdSP2dOxCui5hse807vd4FjT9V09eudJl2IiKoIiICIiAiIgIiICIiAiIgIiICIiAiIgIiICIiAiIgL4TGa+rm/tW2vFJjrKiZqPEViD7jHD3PzOB9B6KW6m6Ofe0HGxfXr3sM02+Sj1Ayc7sTMei1bK1DG5nv+wmF2MedwGemWnxW3WPpw78F4srcrtpi3C9waOP05q2YfahjQ0DL96rRwyx3BLoJP04BS1zXbRpuecoHovR48eM3STldM+yp3790aNDR8p/VdSXO/ZdYEh1dwzeZ+Oa6IusS3dERFUEREBERAREQEREBERAREQEREBERAREQEREBERARFAbVbT07Jke/WcP4dMangC7k36wg09vdrmYfSLWkOuHg+GzUt4b7hyHDmRHNcbs7GpUd49WS5xkl5l7idXHqpyjaOr1Dc3B8Sq5xJBOTeRAHyHBT1lhEy94LWZkn7ToEkMnIlebK3O6nSq3VoECAPXOJW1YYePecM+RGikP9MJyDhyH0nqtu3tp5haxw0dsVJkaZ9wonEZua7LZkxINTlzA/X4KTx7ERbskQXHJo4kqX9m+z5ANepm5xmTzK6T26X9cdfa6YFh4oUmsA4CVIoi25CIiAiIgIiICIiAiIgIiICIiAiIgIiICIiAiIgIorGtobezE1XgO4MGb3HkAuYbR7a3F6SxgNGjyH+4/nvHl0/wArOWcx7Fz2r24p258CgWvrnjrTp9XHien7NFtaTnOdUquL6pMlxMk5RC0MJtifdAgk56g+up0Vps8NEDxTAGmWf1XC3LyX+F9MGHW8kboBOvfjB6KYxO5dU3WxukAgwfKJ4NaMgEplkQ0Aj8Jic85Lv6LPa2gJPlgdDPxPFdsceMTtpW+HzEh3ReMVvGW7C5xgD4nstjGMVp2zD5gI1OfyHNVXC8Oq4pWDnAikD5QfqeqvbrJxm62Nl8FqYhX8eqIaD5RwAXXrWgKbQ0aBYMLw9tBgY0RC3Fpi3YiIiCIiAiIgIiICIiAiIgIiICIiAiIgIi8VarWAucQ0DUkgAdyUHtFRcf8Aada0PLQBuX82ZUh/PGfpPdc7xrbe+vCQXOps+5SlojqdSsZeTGDrmPbZ2tp5XP36n3Kfmd6kZN9Vz7Gtvby4kU/4DOTc6kcy7gfgozZ/BjWducCDLg0uPfXrxVj/AOzQ3J73RxiRPcf1XL8mWf8AkvpSadF7nmZc/UuJ3jnnmfVWXDsELmyGmOI+ugU7a4VRo5NAWy+pxAjq3L5LU8Pzkm99NGhZtpxBBGWQyPpIyWxWrPJz3h6D9Fk3ZMkz31WtfXjaTS8loaNXOMAdOp6DMrr1NRqY/bZo7ozcR249BCjMb2pbSmm0S+IDW+9n94/Z+qhHXda8eW2zHNBy8QzvkfhH2e+vZXLZfYNlGH1fM7UzzU1W+UnSs4FszXv6gq15DPst+yP79V1XC8MZbtDWABbNGi1ghoACyLTFuxEREEREBERAREQEREBERAREQEREBEWnimJ0bWmatao2mwcXHXoBqT0CDcWC9vadFpfVeym0al7g0fErlmO+1WpVJZY0i0cKtUAk9WsmBPX1AVOuLO6v379eq95/Echz4Q3sIWbl9DoeO+1WkC6nZt8Zw1ecqY7DV3yVCxvE769INy+puEyxrWgUxB+4CAdDmZUrh2x3hCSWQMyd4+gAAk56qVGH0RT/AInmecwAAGtH3d73tSVizLK6ptTamHPb945CJLRkRMwJ+EqWwfBt5wJA6RxOX9VtVcMdJDd4sMkSSQP7rbNfwKIDZDvsnjwLnfIfNMvDjFlqLo4rUoXVam5zPCaDukMO6XADySBMg5TpIPdW7DcXDgHPJdTdkJMupno7i0qnULbfO5qTr9f33V22Y2f8pY/NuRA5QZCePP3xXj63W4+iCZHp2WN9MN4iVv7Q4nbWFPznzRDWjNzjGgb+wqOH3mJuhgNGkeA95w/E79B812ZjPjO0LGHw6Y8Wp91p8o/M4fQL1guyNe9cKty4x9lsQxo5Nbw1Vr2a2IpWwBcAXK3MYGiAIUGhhWDUrdoDGhSKIgIiICIiAiIgIiICIiAiIgIiICIsN3d06TS+o9rGjVzyGtHqUGZY69ZtNpe9wa1olznEBoHMkqhbR+1e0oS233rmppLQ4UQer48w/LPdc1rXeIYu81Kgc9mrWk7luwA6hu9oOeZ7qWi97Ue1hjS6lYNFRwy8V4PhT+FuRd3MDuuVXmJ17yr4tzWfUMw0ksgAnRjDGUkaROSsthsdUFRwcabaZaGtqBwLXv0kEAZDOTwka6qLxvZGmHh1RlwKggVaTAxzCGgAbj8vDBHMujPorr7RYdlbEVKhZUZuww7wgjdI0LhxkED4K3f9JbRAygkQSIyPT4rDgly4791VDWeLkA3SAA2Bxj+nacwqh1TdnjkRmtYY6ZyZ22rD5TIB97POehH7zGS1zbND93PLIb2oE8tP8qWsaTd7zHeid0cSRnGemgW1WtaTv4hhrokNEiT+IjLmrb7XHFq2WHOc0bz2uNMl0TMiIE9IAXOMUud6o8zlMDlA1/fVXy+xcWlKsWgb+4YPFs8zzkiAuWuqgeYgwO2ZGuf74Ll5b601InMBHmDnEDq4w0DudOamLrbOo8eBZM3iTDqhHl5DdHHjmVB4Hg9TEagkEUxpwB5ldZwPZmjbAQ0TzWPH4+N3WrfhTtn9iH1n+PdOL3HM7xXRLKyZSaGsAC2AF9XVkREQEREBERAREQEREBERARFG3+0FrQyqV6TT93eBf6MEuPwQSSKh4j7SWNJbQoPqcnVHNpMOuky4xGkBVq/22xCoSBUpUBMRTZLh/PUBB01jmg6+94aJJAHMmAq7iG3NjRkCsKrhlu0QahnlLfL81yO8vH1XTVfWrEtJl7nObvTAbuaAccss1koW9csBbRznkd2MiBz4EevRBb8T2/uqo/8AHpMoMmN+sd6qNM9weUfFypOK0hVPiXdxWrvk5EncBEyGA5AS0iGgZgqWtdmLm5Dt/wAjHRvCMst0jM9Wg/HmpCvgdpamK1TxawBd4YMu0LjvE5NnPXmiqpS8Jvlp0d7M8J9S4jNSFle1mEDdpNByAI3nQcoAGZ7LJiFyJlha2nnGW6wZCIOryP3kVqUb0SCHAOIkmQ555DLJg6CdNStSIu2H1Krp8VhMx7zHNAAyLm+9JjLmpd9zRc0Nqvou3fdL6TpbP2RmIA/XgucOu69Qhwq1oaB5S9xa3oFtWWMhoLXs8Vw4TJafxEaepCsFovbCuTv030nMIiWE+UdQfdC02AUf92oI5AcehmXEcs4VfvNp3PduFm80H3KRG5PAEDInvvEc19tKd5WJcynBOjnDe3RwAEABTYtdPEY8zGhrI9+tIYI47mRdrp01UJiW1uZDHGs78Ld1g7cvmti02Dubg71xUe7uTHoNB6K54LsXQtwPKCeymxyTGjcij49aWsLgA0TBJkieei1tm8Jdd1WMzjU/vsAuvbf7O/6u2ZSZDWsqte4R7zWteN0dZcFq7BbN+BNRwzJWdCyYHhDLamGtAmM1JoioIiICIiAiIgIiICIiAiIgIiIKht5hDq+68VKoa1pBpsc4Ncc8yAdc4zlVGw2aeRDKIaOEzy4jQ811xzQdV8awDQIu3MKGw1V7hvkADSOGvzzU9Z7BUWkF2fdW26umUml73Na0CSSQFUMY26Zuvp24JqZtDzkxhMjejUxrGQ6oiXqYDa0WlzmtDW6kqIxHaW3o71OhTFUtLQS0jczgmDxykSJgwufYzjRqPJqVHVHFzSQAIBaGgDLIgbs5znnmVlsri6qk+BSDJM7xG8R2nL4yi6WfEr+4rNLXONOm6SWNAyB0aXxMZdNVXLx7afut3nZxlv58CWjIyeZKlqOyN7cZ1azx0ad0DsGwt+j7Mmn33E9yT9VTbnJtH13l9V7J4OfUYxog6bozjpCl7P8A0tAZ1PFdyo0d/wD5K0T+/XoNv7OrduolTNnspb09GBNo43d0a90S1lOoGcAXOBP5t36KUwrYS5qANPkZ91uTV2SjYU2e60BbAEJsVDZ7YajbgFwBKtVG1YzJrQFmRQEREHxzZ1RrQNF9RAREQEREBERAREQEREBERAREQEREGK5rbjHPgndaTDRLjAmAOaoGNbZ3D2xSY2iC3zF5mqCeAAyaR1zXQyFX7rZSlVqb7s+iDlderWujDi95nhOp1g8CeimsO2Kr1gN7yNAAA5D1XTLPCKNL3WD4LeAhDao4VsJQpQXDePVWa2sadMQ1oC2UQEREBERAREQEREBERAREQEREBERAREQEREBERAREQEREBERAREQEREBERAREQEREBERAREQEREBERAREQEREBERAREQEREBERAREQEREH//Z"/>
          <p:cNvSpPr>
            <a:spLocks noChangeAspect="1" noChangeArrowheads="1"/>
          </p:cNvSpPr>
          <p:nvPr/>
        </p:nvSpPr>
        <p:spPr bwMode="auto">
          <a:xfrm>
            <a:off x="155575" y="-1211263"/>
            <a:ext cx="3324225" cy="2524126"/>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0184" name="AutoShape 8" descr="data:image/jpeg;base64,/9j/4AAQSkZJRgABAQAAAQABAAD/2wCEAAkGBxMQEhUSExQTFRUXFxgaExgVFxQXEhUZGBcXFxcYGBYYHCggGxolHBQXITEhJi0rLi4uFx8zODMsNygtLisBCgoKDg0OGhAQGiwkHyQsLCwsLCwsLCwsLCwsLCwsLCwsLCwsLCwsLCwsLCwsLCwsLCwsLCwsLCwrLCwsLCwsLP/AABEIAMQBAgMBIgACEQEDEQH/xAAcAAEAAgMBAQEAAAAAAAAAAAAABQYDBAcCAQj/xAA9EAABAwIDBgMFBgUDBQAAAAABAAIRAwQFITEGEkFRYXETIoEHMpGhsUJSYnLB8COC0eHxFDOjFRYkQ5L/xAAYAQEBAQEBAAAAAAAAAAAAAAAAAQIDBP/EACERAQEAAgICAgMBAAAAAAAAAAABAhESMQMhQVETImEy/9oADAMBAAIRAxEAPwDuKIiAiIgIiICIiAiIgIiICIiCubR7aW2H1G07gVmh4lrxTLqZ55tznpC3sG2ktLwA0K9N86CYfx1Y6HDQ6ha+2OAi+t30iSJGRBjPh37L844zhVaxrblTJwza4SJ6g8CsZZWLJK/VaL8+bMe0y7tYY9/j0+IqlzngTnFSZ+Mrrez+3tneAAVBTf8AcqQ0nsdHeiY5ylmloReWvB0IPZeltBEVK2o9oIsKjqbrW4cG6vgCmRzDs5CbF1Rcup+2i3Jzt6oHEhzDA4ZKTtfa3YPbJFZp4jdB+Ycs8oL8i5vX9r1v9ihVcJ1cWNH1Kxs9rtORNs+OJD2ntkQE54mnTEVIoe1KwI8xqs7sJ+bZU7he1dlcmKNxTcToCS13/wAuAKsylE0iIqCIiAiIgIiICIiAiIgIiICIiAiIgIiIC5N7bq1MMZR8Fxe4hxqbh8NoBiA/TeJ4cB3XWVHY1hTblhY7RTKbmh+WW254f1W1bVSwQeeR59112+9lwJJYYUafZdUn3j8SuH4b8unOfSkMxl8Q172aZhzxEdAVI0dp7tmTby5/mquIy/MTCslb2YVAMiD0IlQ99sZVpzNIkfhJWvxWdVjaJrbXXuovLjj/AOx/6EKEvcSr1yTWr1qs6h73ub2glTlbAQNQ9n5v6wvtHZ8DzNqsM8BqFZjflNql4Z+6QvIaQVc3YTlmc/RaV5gxHL0VuJtXTXiAsrqxOcrcq4ZzCwHCjGRg8Z0KzcKsrxRrn+y+m4yluq13tLTuuEH5eiztb01+oXPoX7Y32jXFuQ2sXVqXJxmoPyuP0K7Pg2L0rumKlJwc0/EHkRwK/MtuJGXqrZsNjlS0rgAnw3e8OHfut4Z6uqO+osFlciqwPboQs67oIiICIiAiIgIiICIiAiIgIiICIiAiIgIiIC8Opg6gFe0QaFzhFGp7zAoO92Ft6mgg9Fa0Qc5ufZ0fsVHD1Kjq2wFw3R89xP6Lq6IOJXuyly2ZYD2kKFuMLew+Zrx3GXyX6GLQVq3GHU6ghzQiafmjHrEhm8dWkR2OS0abDHq79B9ZV69qlm23rim0eU7paOEHM/NgH8yplqwuMcB8J4/Mlefy321G1b28QFuWDD4rY5z8P8r22nAy+a3sDtJJec+A5Lnh+2S9OnbAX5IdSP2dOxCui5hse807vd4FjT9V09eudJl2IiKoIiICIiAiIgIiICIiAiIgIiICIiAiIgIiICIiAiIgL4TGa+rm/tW2vFJjrKiZqPEViD7jHD3PzOB9B6KW6m6Ofe0HGxfXr3sM02+Sj1Ayc7sTMei1bK1DG5nv+wmF2MedwGemWnxW3WPpw78F4srcrtpi3C9waOP05q2YfahjQ0DL96rRwyx3BLoJP04BS1zXbRpuecoHovR48eM3STldM+yp3790aNDR8p/VdSXO/ZdYEh1dwzeZ+Oa6IusS3dERFUEREBERAREQEREBERAREQEREBERAREQEREBERARFAbVbT07Jke/WcP4dMangC7k36wg09vdrmYfSLWkOuHg+GzUt4b7hyHDmRHNcbs7GpUd49WS5xkl5l7idXHqpyjaOr1Dc3B8Sq5xJBOTeRAHyHBT1lhEy94LWZkn7ToEkMnIlebK3O6nSq3VoECAPXOJW1YYePecM+RGikP9MJyDhyH0nqtu3tp5haxw0dsVJkaZ9wonEZua7LZkxINTlzA/X4KTx7ERbskQXHJo4kqX9m+z5ANepm5xmTzK6T26X9cdfa6YFh4oUmsA4CVIoi25CIiAiIgIiICIiAiIgIiICIiAiIgIiICIiAiIgIorGtobezE1XgO4MGb3HkAuYbR7a3F6SxgNGjyH+4/nvHl0/wArOWcx7Fz2r24p258CgWvrnjrTp9XHien7NFtaTnOdUquL6pMlxMk5RC0MJtifdAgk56g+up0Vps8NEDxTAGmWf1XC3LyX+F9MGHW8kboBOvfjB6KYxO5dU3WxukAgwfKJ4NaMgEplkQ0Aj8Jic85Lv6LPa2gJPlgdDPxPFdsceMTtpW+HzEh3ReMVvGW7C5xgD4nstjGMVp2zD5gI1OfyHNVXC8Oq4pWDnAikD5QfqeqvbrJxm62Nl8FqYhX8eqIaD5RwAXXrWgKbQ0aBYMLw9tBgY0RC3Fpi3YiIiCIiAiIgIiICIiAiIgIiICIiAiIgIi8VarWAucQ0DUkgAdyUHtFRcf8Aada0PLQBuX82ZUh/PGfpPdc7xrbe+vCQXOps+5SlojqdSsZeTGDrmPbZ2tp5XP36n3Kfmd6kZN9Vz7Gtvby4kU/4DOTc6kcy7gfgozZ/BjWducCDLg0uPfXrxVj/AOzQ3J73RxiRPcf1XL8mWf8AkvpSadF7nmZc/UuJ3jnnmfVWXDsELmyGmOI+ugU7a4VRo5NAWy+pxAjq3L5LU8Pzkm99NGhZtpxBBGWQyPpIyWxWrPJz3h6D9Fk3ZMkz31WtfXjaTS8loaNXOMAdOp6DMrr1NRqY/bZo7ozcR249BCjMb2pbSmm0S+IDW+9n94/Z+qhHXda8eW2zHNBy8QzvkfhH2e+vZXLZfYNlGH1fM7UzzU1W+UnSs4FszXv6gq15DPst+yP79V1XC8MZbtDWABbNGi1ghoACyLTFuxEREEREBERAREQEREBERAREQEREBEWnimJ0bWmatao2mwcXHXoBqT0CDcWC9vadFpfVeym0al7g0fErlmO+1WpVJZY0i0cKtUAk9WsmBPX1AVOuLO6v379eq95/Echz4Q3sIWbl9DoeO+1WkC6nZt8Zw1ecqY7DV3yVCxvE769INy+puEyxrWgUxB+4CAdDmZUrh2x3hCSWQMyd4+gAAk56qVGH0RT/AInmecwAAGtH3d73tSVizLK6ptTamHPb945CJLRkRMwJ+EqWwfBt5wJA6RxOX9VtVcMdJDd4sMkSSQP7rbNfwKIDZDvsnjwLnfIfNMvDjFlqLo4rUoXVam5zPCaDukMO6XADySBMg5TpIPdW7DcXDgHPJdTdkJMupno7i0qnULbfO5qTr9f33V22Y2f8pY/NuRA5QZCePP3xXj63W4+iCZHp2WN9MN4iVv7Q4nbWFPznzRDWjNzjGgb+wqOH3mJuhgNGkeA95w/E79B812ZjPjO0LGHw6Y8Wp91p8o/M4fQL1guyNe9cKty4x9lsQxo5Nbw1Vr2a2IpWwBcAXK3MYGiAIUGhhWDUrdoDGhSKIgIiICIiAiIgIiICIiAiIgIiICIsN3d06TS+o9rGjVzyGtHqUGZY69ZtNpe9wa1olznEBoHMkqhbR+1e0oS233rmppLQ4UQer48w/LPdc1rXeIYu81Kgc9mrWk7luwA6hu9oOeZ7qWi97Ue1hjS6lYNFRwy8V4PhT+FuRd3MDuuVXmJ17yr4tzWfUMw0ksgAnRjDGUkaROSsthsdUFRwcabaZaGtqBwLXv0kEAZDOTwka6qLxvZGmHh1RlwKggVaTAxzCGgAbj8vDBHMujPorr7RYdlbEVKhZUZuww7wgjdI0LhxkED4K3f9JbRAygkQSIyPT4rDgly4791VDWeLkA3SAA2Bxj+nacwqh1TdnjkRmtYY6ZyZ22rD5TIB97POehH7zGS1zbND93PLIb2oE8tP8qWsaTd7zHeid0cSRnGemgW1WtaTv4hhrokNEiT+IjLmrb7XHFq2WHOc0bz2uNMl0TMiIE9IAXOMUud6o8zlMDlA1/fVXy+xcWlKsWgb+4YPFs8zzkiAuWuqgeYgwO2ZGuf74Ll5b601InMBHmDnEDq4w0DudOamLrbOo8eBZM3iTDqhHl5DdHHjmVB4Hg9TEagkEUxpwB5ldZwPZmjbAQ0TzWPH4+N3WrfhTtn9iH1n+PdOL3HM7xXRLKyZSaGsAC2AF9XVkREQEREBERAREQEREBERARFG3+0FrQyqV6TT93eBf6MEuPwQSSKh4j7SWNJbQoPqcnVHNpMOuky4xGkBVq/22xCoSBUpUBMRTZLh/PUBB01jmg6+94aJJAHMmAq7iG3NjRkCsKrhlu0QahnlLfL81yO8vH1XTVfWrEtJl7nObvTAbuaAccss1koW9csBbRznkd2MiBz4EevRBb8T2/uqo/8AHpMoMmN+sd6qNM9weUfFypOK0hVPiXdxWrvk5EncBEyGA5AS0iGgZgqWtdmLm5Dt/wAjHRvCMst0jM9Wg/HmpCvgdpamK1TxawBd4YMu0LjvE5NnPXmiqpS8Jvlp0d7M8J9S4jNSFle1mEDdpNByAI3nQcoAGZ7LJiFyJlha2nnGW6wZCIOryP3kVqUb0SCHAOIkmQ555DLJg6CdNStSIu2H1Krp8VhMx7zHNAAyLm+9JjLmpd9zRc0Nqvou3fdL6TpbP2RmIA/XgucOu69Qhwq1oaB5S9xa3oFtWWMhoLXs8Vw4TJafxEaepCsFovbCuTv030nMIiWE+UdQfdC02AUf92oI5AcehmXEcs4VfvNp3PduFm80H3KRG5PAEDInvvEc19tKd5WJcynBOjnDe3RwAEABTYtdPEY8zGhrI9+tIYI47mRdrp01UJiW1uZDHGs78Ld1g7cvmti02Dubg71xUe7uTHoNB6K54LsXQtwPKCeymxyTGjcij49aWsLgA0TBJkieei1tm8Jdd1WMzjU/vsAuvbf7O/6u2ZSZDWsqte4R7zWteN0dZcFq7BbN+BNRwzJWdCyYHhDLamGtAmM1JoioIiICIiAiIgIiICIiAiIgIiIKht5hDq+68VKoa1pBpsc4Ncc8yAdc4zlVGw2aeRDKIaOEzy4jQ811xzQdV8awDQIu3MKGw1V7hvkADSOGvzzU9Z7BUWkF2fdW26umUml73Na0CSSQFUMY26Zuvp24JqZtDzkxhMjejUxrGQ6oiXqYDa0WlzmtDW6kqIxHaW3o71OhTFUtLQS0jczgmDxykSJgwufYzjRqPJqVHVHFzSQAIBaGgDLIgbs5znnmVlsri6qk+BSDJM7xG8R2nL4yi6WfEr+4rNLXONOm6SWNAyB0aXxMZdNVXLx7afut3nZxlv58CWjIyeZKlqOyN7cZ1azx0ad0DsGwt+j7Mmn33E9yT9VTbnJtH13l9V7J4OfUYxog6bozjpCl7P8A0tAZ1PFdyo0d/wD5K0T+/XoNv7OrduolTNnspb09GBNo43d0a90S1lOoGcAXOBP5t36KUwrYS5qANPkZ91uTV2SjYU2e60BbAEJsVDZ7YajbgFwBKtVG1YzJrQFmRQEREHxzZ1RrQNF9RAREQEREBERAREQEREBERAREQEREGK5rbjHPgndaTDRLjAmAOaoGNbZ3D2xSY2iC3zF5mqCeAAyaR1zXQyFX7rZSlVqb7s+iDlderWujDi95nhOp1g8CeimsO2Kr1gN7yNAAA5D1XTLPCKNL3WD4LeAhDao4VsJQpQXDePVWa2sadMQ1oC2UQEREBERAREQEREBERAREQEREBERAREQEREBERAREQEREBERAREQEREBERAREQEREBERAREQEREBERAREQEREBERAREQEREBERAREQEREH//Z"/>
          <p:cNvSpPr>
            <a:spLocks noChangeAspect="1" noChangeArrowheads="1"/>
          </p:cNvSpPr>
          <p:nvPr/>
        </p:nvSpPr>
        <p:spPr bwMode="auto">
          <a:xfrm>
            <a:off x="155575" y="-1211263"/>
            <a:ext cx="3324225" cy="2524126"/>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0186" name="AutoShape 10" descr="data:image/jpeg;base64,/9j/4AAQSkZJRgABAQAAAQABAAD/2wCEAAkGBxMQEhUSExQTFRUXFxgaExgVFxQXEhUZGBcXFxcYGBYYHCggGxolHBQXITEhJi0rLi4uFx8zODMsNygtLisBCgoKDg0OGhAQGiwkHyQsLCwsLCwsLCwsLCwsLCwsLCwsLCwsLCwsLCwsLCwsLCwsLCwsLCwsLCwrLCwsLCwsLP/AABEIAMQBAgMBIgACEQEDEQH/xAAcAAEAAgMBAQEAAAAAAAAAAAAABQYDBAcCAQj/xAA9EAABAwIDBgMFBgUDBQAAAAABAAIRAwQFITEGEkFRYXETIoEHMpGhsUJSYnLB8COC0eHxFDOjFRYkQ5L/xAAYAQEBAQEBAAAAAAAAAAAAAAAAAQIDBP/EACERAQEAAgICAgMBAAAAAAAAAAABAhESMQMhQVETImEy/9oADAMBAAIRAxEAPwDuKIiAiIgIiICIiAiIgIiICIiCubR7aW2H1G07gVmh4lrxTLqZ55tznpC3sG2ktLwA0K9N86CYfx1Y6HDQ6ha+2OAi+t30iSJGRBjPh37L844zhVaxrblTJwza4SJ6g8CsZZWLJK/VaL8+bMe0y7tYY9/j0+IqlzngTnFSZ+Mrrez+3tneAAVBTf8AcqQ0nsdHeiY5ylmloReWvB0IPZeltBEVK2o9oIsKjqbrW4cG6vgCmRzDs5CbF1Rcup+2i3Jzt6oHEhzDA4ZKTtfa3YPbJFZp4jdB+Ycs8oL8i5vX9r1v9ihVcJ1cWNH1Kxs9rtORNs+OJD2ntkQE54mnTEVIoe1KwI8xqs7sJ+bZU7he1dlcmKNxTcToCS13/wAuAKsylE0iIqCIiAiIgIiICIiAiIgIiICIiAiIgIiIC5N7bq1MMZR8Fxe4hxqbh8NoBiA/TeJ4cB3XWVHY1hTblhY7RTKbmh+WW254f1W1bVSwQeeR59112+9lwJJYYUafZdUn3j8SuH4b8unOfSkMxl8Q172aZhzxEdAVI0dp7tmTby5/mquIy/MTCslb2YVAMiD0IlQ99sZVpzNIkfhJWvxWdVjaJrbXXuovLjj/AOx/6EKEvcSr1yTWr1qs6h73ub2glTlbAQNQ9n5v6wvtHZ8DzNqsM8BqFZjflNql4Z+6QvIaQVc3YTlmc/RaV5gxHL0VuJtXTXiAsrqxOcrcq4ZzCwHCjGRg8Z0KzcKsrxRrn+y+m4yluq13tLTuuEH5eiztb01+oXPoX7Y32jXFuQ2sXVqXJxmoPyuP0K7Pg2L0rumKlJwc0/EHkRwK/MtuJGXqrZsNjlS0rgAnw3e8OHfut4Z6uqO+osFlciqwPboQs67oIiICIiAiIgIiICIiAiIgIiICIiAiIgIiIC8Opg6gFe0QaFzhFGp7zAoO92Ft6mgg9Fa0Qc5ufZ0fsVHD1Kjq2wFw3R89xP6Lq6IOJXuyly2ZYD2kKFuMLew+Zrx3GXyX6GLQVq3GHU6ghzQiafmjHrEhm8dWkR2OS0abDHq79B9ZV69qlm23rim0eU7paOEHM/NgH8yplqwuMcB8J4/Mlefy321G1b28QFuWDD4rY5z8P8r22nAy+a3sDtJJec+A5Lnh+2S9OnbAX5IdSP2dOxCui5hse807vd4FjT9V09eudJl2IiKoIiICIiAiIgIiICIiAiIgIiICIiAiIgIiICIiAiIgL4TGa+rm/tW2vFJjrKiZqPEViD7jHD3PzOB9B6KW6m6Ofe0HGxfXr3sM02+Sj1Ayc7sTMei1bK1DG5nv+wmF2MedwGemWnxW3WPpw78F4srcrtpi3C9waOP05q2YfahjQ0DL96rRwyx3BLoJP04BS1zXbRpuecoHovR48eM3STldM+yp3790aNDR8p/VdSXO/ZdYEh1dwzeZ+Oa6IusS3dERFUEREBERAREQEREBERAREQEREBERAREQEREBERARFAbVbT07Jke/WcP4dMangC7k36wg09vdrmYfSLWkOuHg+GzUt4b7hyHDmRHNcbs7GpUd49WS5xkl5l7idXHqpyjaOr1Dc3B8Sq5xJBOTeRAHyHBT1lhEy94LWZkn7ToEkMnIlebK3O6nSq3VoECAPXOJW1YYePecM+RGikP9MJyDhyH0nqtu3tp5haxw0dsVJkaZ9wonEZua7LZkxINTlzA/X4KTx7ERbskQXHJo4kqX9m+z5ANepm5xmTzK6T26X9cdfa6YFh4oUmsA4CVIoi25CIiAiIgIiICIiAiIgIiICIiAiIgIiICIiAiIgIorGtobezE1XgO4MGb3HkAuYbR7a3F6SxgNGjyH+4/nvHl0/wArOWcx7Fz2r24p258CgWvrnjrTp9XHien7NFtaTnOdUquL6pMlxMk5RC0MJtifdAgk56g+up0Vps8NEDxTAGmWf1XC3LyX+F9MGHW8kboBOvfjB6KYxO5dU3WxukAgwfKJ4NaMgEplkQ0Aj8Jic85Lv6LPa2gJPlgdDPxPFdsceMTtpW+HzEh3ReMVvGW7C5xgD4nstjGMVp2zD5gI1OfyHNVXC8Oq4pWDnAikD5QfqeqvbrJxm62Nl8FqYhX8eqIaD5RwAXXrWgKbQ0aBYMLw9tBgY0RC3Fpi3YiIiCIiAiIgIiICIiAiIgIiICIiAiIgIi8VarWAucQ0DUkgAdyUHtFRcf8Aada0PLQBuX82ZUh/PGfpPdc7xrbe+vCQXOps+5SlojqdSsZeTGDrmPbZ2tp5XP36n3Kfmd6kZN9Vz7Gtvby4kU/4DOTc6kcy7gfgozZ/BjWducCDLg0uPfXrxVj/AOzQ3J73RxiRPcf1XL8mWf8AkvpSadF7nmZc/UuJ3jnnmfVWXDsELmyGmOI+ugU7a4VRo5NAWy+pxAjq3L5LU8Pzkm99NGhZtpxBBGWQyPpIyWxWrPJz3h6D9Fk3ZMkz31WtfXjaTS8loaNXOMAdOp6DMrr1NRqY/bZo7ozcR249BCjMb2pbSmm0S+IDW+9n94/Z+qhHXda8eW2zHNBy8QzvkfhH2e+vZXLZfYNlGH1fM7UzzU1W+UnSs4FszXv6gq15DPst+yP79V1XC8MZbtDWABbNGi1ghoACyLTFuxEREEREBERAREQEREBERAREQEREBEWnimJ0bWmatao2mwcXHXoBqT0CDcWC9vadFpfVeym0al7g0fErlmO+1WpVJZY0i0cKtUAk9WsmBPX1AVOuLO6v379eq95/Echz4Q3sIWbl9DoeO+1WkC6nZt8Zw1ecqY7DV3yVCxvE769INy+puEyxrWgUxB+4CAdDmZUrh2x3hCSWQMyd4+gAAk56qVGH0RT/AInmecwAAGtH3d73tSVizLK6ptTamHPb945CJLRkRMwJ+EqWwfBt5wJA6RxOX9VtVcMdJDd4sMkSSQP7rbNfwKIDZDvsnjwLnfIfNMvDjFlqLo4rUoXVam5zPCaDukMO6XADySBMg5TpIPdW7DcXDgHPJdTdkJMupno7i0qnULbfO5qTr9f33V22Y2f8pY/NuRA5QZCePP3xXj63W4+iCZHp2WN9MN4iVv7Q4nbWFPznzRDWjNzjGgb+wqOH3mJuhgNGkeA95w/E79B812ZjPjO0LGHw6Y8Wp91p8o/M4fQL1guyNe9cKty4x9lsQxo5Nbw1Vr2a2IpWwBcAXK3MYGiAIUGhhWDUrdoDGhSKIgIiICIiAiIgIiICIiAiIgIiICIsN3d06TS+o9rGjVzyGtHqUGZY69ZtNpe9wa1olznEBoHMkqhbR+1e0oS233rmppLQ4UQer48w/LPdc1rXeIYu81Kgc9mrWk7luwA6hu9oOeZ7qWi97Ue1hjS6lYNFRwy8V4PhT+FuRd3MDuuVXmJ17yr4tzWfUMw0ksgAnRjDGUkaROSsthsdUFRwcabaZaGtqBwLXv0kEAZDOTwka6qLxvZGmHh1RlwKggVaTAxzCGgAbj8vDBHMujPorr7RYdlbEVKhZUZuww7wgjdI0LhxkED4K3f9JbRAygkQSIyPT4rDgly4791VDWeLkA3SAA2Bxj+nacwqh1TdnjkRmtYY6ZyZ22rD5TIB97POehH7zGS1zbND93PLIb2oE8tP8qWsaTd7zHeid0cSRnGemgW1WtaTv4hhrokNEiT+IjLmrb7XHFq2WHOc0bz2uNMl0TMiIE9IAXOMUud6o8zlMDlA1/fVXy+xcWlKsWgb+4YPFs8zzkiAuWuqgeYgwO2ZGuf74Ll5b601InMBHmDnEDq4w0DudOamLrbOo8eBZM3iTDqhHl5DdHHjmVB4Hg9TEagkEUxpwB5ldZwPZmjbAQ0TzWPH4+N3WrfhTtn9iH1n+PdOL3HM7xXRLKyZSaGsAC2AF9XVkREQEREBERAREQEREBERARFG3+0FrQyqV6TT93eBf6MEuPwQSSKh4j7SWNJbQoPqcnVHNpMOuky4xGkBVq/22xCoSBUpUBMRTZLh/PUBB01jmg6+94aJJAHMmAq7iG3NjRkCsKrhlu0QahnlLfL81yO8vH1XTVfWrEtJl7nObvTAbuaAccss1koW9csBbRznkd2MiBz4EevRBb8T2/uqo/8AHpMoMmN+sd6qNM9weUfFypOK0hVPiXdxWrvk5EncBEyGA5AS0iGgZgqWtdmLm5Dt/wAjHRvCMst0jM9Wg/HmpCvgdpamK1TxawBd4YMu0LjvE5NnPXmiqpS8Jvlp0d7M8J9S4jNSFle1mEDdpNByAI3nQcoAGZ7LJiFyJlha2nnGW6wZCIOryP3kVqUb0SCHAOIkmQ555DLJg6CdNStSIu2H1Krp8VhMx7zHNAAyLm+9JjLmpd9zRc0Nqvou3fdL6TpbP2RmIA/XgucOu69Qhwq1oaB5S9xa3oFtWWMhoLXs8Vw4TJafxEaepCsFovbCuTv030nMIiWE+UdQfdC02AUf92oI5AcehmXEcs4VfvNp3PduFm80H3KRG5PAEDInvvEc19tKd5WJcynBOjnDe3RwAEABTYtdPEY8zGhrI9+tIYI47mRdrp01UJiW1uZDHGs78Ld1g7cvmti02Dubg71xUe7uTHoNB6K54LsXQtwPKCeymxyTGjcij49aWsLgA0TBJkieei1tm8Jdd1WMzjU/vsAuvbf7O/6u2ZSZDWsqte4R7zWteN0dZcFq7BbN+BNRwzJWdCyYHhDLamGtAmM1JoioIiICIiAiIgIiICIiAiIgIiIKht5hDq+68VKoa1pBpsc4Ncc8yAdc4zlVGw2aeRDKIaOEzy4jQ811xzQdV8awDQIu3MKGw1V7hvkADSOGvzzU9Z7BUWkF2fdW26umUml73Na0CSSQFUMY26Zuvp24JqZtDzkxhMjejUxrGQ6oiXqYDa0WlzmtDW6kqIxHaW3o71OhTFUtLQS0jczgmDxykSJgwufYzjRqPJqVHVHFzSQAIBaGgDLIgbs5znnmVlsri6qk+BSDJM7xG8R2nL4yi6WfEr+4rNLXONOm6SWNAyB0aXxMZdNVXLx7afut3nZxlv58CWjIyeZKlqOyN7cZ1azx0ad0DsGwt+j7Mmn33E9yT9VTbnJtH13l9V7J4OfUYxog6bozjpCl7P8A0tAZ1PFdyo0d/wD5K0T+/XoNv7OrduolTNnspb09GBNo43d0a90S1lOoGcAXOBP5t36KUwrYS5qANPkZ91uTV2SjYU2e60BbAEJsVDZ7YajbgFwBKtVG1YzJrQFmRQEREHxzZ1RrQNF9RAREQEREBERAREQEREBERAREQEREGK5rbjHPgndaTDRLjAmAOaoGNbZ3D2xSY2iC3zF5mqCeAAyaR1zXQyFX7rZSlVqb7s+iDlderWujDi95nhOp1g8CeimsO2Kr1gN7yNAAA5D1XTLPCKNL3WD4LeAhDao4VsJQpQXDePVWa2sadMQ1oC2UQEREBERAREQEREBERAREQEREBERAREQEREBERAREQEREBERAREQEREBERAREQEREBERAREQEREBERAREQEREBERAREQEREBERAREQEREH//Z"/>
          <p:cNvSpPr>
            <a:spLocks noChangeAspect="1" noChangeArrowheads="1"/>
          </p:cNvSpPr>
          <p:nvPr/>
        </p:nvSpPr>
        <p:spPr bwMode="auto">
          <a:xfrm>
            <a:off x="155575" y="-1211263"/>
            <a:ext cx="3324225" cy="2524126"/>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0188" name="AutoShape 12" descr="data:image/jpeg;base64,/9j/4AAQSkZJRgABAQAAAQABAAD/2wCEAAkGBxMQEhUSExQTFRUXFxgaExgVFxQXEhUZGBcXFxcYGBYYHCggGxolHBQXITEhJi0rLi4uFx8zODMsNygtLisBCgoKDg0OGhAQGiwkHyQsLCwsLCwsLCwsLCwsLCwsLCwsLCwsLCwsLCwsLCwsLCwsLCwsLCwsLCwrLCwsLCwsLP/AABEIAMQBAgMBIgACEQEDEQH/xAAcAAEAAgMBAQEAAAAAAAAAAAAABQYDBAcCAQj/xAA9EAABAwIDBgMFBgUDBQAAAAABAAIRAwQFITEGEkFRYXETIoEHMpGhsUJSYnLB8COC0eHxFDOjFRYkQ5L/xAAYAQEBAQEBAAAAAAAAAAAAAAAAAQIDBP/EACERAQEAAgICAgMBAAAAAAAAAAABAhESMQMhQVETImEy/9oADAMBAAIRAxEAPwDuKIiAiIgIiICIiAiIgIiICIiCubR7aW2H1G07gVmh4lrxTLqZ55tznpC3sG2ktLwA0K9N86CYfx1Y6HDQ6ha+2OAi+t30iSJGRBjPh37L844zhVaxrblTJwza4SJ6g8CsZZWLJK/VaL8+bMe0y7tYY9/j0+IqlzngTnFSZ+Mrrez+3tneAAVBTf8AcqQ0nsdHeiY5ylmloReWvB0IPZeltBEVK2o9oIsKjqbrW4cG6vgCmRzDs5CbF1Rcup+2i3Jzt6oHEhzDA4ZKTtfa3YPbJFZp4jdB+Ycs8oL8i5vX9r1v9ihVcJ1cWNH1Kxs9rtORNs+OJD2ntkQE54mnTEVIoe1KwI8xqs7sJ+bZU7he1dlcmKNxTcToCS13/wAuAKsylE0iIqCIiAiIgIiICIiAiIgIiICIiAiIgIiIC5N7bq1MMZR8Fxe4hxqbh8NoBiA/TeJ4cB3XWVHY1hTblhY7RTKbmh+WW254f1W1bVSwQeeR59112+9lwJJYYUafZdUn3j8SuH4b8unOfSkMxl8Q172aZhzxEdAVI0dp7tmTby5/mquIy/MTCslb2YVAMiD0IlQ99sZVpzNIkfhJWvxWdVjaJrbXXuovLjj/AOx/6EKEvcSr1yTWr1qs6h73ub2glTlbAQNQ9n5v6wvtHZ8DzNqsM8BqFZjflNql4Z+6QvIaQVc3YTlmc/RaV5gxHL0VuJtXTXiAsrqxOcrcq4ZzCwHCjGRg8Z0KzcKsrxRrn+y+m4yluq13tLTuuEH5eiztb01+oXPoX7Y32jXFuQ2sXVqXJxmoPyuP0K7Pg2L0rumKlJwc0/EHkRwK/MtuJGXqrZsNjlS0rgAnw3e8OHfut4Z6uqO+osFlciqwPboQs67oIiICIiAiIgIiICIiAiIgIiICIiAiIgIiIC8Opg6gFe0QaFzhFGp7zAoO92Ft6mgg9Fa0Qc5ufZ0fsVHD1Kjq2wFw3R89xP6Lq6IOJXuyly2ZYD2kKFuMLew+Zrx3GXyX6GLQVq3GHU6ghzQiafmjHrEhm8dWkR2OS0abDHq79B9ZV69qlm23rim0eU7paOEHM/NgH8yplqwuMcB8J4/Mlefy321G1b28QFuWDD4rY5z8P8r22nAy+a3sDtJJec+A5Lnh+2S9OnbAX5IdSP2dOxCui5hse807vd4FjT9V09eudJl2IiKoIiICIiAiIgIiICIiAiIgIiICIiAiIgIiICIiAiIgL4TGa+rm/tW2vFJjrKiZqPEViD7jHD3PzOB9B6KW6m6Ofe0HGxfXr3sM02+Sj1Ayc7sTMei1bK1DG5nv+wmF2MedwGemWnxW3WPpw78F4srcrtpi3C9waOP05q2YfahjQ0DL96rRwyx3BLoJP04BS1zXbRpuecoHovR48eM3STldM+yp3790aNDR8p/VdSXO/ZdYEh1dwzeZ+Oa6IusS3dERFUEREBERAREQEREBERAREQEREBERAREQEREBERARFAbVbT07Jke/WcP4dMangC7k36wg09vdrmYfSLWkOuHg+GzUt4b7hyHDmRHNcbs7GpUd49WS5xkl5l7idXHqpyjaOr1Dc3B8Sq5xJBOTeRAHyHBT1lhEy94LWZkn7ToEkMnIlebK3O6nSq3VoECAPXOJW1YYePecM+RGikP9MJyDhyH0nqtu3tp5haxw0dsVJkaZ9wonEZua7LZkxINTlzA/X4KTx7ERbskQXHJo4kqX9m+z5ANepm5xmTzK6T26X9cdfa6YFh4oUmsA4CVIoi25CIiAiIgIiICIiAiIgIiICIiAiIgIiICIiAiIgIorGtobezE1XgO4MGb3HkAuYbR7a3F6SxgNGjyH+4/nvHl0/wArOWcx7Fz2r24p258CgWvrnjrTp9XHien7NFtaTnOdUquL6pMlxMk5RC0MJtifdAgk56g+up0Vps8NEDxTAGmWf1XC3LyX+F9MGHW8kboBOvfjB6KYxO5dU3WxukAgwfKJ4NaMgEplkQ0Aj8Jic85Lv6LPa2gJPlgdDPxPFdsceMTtpW+HzEh3ReMVvGW7C5xgD4nstjGMVp2zD5gI1OfyHNVXC8Oq4pWDnAikD5QfqeqvbrJxm62Nl8FqYhX8eqIaD5RwAXXrWgKbQ0aBYMLw9tBgY0RC3Fpi3YiIiCIiAiIgIiICIiAiIgIiICIiAiIgIi8VarWAucQ0DUkgAdyUHtFRcf8Aada0PLQBuX82ZUh/PGfpPdc7xrbe+vCQXOps+5SlojqdSsZeTGDrmPbZ2tp5XP36n3Kfmd6kZN9Vz7Gtvby4kU/4DOTc6kcy7gfgozZ/BjWducCDLg0uPfXrxVj/AOzQ3J73RxiRPcf1XL8mWf8AkvpSadF7nmZc/UuJ3jnnmfVWXDsELmyGmOI+ugU7a4VRo5NAWy+pxAjq3L5LU8Pzkm99NGhZtpxBBGWQyPpIyWxWrPJz3h6D9Fk3ZMkz31WtfXjaTS8loaNXOMAdOp6DMrr1NRqY/bZo7ozcR249BCjMb2pbSmm0S+IDW+9n94/Z+qhHXda8eW2zHNBy8QzvkfhH2e+vZXLZfYNlGH1fM7UzzU1W+UnSs4FszXv6gq15DPst+yP79V1XC8MZbtDWABbNGi1ghoACyLTFuxEREEREBERAREQEREBERAREQEREBEWnimJ0bWmatao2mwcXHXoBqT0CDcWC9vadFpfVeym0al7g0fErlmO+1WpVJZY0i0cKtUAk9WsmBPX1AVOuLO6v379eq95/Echz4Q3sIWbl9DoeO+1WkC6nZt8Zw1ecqY7DV3yVCxvE769INy+puEyxrWgUxB+4CAdDmZUrh2x3hCSWQMyd4+gAAk56qVGH0RT/AInmecwAAGtH3d73tSVizLK6ptTamHPb945CJLRkRMwJ+EqWwfBt5wJA6RxOX9VtVcMdJDd4sMkSSQP7rbNfwKIDZDvsnjwLnfIfNMvDjFlqLo4rUoXVam5zPCaDukMO6XADySBMg5TpIPdW7DcXDgHPJdTdkJMupno7i0qnULbfO5qTr9f33V22Y2f8pY/NuRA5QZCePP3xXj63W4+iCZHp2WN9MN4iVv7Q4nbWFPznzRDWjNzjGgb+wqOH3mJuhgNGkeA95w/E79B812ZjPjO0LGHw6Y8Wp91p8o/M4fQL1guyNe9cKty4x9lsQxo5Nbw1Vr2a2IpWwBcAXK3MYGiAIUGhhWDUrdoDGhSKIgIiICIiAiIgIiICIiAiIgIiICIsN3d06TS+o9rGjVzyGtHqUGZY69ZtNpe9wa1olznEBoHMkqhbR+1e0oS233rmppLQ4UQer48w/LPdc1rXeIYu81Kgc9mrWk7luwA6hu9oOeZ7qWi97Ue1hjS6lYNFRwy8V4PhT+FuRd3MDuuVXmJ17yr4tzWfUMw0ksgAnRjDGUkaROSsthsdUFRwcabaZaGtqBwLXv0kEAZDOTwka6qLxvZGmHh1RlwKggVaTAxzCGgAbj8vDBHMujPorr7RYdlbEVKhZUZuww7wgjdI0LhxkED4K3f9JbRAygkQSIyPT4rDgly4791VDWeLkA3SAA2Bxj+nacwqh1TdnjkRmtYY6ZyZ22rD5TIB97POehH7zGS1zbND93PLIb2oE8tP8qWsaTd7zHeid0cSRnGemgW1WtaTv4hhrokNEiT+IjLmrb7XHFq2WHOc0bz2uNMl0TMiIE9IAXOMUud6o8zlMDlA1/fVXy+xcWlKsWgb+4YPFs8zzkiAuWuqgeYgwO2ZGuf74Ll5b601InMBHmDnEDq4w0DudOamLrbOo8eBZM3iTDqhHl5DdHHjmVB4Hg9TEagkEUxpwB5ldZwPZmjbAQ0TzWPH4+N3WrfhTtn9iH1n+PdOL3HM7xXRLKyZSaGsAC2AF9XVkREQEREBERAREQEREBERARFG3+0FrQyqV6TT93eBf6MEuPwQSSKh4j7SWNJbQoPqcnVHNpMOuky4xGkBVq/22xCoSBUpUBMRTZLh/PUBB01jmg6+94aJJAHMmAq7iG3NjRkCsKrhlu0QahnlLfL81yO8vH1XTVfWrEtJl7nObvTAbuaAccss1koW9csBbRznkd2MiBz4EevRBb8T2/uqo/8AHpMoMmN+sd6qNM9weUfFypOK0hVPiXdxWrvk5EncBEyGA5AS0iGgZgqWtdmLm5Dt/wAjHRvCMst0jM9Wg/HmpCvgdpamK1TxawBd4YMu0LjvE5NnPXmiqpS8Jvlp0d7M8J9S4jNSFle1mEDdpNByAI3nQcoAGZ7LJiFyJlha2nnGW6wZCIOryP3kVqUb0SCHAOIkmQ555DLJg6CdNStSIu2H1Krp8VhMx7zHNAAyLm+9JjLmpd9zRc0Nqvou3fdL6TpbP2RmIA/XgucOu69Qhwq1oaB5S9xa3oFtWWMhoLXs8Vw4TJafxEaepCsFovbCuTv030nMIiWE+UdQfdC02AUf92oI5AcehmXEcs4VfvNp3PduFm80H3KRG5PAEDInvvEc19tKd5WJcynBOjnDe3RwAEABTYtdPEY8zGhrI9+tIYI47mRdrp01UJiW1uZDHGs78Ld1g7cvmti02Dubg71xUe7uTHoNB6K54LsXQtwPKCeymxyTGjcij49aWsLgA0TBJkieei1tm8Jdd1WMzjU/vsAuvbf7O/6u2ZSZDWsqte4R7zWteN0dZcFq7BbN+BNRwzJWdCyYHhDLamGtAmM1JoioIiICIiAiIgIiICIiAiIgIiIKht5hDq+68VKoa1pBpsc4Ncc8yAdc4zlVGw2aeRDKIaOEzy4jQ811xzQdV8awDQIu3MKGw1V7hvkADSOGvzzU9Z7BUWkF2fdW26umUml73Na0CSSQFUMY26Zuvp24JqZtDzkxhMjejUxrGQ6oiXqYDa0WlzmtDW6kqIxHaW3o71OhTFUtLQS0jczgmDxykSJgwufYzjRqPJqVHVHFzSQAIBaGgDLIgbs5znnmVlsri6qk+BSDJM7xG8R2nL4yi6WfEr+4rNLXONOm6SWNAyB0aXxMZdNVXLx7afut3nZxlv58CWjIyeZKlqOyN7cZ1azx0ad0DsGwt+j7Mmn33E9yT9VTbnJtH13l9V7J4OfUYxog6bozjpCl7P8A0tAZ1PFdyo0d/wD5K0T+/XoNv7OrduolTNnspb09GBNo43d0a90S1lOoGcAXOBP5t36KUwrYS5qANPkZ91uTV2SjYU2e60BbAEJsVDZ7YajbgFwBKtVG1YzJrQFmRQEREHxzZ1RrQNF9RAREQEREBERAREQEREBERAREQEREGK5rbjHPgndaTDRLjAmAOaoGNbZ3D2xSY2iC3zF5mqCeAAyaR1zXQyFX7rZSlVqb7s+iDlderWujDi95nhOp1g8CeimsO2Kr1gN7yNAAA5D1XTLPCKNL3WD4LeAhDao4VsJQpQXDePVWa2sadMQ1oC2UQEREBERAREQEREBERAREQEREBERAREQEREBERAREQEREBERAREQEREBERAREQEREBERAREQEREBERAREQEREBERAREQEREBERAREQEREH//Z"/>
          <p:cNvSpPr>
            <a:spLocks noChangeAspect="1" noChangeArrowheads="1"/>
          </p:cNvSpPr>
          <p:nvPr/>
        </p:nvSpPr>
        <p:spPr bwMode="auto">
          <a:xfrm>
            <a:off x="142845" y="285675"/>
            <a:ext cx="1285884" cy="976388"/>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0190" name="AutoShape 14" descr="data:image/jpeg;base64,/9j/4AAQSkZJRgABAQAAAQABAAD/2wCEAAkGBxMQEhUSExQTFRUXFxgaExgVFxQXEhUZGBcXFxcYGBYYHCggGxolHBQXITEhJi0rLi4uFx8zODMsNygtLisBCgoKDg0OGhAQGiwkHyQsLCwsLCwsLCwsLCwsLCwsLCwsLCwsLCwsLCwsLCwsLCwsLCwsLCwsLCwrLCwsLCwsLP/AABEIAMQBAgMBIgACEQEDEQH/xAAcAAEAAgMBAQEAAAAAAAAAAAAABQYDBAcCAQj/xAA9EAABAwIDBgMFBgUDBQAAAAABAAIRAwQFITEGEkFRYXETIoEHMpGhsUJSYnLB8COC0eHxFDOjFRYkQ5L/xAAYAQEBAQEBAAAAAAAAAAAAAAAAAQIDBP/EACERAQEAAgICAgMBAAAAAAAAAAABAhESMQMhQVETImEy/9oADAMBAAIRAxEAPwDuKIiAiIgIiICIiAiIgIiICIiCubR7aW2H1G07gVmh4lrxTLqZ55tznpC3sG2ktLwA0K9N86CYfx1Y6HDQ6ha+2OAi+t30iSJGRBjPh37L844zhVaxrblTJwza4SJ6g8CsZZWLJK/VaL8+bMe0y7tYY9/j0+IqlzngTnFSZ+Mrrez+3tneAAVBTf8AcqQ0nsdHeiY5ylmloReWvB0IPZeltBEVK2o9oIsKjqbrW4cG6vgCmRzDs5CbF1Rcup+2i3Jzt6oHEhzDA4ZKTtfa3YPbJFZp4jdB+Ycs8oL8i5vX9r1v9ihVcJ1cWNH1Kxs9rtORNs+OJD2ntkQE54mnTEVIoe1KwI8xqs7sJ+bZU7he1dlcmKNxTcToCS13/wAuAKsylE0iIqCIiAiIgIiICIiAiIgIiICIiAiIgIiIC5N7bq1MMZR8Fxe4hxqbh8NoBiA/TeJ4cB3XWVHY1hTblhY7RTKbmh+WW254f1W1bVSwQeeR59112+9lwJJYYUafZdUn3j8SuH4b8unOfSkMxl8Q172aZhzxEdAVI0dp7tmTby5/mquIy/MTCslb2YVAMiD0IlQ99sZVpzNIkfhJWvxWdVjaJrbXXuovLjj/AOx/6EKEvcSr1yTWr1qs6h73ub2glTlbAQNQ9n5v6wvtHZ8DzNqsM8BqFZjflNql4Z+6QvIaQVc3YTlmc/RaV5gxHL0VuJtXTXiAsrqxOcrcq4ZzCwHCjGRg8Z0KzcKsrxRrn+y+m4yluq13tLTuuEH5eiztb01+oXPoX7Y32jXFuQ2sXVqXJxmoPyuP0K7Pg2L0rumKlJwc0/EHkRwK/MtuJGXqrZsNjlS0rgAnw3e8OHfut4Z6uqO+osFlciqwPboQs67oIiICIiAiIgIiICIiAiIgIiICIiAiIgIiIC8Opg6gFe0QaFzhFGp7zAoO92Ft6mgg9Fa0Qc5ufZ0fsVHD1Kjq2wFw3R89xP6Lq6IOJXuyly2ZYD2kKFuMLew+Zrx3GXyX6GLQVq3GHU6ghzQiafmjHrEhm8dWkR2OS0abDHq79B9ZV69qlm23rim0eU7paOEHM/NgH8yplqwuMcB8J4/Mlefy321G1b28QFuWDD4rY5z8P8r22nAy+a3sDtJJec+A5Lnh+2S9OnbAX5IdSP2dOxCui5hse807vd4FjT9V09eudJl2IiKoIiICIiAiIgIiICIiAiIgIiICIiAiIgIiICIiAiIgL4TGa+rm/tW2vFJjrKiZqPEViD7jHD3PzOB9B6KW6m6Ofe0HGxfXr3sM02+Sj1Ayc7sTMei1bK1DG5nv+wmF2MedwGemWnxW3WPpw78F4srcrtpi3C9waOP05q2YfahjQ0DL96rRwyx3BLoJP04BS1zXbRpuecoHovR48eM3STldM+yp3790aNDR8p/VdSXO/ZdYEh1dwzeZ+Oa6IusS3dERFUEREBERAREQEREBERAREQEREBERAREQEREBERARFAbVbT07Jke/WcP4dMangC7k36wg09vdrmYfSLWkOuHg+GzUt4b7hyHDmRHNcbs7GpUd49WS5xkl5l7idXHqpyjaOr1Dc3B8Sq5xJBOTeRAHyHBT1lhEy94LWZkn7ToEkMnIlebK3O6nSq3VoECAPXOJW1YYePecM+RGikP9MJyDhyH0nqtu3tp5haxw0dsVJkaZ9wonEZua7LZkxINTlzA/X4KTx7ERbskQXHJo4kqX9m+z5ANepm5xmTzK6T26X9cdfa6YFh4oUmsA4CVIoi25CIiAiIgIiICIiAiIgIiICIiAiIgIiICIiAiIgIorGtobezE1XgO4MGb3HkAuYbR7a3F6SxgNGjyH+4/nvHl0/wArOWcx7Fz2r24p258CgWvrnjrTp9XHien7NFtaTnOdUquL6pMlxMk5RC0MJtifdAgk56g+up0Vps8NEDxTAGmWf1XC3LyX+F9MGHW8kboBOvfjB6KYxO5dU3WxukAgwfKJ4NaMgEplkQ0Aj8Jic85Lv6LPa2gJPlgdDPxPFdsceMTtpW+HzEh3ReMVvGW7C5xgD4nstjGMVp2zD5gI1OfyHNVXC8Oq4pWDnAikD5QfqeqvbrJxm62Nl8FqYhX8eqIaD5RwAXXrWgKbQ0aBYMLw9tBgY0RC3Fpi3YiIiCIiAiIgIiICIiAiIgIiICIiAiIgIi8VarWAucQ0DUkgAdyUHtFRcf8Aada0PLQBuX82ZUh/PGfpPdc7xrbe+vCQXOps+5SlojqdSsZeTGDrmPbZ2tp5XP36n3Kfmd6kZN9Vz7Gtvby4kU/4DOTc6kcy7gfgozZ/BjWducCDLg0uPfXrxVj/AOzQ3J73RxiRPcf1XL8mWf8AkvpSadF7nmZc/UuJ3jnnmfVWXDsELmyGmOI+ugU7a4VRo5NAWy+pxAjq3L5LU8Pzkm99NGhZtpxBBGWQyPpIyWxWrPJz3h6D9Fk3ZMkz31WtfXjaTS8loaNXOMAdOp6DMrr1NRqY/bZo7ozcR249BCjMb2pbSmm0S+IDW+9n94/Z+qhHXda8eW2zHNBy8QzvkfhH2e+vZXLZfYNlGH1fM7UzzU1W+UnSs4FszXv6gq15DPst+yP79V1XC8MZbtDWABbNGi1ghoACyLTFuxEREEREBERAREQEREBERAREQEREBEWnimJ0bWmatao2mwcXHXoBqT0CDcWC9vadFpfVeym0al7g0fErlmO+1WpVJZY0i0cKtUAk9WsmBPX1AVOuLO6v379eq95/Echz4Q3sIWbl9DoeO+1WkC6nZt8Zw1ecqY7DV3yVCxvE769INy+puEyxrWgUxB+4CAdDmZUrh2x3hCSWQMyd4+gAAk56qVGH0RT/AInmecwAAGtH3d73tSVizLK6ptTamHPb945CJLRkRMwJ+EqWwfBt5wJA6RxOX9VtVcMdJDd4sMkSSQP7rbNfwKIDZDvsnjwLnfIfNMvDjFlqLo4rUoXVam5zPCaDukMO6XADySBMg5TpIPdW7DcXDgHPJdTdkJMupno7i0qnULbfO5qTr9f33V22Y2f8pY/NuRA5QZCePP3xXj63W4+iCZHp2WN9MN4iVv7Q4nbWFPznzRDWjNzjGgb+wqOH3mJuhgNGkeA95w/E79B812ZjPjO0LGHw6Y8Wp91p8o/M4fQL1guyNe9cKty4x9lsQxo5Nbw1Vr2a2IpWwBcAXK3MYGiAIUGhhWDUrdoDGhSKIgIiICIiAiIgIiICIiAiIgIiICIsN3d06TS+o9rGjVzyGtHqUGZY69ZtNpe9wa1olznEBoHMkqhbR+1e0oS233rmppLQ4UQer48w/LPdc1rXeIYu81Kgc9mrWk7luwA6hu9oOeZ7qWi97Ue1hjS6lYNFRwy8V4PhT+FuRd3MDuuVXmJ17yr4tzWfUMw0ksgAnRjDGUkaROSsthsdUFRwcabaZaGtqBwLXv0kEAZDOTwka6qLxvZGmHh1RlwKggVaTAxzCGgAbj8vDBHMujPorr7RYdlbEVKhZUZuww7wgjdI0LhxkED4K3f9JbRAygkQSIyPT4rDgly4791VDWeLkA3SAA2Bxj+nacwqh1TdnjkRmtYY6ZyZ22rD5TIB97POehH7zGS1zbND93PLIb2oE8tP8qWsaTd7zHeid0cSRnGemgW1WtaTv4hhrokNEiT+IjLmrb7XHFq2WHOc0bz2uNMl0TMiIE9IAXOMUud6o8zlMDlA1/fVXy+xcWlKsWgb+4YPFs8zzkiAuWuqgeYgwO2ZGuf74Ll5b601InMBHmDnEDq4w0DudOamLrbOo8eBZM3iTDqhHl5DdHHjmVB4Hg9TEagkEUxpwB5ldZwPZmjbAQ0TzWPH4+N3WrfhTtn9iH1n+PdOL3HM7xXRLKyZSaGsAC2AF9XVkREQEREBERAREQEREBERARFG3+0FrQyqV6TT93eBf6MEuPwQSSKh4j7SWNJbQoPqcnVHNpMOuky4xGkBVq/22xCoSBUpUBMRTZLh/PUBB01jmg6+94aJJAHMmAq7iG3NjRkCsKrhlu0QahnlLfL81yO8vH1XTVfWrEtJl7nObvTAbuaAccss1koW9csBbRznkd2MiBz4EevRBb8T2/uqo/8AHpMoMmN+sd6qNM9weUfFypOK0hVPiXdxWrvk5EncBEyGA5AS0iGgZgqWtdmLm5Dt/wAjHRvCMst0jM9Wg/HmpCvgdpamK1TxawBd4YMu0LjvE5NnPXmiqpS8Jvlp0d7M8J9S4jNSFle1mEDdpNByAI3nQcoAGZ7LJiFyJlha2nnGW6wZCIOryP3kVqUb0SCHAOIkmQ555DLJg6CdNStSIu2H1Krp8VhMx7zHNAAyLm+9JjLmpd9zRc0Nqvou3fdL6TpbP2RmIA/XgucOu69Qhwq1oaB5S9xa3oFtWWMhoLXs8Vw4TJafxEaepCsFovbCuTv030nMIiWE+UdQfdC02AUf92oI5AcehmXEcs4VfvNp3PduFm80H3KRG5PAEDInvvEc19tKd5WJcynBOjnDe3RwAEABTYtdPEY8zGhrI9+tIYI47mRdrp01UJiW1uZDHGs78Ld1g7cvmti02Dubg71xUe7uTHoNB6K54LsXQtwPKCeymxyTGjcij49aWsLgA0TBJkieei1tm8Jdd1WMzjU/vsAuvbf7O/6u2ZSZDWsqte4R7zWteN0dZcFq7BbN+BNRwzJWdCyYHhDLamGtAmM1JoioIiICIiAiIgIiICIiAiIgIiIKht5hDq+68VKoa1pBpsc4Ncc8yAdc4zlVGw2aeRDKIaOEzy4jQ811xzQdV8awDQIu3MKGw1V7hvkADSOGvzzU9Z7BUWkF2fdW26umUml73Na0CSSQFUMY26Zuvp24JqZtDzkxhMjejUxrGQ6oiXqYDa0WlzmtDW6kqIxHaW3o71OhTFUtLQS0jczgmDxykSJgwufYzjRqPJqVHVHFzSQAIBaGgDLIgbs5znnmVlsri6qk+BSDJM7xG8R2nL4yi6WfEr+4rNLXONOm6SWNAyB0aXxMZdNVXLx7afut3nZxlv58CWjIyeZKlqOyN7cZ1azx0ad0DsGwt+j7Mmn33E9yT9VTbnJtH13l9V7J4OfUYxog6bozjpCl7P8A0tAZ1PFdyo0d/wD5K0T+/XoNv7OrduolTNnspb09GBNo43d0a90S1lOoGcAXOBP5t36KUwrYS5qANPkZ91uTV2SjYU2e60BbAEJsVDZ7YajbgFwBKtVG1YzJrQFmRQEREHxzZ1RrQNF9RAREQEREBERAREQEREBERAREQEREGK5rbjHPgndaTDRLjAmAOaoGNbZ3D2xSY2iC3zF5mqCeAAyaR1zXQyFX7rZSlVqb7s+iDlderWujDi95nhOp1g8CeimsO2Kr1gN7yNAAA5D1XTLPCKNL3WD4LeAhDao4VsJQpQXDePVWa2sadMQ1oC2UQEREBERAREQEREBERAREQEREBERAREQEREBERAREQEREBERAREQEREBERAREQEREBERAREQEREBERAREQEREBERAREQEREBERAREQERE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0192" name="AutoShape 16" descr="data:image/jpeg;base64,/9j/4AAQSkZJRgABAQAAAQABAAD/2wCEAAkGBxMQEhUSExQTFRUXFxgaExgVFxQXEhUZGBcXFxcYGBYYHCggGxolHBQXITEhJi0rLi4uFx8zODMsNygtLisBCgoKDg0OGhAQGiwkHyQsLCwsLCwsLCwsLCwsLCwsLCwsLCwsLCwsLCwsLCwsLCwsLCwsLCwsLCwrLCwsLCwsLP/AABEIAMQBAgMBIgACEQEDEQH/xAAcAAEAAgMBAQEAAAAAAAAAAAAABQYDBAcCAQj/xAA9EAABAwIDBgMFBgUDBQAAAAABAAIRAwQFITEGEkFRYXETIoEHMpGhsUJSYnLB8COC0eHxFDOjFRYkQ5L/xAAYAQEBAQEBAAAAAAAAAAAAAAAAAQIDBP/EACERAQEAAgICAgMBAAAAAAAAAAABAhESMQMhQVETImEy/9oADAMBAAIRAxEAPwDuKIiAiIgIiICIiAiIgIiICIiCubR7aW2H1G07gVmh4lrxTLqZ55tznpC3sG2ktLwA0K9N86CYfx1Y6HDQ6ha+2OAi+t30iSJGRBjPh37L844zhVaxrblTJwza4SJ6g8CsZZWLJK/VaL8+bMe0y7tYY9/j0+IqlzngTnFSZ+Mrrez+3tneAAVBTf8AcqQ0nsdHeiY5ylmloReWvB0IPZeltBEVK2o9oIsKjqbrW4cG6vgCmRzDs5CbF1Rcup+2i3Jzt6oHEhzDA4ZKTtfa3YPbJFZp4jdB+Ycs8oL8i5vX9r1v9ihVcJ1cWNH1Kxs9rtORNs+OJD2ntkQE54mnTEVIoe1KwI8xqs7sJ+bZU7he1dlcmKNxTcToCS13/wAuAKsylE0iIqCIiAiIgIiICIiAiIgIiICIiAiIgIiIC5N7bq1MMZR8Fxe4hxqbh8NoBiA/TeJ4cB3XWVHY1hTblhY7RTKbmh+WW254f1W1bVSwQeeR59112+9lwJJYYUafZdUn3j8SuH4b8unOfSkMxl8Q172aZhzxEdAVI0dp7tmTby5/mquIy/MTCslb2YVAMiD0IlQ99sZVpzNIkfhJWvxWdVjaJrbXXuovLjj/AOx/6EKEvcSr1yTWr1qs6h73ub2glTlbAQNQ9n5v6wvtHZ8DzNqsM8BqFZjflNql4Z+6QvIaQVc3YTlmc/RaV5gxHL0VuJtXTXiAsrqxOcrcq4ZzCwHCjGRg8Z0KzcKsrxRrn+y+m4yluq13tLTuuEH5eiztb01+oXPoX7Y32jXFuQ2sXVqXJxmoPyuP0K7Pg2L0rumKlJwc0/EHkRwK/MtuJGXqrZsNjlS0rgAnw3e8OHfut4Z6uqO+osFlciqwPboQs67oIiICIiAiIgIiICIiAiIgIiICIiAiIgIiIC8Opg6gFe0QaFzhFGp7zAoO92Ft6mgg9Fa0Qc5ufZ0fsVHD1Kjq2wFw3R89xP6Lq6IOJXuyly2ZYD2kKFuMLew+Zrx3GXyX6GLQVq3GHU6ghzQiafmjHrEhm8dWkR2OS0abDHq79B9ZV69qlm23rim0eU7paOEHM/NgH8yplqwuMcB8J4/Mlefy321G1b28QFuWDD4rY5z8P8r22nAy+a3sDtJJec+A5Lnh+2S9OnbAX5IdSP2dOxCui5hse807vd4FjT9V09eudJl2IiKoIiICIiAiIgIiICIiAiIgIiICIiAiIgIiICIiAiIgL4TGa+rm/tW2vFJjrKiZqPEViD7jHD3PzOB9B6KW6m6Ofe0HGxfXr3sM02+Sj1Ayc7sTMei1bK1DG5nv+wmF2MedwGemWnxW3WPpw78F4srcrtpi3C9waOP05q2YfahjQ0DL96rRwyx3BLoJP04BS1zXbRpuecoHovR48eM3STldM+yp3790aNDR8p/VdSXO/ZdYEh1dwzeZ+Oa6IusS3dERFUEREBERAREQEREBERAREQEREBERAREQEREBERARFAbVbT07Jke/WcP4dMangC7k36wg09vdrmYfSLWkOuHg+GzUt4b7hyHDmRHNcbs7GpUd49WS5xkl5l7idXHqpyjaOr1Dc3B8Sq5xJBOTeRAHyHBT1lhEy94LWZkn7ToEkMnIlebK3O6nSq3VoECAPXOJW1YYePecM+RGikP9MJyDhyH0nqtu3tp5haxw0dsVJkaZ9wonEZua7LZkxINTlzA/X4KTx7ERbskQXHJo4kqX9m+z5ANepm5xmTzK6T26X9cdfa6YFh4oUmsA4CVIoi25CIiAiIgIiICIiAiIgIiICIiAiIgIiICIiAiIgIorGtobezE1XgO4MGb3HkAuYbR7a3F6SxgNGjyH+4/nvHl0/wArOWcx7Fz2r24p258CgWvrnjrTp9XHien7NFtaTnOdUquL6pMlxMk5RC0MJtifdAgk56g+up0Vps8NEDxTAGmWf1XC3LyX+F9MGHW8kboBOvfjB6KYxO5dU3WxukAgwfKJ4NaMgEplkQ0Aj8Jic85Lv6LPa2gJPlgdDPxPFdsceMTtpW+HzEh3ReMVvGW7C5xgD4nstjGMVp2zD5gI1OfyHNVXC8Oq4pWDnAikD5QfqeqvbrJxm62Nl8FqYhX8eqIaD5RwAXXrWgKbQ0aBYMLw9tBgY0RC3Fpi3YiIiCIiAiIgIiICIiAiIgIiICIiAiIgIi8VarWAucQ0DUkgAdyUHtFRcf8Aada0PLQBuX82ZUh/PGfpPdc7xrbe+vCQXOps+5SlojqdSsZeTGDrmPbZ2tp5XP36n3Kfmd6kZN9Vz7Gtvby4kU/4DOTc6kcy7gfgozZ/BjWducCDLg0uPfXrxVj/AOzQ3J73RxiRPcf1XL8mWf8AkvpSadF7nmZc/UuJ3jnnmfVWXDsELmyGmOI+ugU7a4VRo5NAWy+pxAjq3L5LU8Pzkm99NGhZtpxBBGWQyPpIyWxWrPJz3h6D9Fk3ZMkz31WtfXjaTS8loaNXOMAdOp6DMrr1NRqY/bZo7ozcR249BCjMb2pbSmm0S+IDW+9n94/Z+qhHXda8eW2zHNBy8QzvkfhH2e+vZXLZfYNlGH1fM7UzzU1W+UnSs4FszXv6gq15DPst+yP79V1XC8MZbtDWABbNGi1ghoACyLTFuxEREEREBERAREQEREBERAREQEREBEWnimJ0bWmatao2mwcXHXoBqT0CDcWC9vadFpfVeym0al7g0fErlmO+1WpVJZY0i0cKtUAk9WsmBPX1AVOuLO6v379eq95/Echz4Q3sIWbl9DoeO+1WkC6nZt8Zw1ecqY7DV3yVCxvE769INy+puEyxrWgUxB+4CAdDmZUrh2x3hCSWQMyd4+gAAk56qVGH0RT/AInmecwAAGtH3d73tSVizLK6ptTamHPb945CJLRkRMwJ+EqWwfBt5wJA6RxOX9VtVcMdJDd4sMkSSQP7rbNfwKIDZDvsnjwLnfIfNMvDjFlqLo4rUoXVam5zPCaDukMO6XADySBMg5TpIPdW7DcXDgHPJdTdkJMupno7i0qnULbfO5qTr9f33V22Y2f8pY/NuRA5QZCePP3xXj63W4+iCZHp2WN9MN4iVv7Q4nbWFPznzRDWjNzjGgb+wqOH3mJuhgNGkeA95w/E79B812ZjPjO0LGHw6Y8Wp91p8o/M4fQL1guyNe9cKty4x9lsQxo5Nbw1Vr2a2IpWwBcAXK3MYGiAIUGhhWDUrdoDGhSKIgIiICIiAiIgIiICIiAiIgIiICIsN3d06TS+o9rGjVzyGtHqUGZY69ZtNpe9wa1olznEBoHMkqhbR+1e0oS233rmppLQ4UQer48w/LPdc1rXeIYu81Kgc9mrWk7luwA6hu9oOeZ7qWi97Ue1hjS6lYNFRwy8V4PhT+FuRd3MDuuVXmJ17yr4tzWfUMw0ksgAnRjDGUkaROSsthsdUFRwcabaZaGtqBwLXv0kEAZDOTwka6qLxvZGmHh1RlwKggVaTAxzCGgAbj8vDBHMujPorr7RYdlbEVKhZUZuww7wgjdI0LhxkED4K3f9JbRAygkQSIyPT4rDgly4791VDWeLkA3SAA2Bxj+nacwqh1TdnjkRmtYY6ZyZ22rD5TIB97POehH7zGS1zbND93PLIb2oE8tP8qWsaTd7zHeid0cSRnGemgW1WtaTv4hhrokNEiT+IjLmrb7XHFq2WHOc0bz2uNMl0TMiIE9IAXOMUud6o8zlMDlA1/fVXy+xcWlKsWgb+4YPFs8zzkiAuWuqgeYgwO2ZGuf74Ll5b601InMBHmDnEDq4w0DudOamLrbOo8eBZM3iTDqhHl5DdHHjmVB4Hg9TEagkEUxpwB5ldZwPZmjbAQ0TzWPH4+N3WrfhTtn9iH1n+PdOL3HM7xXRLKyZSaGsAC2AF9XVkREQEREBERAREQEREBERARFG3+0FrQyqV6TT93eBf6MEuPwQSSKh4j7SWNJbQoPqcnVHNpMOuky4xGkBVq/22xCoSBUpUBMRTZLh/PUBB01jmg6+94aJJAHMmAq7iG3NjRkCsKrhlu0QahnlLfL81yO8vH1XTVfWrEtJl7nObvTAbuaAccss1koW9csBbRznkd2MiBz4EevRBb8T2/uqo/8AHpMoMmN+sd6qNM9weUfFypOK0hVPiXdxWrvk5EncBEyGA5AS0iGgZgqWtdmLm5Dt/wAjHRvCMst0jM9Wg/HmpCvgdpamK1TxawBd4YMu0LjvE5NnPXmiqpS8Jvlp0d7M8J9S4jNSFle1mEDdpNByAI3nQcoAGZ7LJiFyJlha2nnGW6wZCIOryP3kVqUb0SCHAOIkmQ555DLJg6CdNStSIu2H1Krp8VhMx7zHNAAyLm+9JjLmpd9zRc0Nqvou3fdL6TpbP2RmIA/XgucOu69Qhwq1oaB5S9xa3oFtWWMhoLXs8Vw4TJafxEaepCsFovbCuTv030nMIiWE+UdQfdC02AUf92oI5AcehmXEcs4VfvNp3PduFm80H3KRG5PAEDInvvEc19tKd5WJcynBOjnDe3RwAEABTYtdPEY8zGhrI9+tIYI47mRdrp01UJiW1uZDHGs78Ld1g7cvmti02Dubg71xUe7uTHoNB6K54LsXQtwPKCeymxyTGjcij49aWsLgA0TBJkieei1tm8Jdd1WMzjU/vsAuvbf7O/6u2ZSZDWsqte4R7zWteN0dZcFq7BbN+BNRwzJWdCyYHhDLamGtAmM1JoioIiICIiAiIgIiICIiAiIgIiIKht5hDq+68VKoa1pBpsc4Ncc8yAdc4zlVGw2aeRDKIaOEzy4jQ811xzQdV8awDQIu3MKGw1V7hvkADSOGvzzU9Z7BUWkF2fdW26umUml73Na0CSSQFUMY26Zuvp24JqZtDzkxhMjejUxrGQ6oiXqYDa0WlzmtDW6kqIxHaW3o71OhTFUtLQS0jczgmDxykSJgwufYzjRqPJqVHVHFzSQAIBaGgDLIgbs5znnmVlsri6qk+BSDJM7xG8R2nL4yi6WfEr+4rNLXONOm6SWNAyB0aXxMZdNVXLx7afut3nZxlv58CWjIyeZKlqOyN7cZ1azx0ad0DsGwt+j7Mmn33E9yT9VTbnJtH13l9V7J4OfUYxog6bozjpCl7P8A0tAZ1PFdyo0d/wD5K0T+/XoNv7OrduolTNnspb09GBNo43d0a90S1lOoGcAXOBP5t36KUwrYS5qANPkZ91uTV2SjYU2e60BbAEJsVDZ7YajbgFwBKtVG1YzJrQFmRQEREHxzZ1RrQNF9RAREQEREBERAREQEREBERAREQEREGK5rbjHPgndaTDRLjAmAOaoGNbZ3D2xSY2iC3zF5mqCeAAyaR1zXQyFX7rZSlVqb7s+iDlderWujDi95nhOp1g8CeimsO2Kr1gN7yNAAA5D1XTLPCKNL3WD4LeAhDao4VsJQpQXDePVWa2sadMQ1oC2UQEREBERAREQEREBERAREQEREBERAREQEREBERAREQEREBERAREQEREBERAREQEREBERAREQEREBERAREQEREBERAREQEREBERAREQERE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50193" name="Picture 17" descr="F:\Проект Самое синее в мире\index.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43702" y="1124744"/>
            <a:ext cx="736610" cy="432048"/>
          </a:xfrm>
          <a:prstGeom prst="rect">
            <a:avLst/>
          </a:prstGeom>
          <a:noFill/>
        </p:spPr>
      </p:pic>
      <p:pic>
        <p:nvPicPr>
          <p:cNvPr id="50195" name="Picture 19" descr="http://aquascope.ru/wp-content/uploads/2011/09/%D0%A1%D0%B2%D0%B5%D1%82%D0%BB%D1%8B%D0%B9-%D0%B3%D0%BE%D1%80%D0%B1%D1%8B%D0%BB%D1%8C-Umbrino-cirros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9632" y="4797152"/>
            <a:ext cx="1125908" cy="360040"/>
          </a:xfrm>
          <a:prstGeom prst="rect">
            <a:avLst/>
          </a:prstGeom>
          <a:noFill/>
        </p:spPr>
      </p:pic>
      <p:pic>
        <p:nvPicPr>
          <p:cNvPr id="50197" name="Picture 21" descr="http://netvinta.ru/foto/catalog_rib/noname19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4876" y="4797152"/>
            <a:ext cx="928694" cy="360040"/>
          </a:xfrm>
          <a:prstGeom prst="rect">
            <a:avLst/>
          </a:prstGeom>
          <a:noFill/>
        </p:spPr>
      </p:pic>
      <p:sp>
        <p:nvSpPr>
          <p:cNvPr id="50199" name="AutoShape 23" descr="data:image/jpeg;base64,/9j/4AAQSkZJRgABAQAAAQABAAD/2wCEAAkGBhISERUUExQVFRUWFhUWGBUXGBgbFhYWGBUXFBoYGhUYGyYeGBsjHBYVHy8gJScsLCwtGB4xNTAqNSYrLCkBCQoKDgwOGg8PGiokHx8pLCwsLCwsLCwsLCwsKSkpLCksLCwsLCkpLCwpLCkpLCkpKSkpLCwpLCwsLCwsLCwsLP/AABEIAIwBaQMBIgACEQEDEQH/xAAcAAEAAgMBAQEAAAAAAAAAAAAABAYDBQcBAgj/xAA/EAABAwIDBQcCAwYFBAMAAAABAAIRAyEEEjEFBkFRYRMiMnGBkaEHQlKx0RQVI2KC8BYzcsHhQ2Oi8VOSsv/EABgBAQEBAQEAAAAAAAAAAAAAAAACAQME/8QAIhEBAQACAgIDAQEBAQAAAAAAAAECERIhAzETQVEicTIE/9oADAMBAAIRAxEAPwDuKIiAiIgIiICIiAiIgIiICIiAiIgLwlVvfLe9uDYABmqv8I4NAMF7uQ5cz6rn22PqZiaoAa0Mp683OAiMx5HWwv5KeUK7G54Ambc+Cj4HaDauY0+80GM/2ucLENPGNCdJtwK4Pjt5sTWbnrVnuaSQ1pMAnQ2AgNHE+nOOofTTbbKmDpUs01GB+YfhbncGk8pEQtllTtcwiItUIiICIiAiIgIiICIiAiIgIiICIiAiIgIiICIiAiIgIiICIiAiIgIiICIiAiIgIiIC1m8G22YWiaj5J0YwavedGhTMXimU2Oe8hrWgkk6ABcg3j3jdi6+bwtaCGceyZMF3LtHGB5+UqcstDV7SFXF4hzqjsxc7vx4S5okU2/yMmD+pWHE4MVHdmzQGHuHEgTkB4dSNBbipNSpA7KnLTAzu1NNpsAPxPJmBxMlYmVgB2VLuwIc4XyCfC0/c8mb8T5Lz7Rbb21W0iHlwHhaQ2Rw1ho/ThqrR9MNuihUeyJdXNOmwfbmzEy46wAZ6+ttBi8HOVjdPuPKb5Gn7nHifXSywbPxLqddtSkLUXy0wS3M3vZRfvGdfeyrG6rddP0azQTqvZWu2FiQ+gx2fO4gF7pB75ALhawjSFXd6PqCyjLKMOcPFUN6bIsYE990+g4my7ZZSe1TtacftOnRANR4bNgCbkgTb9dAqhtv6pUafdoNNR2hcbU2nlm+49B7qhYvE1K9QuqOd1m7yNe8dBzDbAWtoDGqUAO8/+lnl9xB4DW65XO3uFdX2BvzSxLqg8DaTGue+oQ2SbWbNm9TzFlZ2ukL88U6Lw6MpLnQ6DoBMhzuR+b6K3bN+oeJpPf2pFXuhrQe6GuBMHKOfGTK6Y5fqdutoq/s/fXC1cxFQNa0DvP7uY6HKDcj9VvmPBEjQ3VKfSIi0EREBERAREQEREBERARF5KD1JWr2nvHh6FqlQZvwC7vYaesLXbO3kq4l4FGjFIEZqjzoOgFibEWlZcpBZURFoIiICIiAiIgIiICLBi8bTpNzVHtY0fc5waPcqq7R+rGzKVu37Q8qTXP8A/KI+VumbXFeLkm0/r6wWoYZzuRqODf8AxbJ+VX8T9Wtr157JraY/kpTH9T5WzG1lyjvcqLitqUaYJqVKbI/E4D8yvzhj9sbTrH+Liank6rlaPRpj2WqrYB58VQOPEAlx87gLeLObo31C+pVOuTTovBpMdAIN6jxq+I8LdG8yZ4BUmtvLSYwMYc58TnwQ0viJ55WAwPUrWfueQDDu9xtwMXsTyXn7mJz6NLGkkOi+WJAMRN5XO+PdOe0zF72Na3LSJ6vIgueRDqh5ToBwbbUleHe6m1rWUw8NGroGYz4jrdx05AQFr3bGsDzJB6EAXEDS6+X7GEPNu4Y/1S7LYrPjhyidiN8A4gAPazQgQHZeQJ4ni740WahvbSLsr2OaxrTkDDEH7RY6Tc8SdVqHbCdLAB4xLTzuRHuIUT9hPJPjjZXS8V9UqXYNw9EOo0mNa0NAh1Qx3nPeDMTeBd03IWibvNQkfxBmJEuIIbTGggRc9YtaJMEU1+EfyWM0yNQoy8Ut2qZOgt3joFwax7WsF8z+MXLnjpwYLzrJUqnthpOZjmnkXEF5IE5snAjrZvCSuYjL195/NZGtHB3r/wCll8TNunUMWQ0vmGmSHEw6pe+U6ho4vPkJN2+F1hIyjXSHPm9m6gGbcTM8RPOadV4jK+IiIPJbDBbfxFN+fNmdBu8ZiJsSDrMcdVlwy10TX2vn7O4NL3wAHd1ojMXaRyJ6c55SrPsXfjE0oD/4ssysYTER9zjEnjcrldLfJ/3tB6g6C1g06fmfhbfCb10nujtOzzAAueO8OGugPwOvGf6h/ju+yN66NaG5ofHeBgDMNQDMHibLctdOi4kMXh3AtoPDadNs1KuskwO7zJjX20JWx2TvLiKbCWPyUWkOh2pvPG8HiOq3HzfWUVr8deRUrZ31DaQXV2dmy4DhNo4lpvB4KyYPb+HqNYRUaC+AGkgOkicpbrK6zOZemNii8lJVj1ERAREQF5KwYzGspNL3uDWjify6noqBtzf2pUBFAilT0NR2pt9vM9BJUZZzGNk2uO2N5aOGHfdLuDBdx9OC59vD9Q6rpaHdkDMBp75GlyL+y0DnufL2ugHxYiqbTxy8T5N9SVr39mD3M1R3FzxM+TOA1s4+ijHeXeTMrJ1GRmeoYaDc3iJJPXQH3K7BuVsR+Gw8VAA5xBLRfKIiC43ceJ81W/p5u08PFeo0WkNLnZnT/K1rQxgF9JXRQqk72yR6iIujRERARFGx20KdFhqVXtpsGrnEAD1P5IJK+KlUNBJIAGpJgDzPBc03j+s7GS3CUw/h2tUllO/4WeN/wuc7W3sxGLGfEPfWbNmCWUROg7NkF0nmVWte08vx2Db31XwGHlrXHEP/AA0YcAeRqHuj3K55tr6y46qSKWTDN4QM9T/7OET6BV3buyhhuz/aXZKjwCKNFolo0gj7o0LrX58MODwLCGva/wDhl0S5trXcJIBkAjy6rlj5sL3PX6q4ZIuJxj6789erWquPXMeviNvReMr4YGeyc42/zHmJ6gK81dxMO+m0tflqkFwAPdMX4GxIWt2Vswi8NL25muzjxfyutBBtHG67zNw300H71iezp02TyAHzr8r5/bHviXHWLH0W93hw2EFIVaLm06s5HYZ/F+jg23cPI6G3NRdjbObXDRDrvyuBEFkTIIJsbLMsk39RqWGBD7iWydbwAD56KbTwwNQBocc1OONtWkmYizgrPhN1IpVXWzE6dA4QDPQKxUtkMa8OGWOzDTJFxmkHW54ryZf+jGXTeFrm9HZzyxkMcfFrAkRBMzoISvsur/GJpk3MguGYlzQNeAk69V0J2HaOzaDOSRHEhwyx8kqBVpyXSBBy6yJI7pGb29lz+fKxXGKP+6qwNPutAgk6xMhnnr8Ar5ZSdkuwntHyB5PLrm0cfhdBxFKctxoL8OJHqoX7A1opiBbj1sPzV/JazUU52EbnZLTDZkgGAJmZ4XlY6eDZlEQRnItzykf7FXOtQBIeBIb4RH4fCSOriCtfidgtmk0g5i7MXSbAkNFtDcuJlVMmSNFjtnsh0NvLIMRq3vCPNQsVu80l0RAAcT0McPUKyVMC6DDpzvtIBMM0NovBaPVYq1NzXOEGY7O0EOc3XQ6d068lUyO1Qxe7pbYiDAMERIIkcOq1r9kkcRryV+fTDg/QlopSdSBEEekQVGrbNb3rERlgDmcs+l1fbOdihHBOHJfIpvGkq71NkgT0g6cy2R011UarsUHhE3nh7eac281SzH7mA+hBjzC+cjDwc31n2lWgbEFxEWB4xxXy7YQ6cR8JziuSvsww+2oRxvIv7rZDbGMaGjti5rbhpyuGkcRcrM7YxgRrpw6r5GyYuDp0T+ack7Db+VWvDqtFri0d0NOVrToDluLLeYPfXCvAnM2o4xNQd1gHHM08f+FVX7Oe0+GePysAwf8AL0tzUXx4VU8lda2VvRWY15oVA+naajpfLgLhl7eWgCs+A37cAO3olmYdwMu8gaksmWjz04rgNHCuaQWlzCCCCMwIPAgjjK2eE3kxlIOy1ZzHvOcA55M/j8XzbhCcMsZ1W85a/SOG2tRqSGvaSNRIkTzClNeCJFx0X56Zv3VkZsPSLACA2nLZJF3OJlxPmY81at2vqnQoj+MzEgnQCHMaOkuBJ/4gBbjc7dWK5T9ddWo3g3lpYRkv7zj4aY8Tv0HVU/aX1pwopnsW1DUNhnYQ1vUwb+S5vi96+1c5z3kudMuJ7x4XP2+Q5KrdG4sW3956mIqS8kx4KQMMZPFxgHT18lqqIznMQapaIAFqTG6gcBHrHmodOs0jUEdD3CdeHeqHoICx1ceSIguA0DyAwcbUWkN4jUlc/XbLbek3EVA93feahGjKQlrRwBfED+kFbndzdeviXfw6TaTAYNQkEt4xc5gYPIKBuvsaptCsKRxLWi7nNbOgMHK0NDZXbdk7Ip4ak2lSENb7k8SepVSciTTPg8MKbGsbMNaGibmBbUrOiLooREQEReOKCh/UT6lfsDhQo0+0rvbmkzkY0kgGBd5sbW01XHNrbUxuOJqVXvq5TMTZk/hpizfOPVW7fHb+Dx2JLcVTr4KvSJZTryXCA4xnpiCOctlaF9fEYVwqOays1ptisO4GR/OBa/J7WnqVvqdJqtswb3G4J0JNzAn5kWV8wG2GYTCNeMPSqmYJebtnQ6WhRcRvjhKvjpNZUIAzN7o6E0zYHqLKONoYe7c4g/aSMsR0Xnzyz9Ektitb5UatbEGtTL3kiDlkubBJBteDM+6sOxGYpuy6rsW5zWNtQY8QcxBbbQ3c4a8GqTQ2AHuz0ajdJymHCOQ6eq21DdN9dzX4quHMYAWslrWDhOVtgLATErl8efGYb6mnb5MeXL7a+jnexjgHCSXDW14A9o91taDm5pNi4EGB97CWn4LfZTd4eyoNcwOZLWESDEEAmGjkLDzK0bGvOHDw0lweBOvibJPs2fVe6TjP9eTPHal720HOxdfqc0GYIDGwQtn9O9vEYprH91tSGucZPfDTldPBxsCOMK1YrYgc5rnxmqUm6adwBstP8zSDC0WM3adTGanYtLXNgalpkC2pXDHKcdV1y16dbxOyvuzkF0utdpAg6XhRjRgSfwhwuJsSI84+VsdiVjWw1N/eOYtkWsbZgZ8ismIrAEk5Gs7tS8ERJBZGgvJJU3xY5d2JjQ1cM5sZiQQQJ/CTlcXSJJERZfFPZ7XO0kEGG6yWgNeTeQ08PIws20ts4Zgy9qTlESAZeDqSQIB0C1FffJh8FMv0uSQ1xDSLtA0ve91U8eOtaG0qYJkTmPTui8wRqPRR62EMzlMyY4Q0QTBn0utJjd8ahkQxk8DlBjiO8/TQacFBfvXiHf8AUHoGui86CmRwHss+OfrFndQ/u/LkddDdY62BJMtdBNgSeGhVVO8eIab1nGxEchMgf5a9/wAVYr8XwAderEmGMRrazjAkCYBywGge8+p/JfH7CCWh3AkvNr5svz4vdQNlbUxzyB2cj8TmtDR/UMp5q2UMA8tGYDMYmNOpvf3XbDTLhVfrbIDsgIy5szncIaTA04WcesKDVwLw1xaGnPla0uBkADMCSNSGtB9grjW2XZ0mJGWQJOkaepWOpsu2aJizRoOf6LrqJ1VUq4R7S4ZAe6wG4zZ+76AaCFiq0TAmmLU+B1idJF/jRWo7MdPeGpzE8SZP+5J9Avl+yTDiYJcMsAk5RAGsRoPlZfHiztUBhx3JpGT3SBwBvM9M2ixiizI45Xd1wgxZ8iIDeHryVtfsw30s0gTOrpvHSR7LINlyGjL3W383Gw4WgD5K34sTdUuvgmAuEOgDNJB7pnwutrciRK+DgGGJzQ4Xbl74ju2tEW+Fd3bBOUSADmzEn4ERzJWQbFuYy+HLoLCI95Lj6rL4sVTahDAgZTBcZy2BgtnxdD580bstuUjI837hDTMg2zCNDpK6FT2KQWuhoymACDzmdOFvZfQ2C2wztAHvN78PNR8cb2oX7qHaOim8NAYXd0jRoFjoeaxt2EYZNIyZP2+GBHE97p1XQDsykGnvST4tBbS3Hgga0ElrGmBA5NHWeOnssykNVzhuwiQAKT5c6xOWIk+KDrB4LI7dt8vim4ZQNSACY4D9Vf2sFg3vRo1gkk6Ta/NSNm0GVKgaQXA/c2CQ685w6C32K488d6ldZ47fpzf/AAk8yS0Du3Ezc+i8qbCFO1U0rNkkgkkm0XMLsuO3Sw9WmWEOBIs4GHA8xw9DZcv3j3JrYTvEZqf/AMzBYS6e82+X/wDJ6KrK2YdK9ToU2u/hGZs4AQOMgMLhNp9lLrbHYWzlaz/WypBtwLHdfkclj7MhzdDxAyhwAv8AZrFwJbIJmwUhuMY1vebUpga1KDi5kxPeY6RqRayX+YrHG7b76ZYtlLEw/sRma6HhxkGxiHOtPkuvAr8+trtcSQWVRcGO4+OrAQOS6NsD6lUyG06tJ7CAGgtBcDFhYeSjDP6XZpfUXyx8gHmJX0u6RERAREQaPeHc3C4y9anLho9tnj14+q5rtT6XVsMXOpuDmc8s26lsOb5rsqEIXv2/NuN3bFLvPouy8w7PRPlUAD6LupkcwsuCr02MOWsGzGXtGjM2/gJa0tf5gXXcNp7sBxL6JFN51Edx/Rw4KgbU3dw4eRiMP2FS/fpAta7rAsfMJe4i/wAq5UaKhpAMa2qGl1R1MZQ4aAOaLXJHCdViczEhxGQmRMCDYaCdSLhWf9y0m/5VRocYJJFzHUmT7yvqn2gIPaMEWBGYadStlmPtHv01Oyt18S8A1mEAwO8LDkSTfSbFWathadN1OkwSGGXRfM5wi45AElR+we6O0rEjkJvPCZJmeqztFNgLy4NLTA4cpPkNPVM8+f8Ay3GSX+mx25spgoYeABUzANa3SDaL9D/cLSVcJOIZTZcNuXcC8ceobrPSFPzipUD6ryynSZ3W3Bg2udQTfyHUpQkvdVLcuctAbEBlMWaI/P0THCXqJyy3drTss0xSNNugblE8ZkST1MqobSouFQtrOJgQ10wIgmzQ2BF+uq3dCm6AR9xi2ovAWHbmHzvkAHRpBMGW31F9eXVdPJMce2YS1SMTgWZZzNaRq2TMy10Akm0SJMSStVicDc2Y6NC51Qix8wOHyrBiKDqQJIflEEcRGYRpNrG5HEqFSykxIt5TYek+68Wd3enq9Rof2R3MemUfMkrOzZrzY/LnGPYFWGjsp7iO4SCM2aSBl56mf+FYcJsZjD4jMgAZrDqeYUTleozU91TNl7surOyw30a6J5SQBPRXjY24dNjM1QBzrENFotzzGePstvSe0CzQATxsM2jT11X07GkB3GQR0Hl5my9ePi+65b/E5uzqTG2sR0tzsOKU6LYJJAuQB/fNa1+LM8bgRoATyk9V8V8URxJ05QPT1+F24yej/UyrUYIsCfPkTqOA1Xj3eXEC17R14qKytYmIB56eU2nmvh1fq0eX96RF00aSjlPGdbxpA/sLIyNdRzJ4/wBiFANe/usYxZHGen5XKn0abFwaAdJnT9SvX1GtEzb1/Naf9uN5PkBAkSsf7U46N9Yk/KnkzTbVsU2CTfpyPmSoztqWt5cf7hRGYd5EusOZUTEbQo0nZT4ubszWTr4ovqpyzkVIl1cYXXEyf/VgF46qRdxy8wLu9hJUPt6722a5rD/1KOV7R5mCfdbnZu5mZwdWDHCJztaadSeRAXL5eXpXDprKGLD3Qxuc3sXQ+OjDErdUdh1HgGZaR4XA03s0sMpiet1Y8Ps9jGhoEgaTczzk8VIAWXx3L/pWN4tNT3Zp/eXPINnGMwHLOLraUsK1tw0TETx99VmRXj48cfUbcrfYvl7ARBEg2IOhC+kVpUnbv03pvl+HIpunNkcJpF0zMatNzcKk7VwBoOiux9J0wHtJE34VgII0s4cF2tYsRhGVG5Xta4Hg4SPlcsvHv0uZfr8/YnZgqXhj+rYpVvWP4dTzgEqM3DOpd3tHsd+GoCD5Q6Wu9JXWtpfS3DOJdRJokmS0Xpn+k6anRVjaG5GOo2a0VqY4GHDrLHC3HQBceOeF3FXWUbfcveLGTTovDHtJAkmHNHkOHHSOq6KFwWmTTdGV1BwOgmAR/IZj0I8l0Lcvedz3FlfEMeCO4DAdPsJ913xz37cta6XlERdAREQEREHixYnCMqCHtDhyIn1WZEFW2nuNSqXbY8j+o/RaLEbjVm6Fzh0Id8GCujIo4nTk9XZFRpIcSwnm12oPsvj9juDDqjhoXaT/ACtFvVdZe0EQVAr7CouuG5Tzbb40TVjLJ9KRgNkkwajpAuGWMdSAdeQW07DvG3HU2PAc4W0q7tOHgfPnY/Ch1Nl1Wfa7zFx8LpjeNRcSlZuo0OlzJgi2giFHxFAk684dN9Zn1Fl99o4WIk3mZBXjbkGCD/fFXz2a0inAkkawRoD9v4fOZKxfsEXIEzcw0S78XkGyFse0jif+VjFSxjr5E8VFkreVYW4Z5MAAC5aPwkk28nKQ+g6IaIEESR3ss3nmRwXrarvj4Xnautw8lbNshoO+4+s2y6C0zInVYnNDeY01NvjrdffaO0Hp+fso5ac2hn+/+VvJj6NQWBj2Jv7r5dX87f3N19jCOPCPVenBAauHus5NYKmLk8+ftx4L5zHhAXycbRBID8xGoaCbix0EKP8AvwFxZSZcfjho84Bk/Ci5aYkGi82/so7DQCXua0AXJIAEdTwWXD7MxtWiKtOrS7wJFMMjjHjLjdV3G4GsHzVbWD9JJ7QAf6XcPJc8vLr2vhbNxuKeJoX7MtrGJ7rmwT/qcY9pUHHbUxDR/kvoj8TA2oR/UQfgBYcFhmVCWmlSrO/7ZNKsP6XarJkbSdatisP/ACVaZc35Mn0K8+XlVjhtAGKNYgdqyo4cHk036cwdVtsFs+sX5RLP+3UaHsd/pfN1mwuGfWdDhhsQCdcmV4tw0LflXXZGy20mC19b8OinGZeSr4zFg2HsNtIZsga86hshvLTS63C9CL144zHqJt2IiKmCIiAiIgIiIPEXqII2I2fSqeNjXebQT7lRP8NYWZ7CnIMzlEzzlbRFmo3bwL1EWsEREBERAREQEREBERAXkL1EHy6mDqJ81H/dlL8DfZSkQc/3v3arUnnEYYuy6vptk5ebg06t6BQNibyz/nUy6/iY6PgiPchdOIVX29uiHntKIyv1IFp8v0Nlw8szneKsZjfaZgDh6wGQvB5HX8iFO/c7Obvj9FV9nVqlFwzaixsJA6tP+xV0pPkA87rPB5fknftueHFE/dDObvcfovRsmn1P9R/2U1F6EIo2ZS/AD5yfzWZuHaNGgegWRE0NLtbdSjW7wHZv1zsgSf5ho71UDA7psc0sxAe5zT4w4hjpmC0DwkcvzVpXkLLJW7azZ2xOwgU6tTIJ7j8rhfkYDh7qdXwrHiHtDhyKzItvftiu7Q3Qp1BYxGgcM0eThDh7qJS3cxDW5RUdH4XuFWkR5VBmHyrYkLjfDjV861mxtjiiNGhxjwiALaCVs4RerrJJNRNuxERawREQEREBERAREQEREBERAREQEREBERAREQEREBERAREQEREBERBDx2zWVBex4OGqYCk9oLXEEDQjiPLUKYvIUcJvbd309REVsEREBERAREQEREBERAREQEREBERAREQEREBERAREQEREH//Z"/>
          <p:cNvSpPr>
            <a:spLocks noChangeAspect="1" noChangeArrowheads="1"/>
          </p:cNvSpPr>
          <p:nvPr/>
        </p:nvSpPr>
        <p:spPr bwMode="auto">
          <a:xfrm>
            <a:off x="155575" y="-884238"/>
            <a:ext cx="4762500" cy="184785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0201" name="AutoShape 25" descr="data:image/jpeg;base64,/9j/4AAQSkZJRgABAQAAAQABAAD/2wCEAAkGBhISERUUExQVFRUWFhUWGBUXGBgbFhYWGBUXFBoYGhUYGyYeGBsjHBYVHy8gJScsLCwtGB4xNTAqNSYrLCkBCQoKDgwOGg8PGiokHx8pLCwsLCwsLCwsLCwsKSkpLCksLCwsLCkpLCwpLCkpLCkpKSkpLCwpLCwsLCwsLCwsLP/AABEIAIwBaQMBIgACEQEDEQH/xAAcAAEAAgMBAQEAAAAAAAAAAAAABAYDBQcBAgj/xAA/EAABAwIDBQcCAwYFBAMAAAABAAIRAyEEEjEFBkFRYRMiMnGBkaEHQlKx0RQVI2KC8BYzcsHhQ2Oi8VOSsv/EABgBAQEBAQEAAAAAAAAAAAAAAAACAQME/8QAIhEBAQACAgIDAQEBAQAAAAAAAAECERIhAzETQVEicTIE/9oADAMBAAIRAxEAPwDuKIiAiIgIiICIiAiIgIiICIiAiIgLwlVvfLe9uDYABmqv8I4NAMF7uQ5cz6rn22PqZiaoAa0Mp683OAiMx5HWwv5KeUK7G54Ambc+Cj4HaDauY0+80GM/2ucLENPGNCdJtwK4Pjt5sTWbnrVnuaSQ1pMAnQ2AgNHE+nOOofTTbbKmDpUs01GB+YfhbncGk8pEQtllTtcwiItUIiICIiAiIgIiICIiAiIgIiICIiAiIgIiICIiAiIgIiICIiAiIgIiICIiAiIgIiIC1m8G22YWiaj5J0YwavedGhTMXimU2Oe8hrWgkk6ABcg3j3jdi6+bwtaCGceyZMF3LtHGB5+UqcstDV7SFXF4hzqjsxc7vx4S5okU2/yMmD+pWHE4MVHdmzQGHuHEgTkB4dSNBbipNSpA7KnLTAzu1NNpsAPxPJmBxMlYmVgB2VLuwIc4XyCfC0/c8mb8T5Lz7Rbb21W0iHlwHhaQ2Rw1ho/ThqrR9MNuihUeyJdXNOmwfbmzEy46wAZ6+ttBi8HOVjdPuPKb5Gn7nHifXSywbPxLqddtSkLUXy0wS3M3vZRfvGdfeyrG6rddP0azQTqvZWu2FiQ+gx2fO4gF7pB75ALhawjSFXd6PqCyjLKMOcPFUN6bIsYE990+g4my7ZZSe1TtacftOnRANR4bNgCbkgTb9dAqhtv6pUafdoNNR2hcbU2nlm+49B7qhYvE1K9QuqOd1m7yNe8dBzDbAWtoDGqUAO8/+lnl9xB4DW65XO3uFdX2BvzSxLqg8DaTGue+oQ2SbWbNm9TzFlZ2ukL88U6Lw6MpLnQ6DoBMhzuR+b6K3bN+oeJpPf2pFXuhrQe6GuBMHKOfGTK6Y5fqdutoq/s/fXC1cxFQNa0DvP7uY6HKDcj9VvmPBEjQ3VKfSIi0EREBERAREQEREBERARF5KD1JWr2nvHh6FqlQZvwC7vYaesLXbO3kq4l4FGjFIEZqjzoOgFibEWlZcpBZURFoIiICIiAiIgIiICLBi8bTpNzVHtY0fc5waPcqq7R+rGzKVu37Q8qTXP8A/KI+VumbXFeLkm0/r6wWoYZzuRqODf8AxbJ+VX8T9Wtr157JraY/kpTH9T5WzG1lyjvcqLitqUaYJqVKbI/E4D8yvzhj9sbTrH+Liank6rlaPRpj2WqrYB58VQOPEAlx87gLeLObo31C+pVOuTTovBpMdAIN6jxq+I8LdG8yZ4BUmtvLSYwMYc58TnwQ0viJ55WAwPUrWfueQDDu9xtwMXsTyXn7mJz6NLGkkOi+WJAMRN5XO+PdOe0zF72Na3LSJ6vIgueRDqh5ToBwbbUleHe6m1rWUw8NGroGYz4jrdx05AQFr3bGsDzJB6EAXEDS6+X7GEPNu4Y/1S7LYrPjhyidiN8A4gAPazQgQHZeQJ4ni740WahvbSLsr2OaxrTkDDEH7RY6Tc8SdVqHbCdLAB4xLTzuRHuIUT9hPJPjjZXS8V9UqXYNw9EOo0mNa0NAh1Qx3nPeDMTeBd03IWibvNQkfxBmJEuIIbTGggRc9YtaJMEU1+EfyWM0yNQoy8Ut2qZOgt3joFwax7WsF8z+MXLnjpwYLzrJUqnthpOZjmnkXEF5IE5snAjrZvCSuYjL195/NZGtHB3r/wCll8TNunUMWQ0vmGmSHEw6pe+U6ho4vPkJN2+F1hIyjXSHPm9m6gGbcTM8RPOadV4jK+IiIPJbDBbfxFN+fNmdBu8ZiJsSDrMcdVlwy10TX2vn7O4NL3wAHd1ojMXaRyJ6c55SrPsXfjE0oD/4ssysYTER9zjEnjcrldLfJ/3tB6g6C1g06fmfhbfCb10nujtOzzAAueO8OGugPwOvGf6h/ju+yN66NaG5ofHeBgDMNQDMHibLctdOi4kMXh3AtoPDadNs1KuskwO7zJjX20JWx2TvLiKbCWPyUWkOh2pvPG8HiOq3HzfWUVr8deRUrZ31DaQXV2dmy4DhNo4lpvB4KyYPb+HqNYRUaC+AGkgOkicpbrK6zOZemNii8lJVj1ERAREQF5KwYzGspNL3uDWjify6noqBtzf2pUBFAilT0NR2pt9vM9BJUZZzGNk2uO2N5aOGHfdLuDBdx9OC59vD9Q6rpaHdkDMBp75GlyL+y0DnufL2ugHxYiqbTxy8T5N9SVr39mD3M1R3FzxM+TOA1s4+ijHeXeTMrJ1GRmeoYaDc3iJJPXQH3K7BuVsR+Gw8VAA5xBLRfKIiC43ceJ81W/p5u08PFeo0WkNLnZnT/K1rQxgF9JXRQqk72yR6iIujRERARFGx20KdFhqVXtpsGrnEAD1P5IJK+KlUNBJIAGpJgDzPBc03j+s7GS3CUw/h2tUllO/4WeN/wuc7W3sxGLGfEPfWbNmCWUROg7NkF0nmVWte08vx2Db31XwGHlrXHEP/AA0YcAeRqHuj3K55tr6y46qSKWTDN4QM9T/7OET6BV3buyhhuz/aXZKjwCKNFolo0gj7o0LrX58MODwLCGva/wDhl0S5trXcJIBkAjy6rlj5sL3PX6q4ZIuJxj6789erWquPXMeviNvReMr4YGeyc42/zHmJ6gK81dxMO+m0tflqkFwAPdMX4GxIWt2Vswi8NL25muzjxfyutBBtHG67zNw300H71iezp02TyAHzr8r5/bHviXHWLH0W93hw2EFIVaLm06s5HYZ/F+jg23cPI6G3NRdjbObXDRDrvyuBEFkTIIJsbLMsk39RqWGBD7iWydbwAD56KbTwwNQBocc1OONtWkmYizgrPhN1IpVXWzE6dA4QDPQKxUtkMa8OGWOzDTJFxmkHW54ryZf+jGXTeFrm9HZzyxkMcfFrAkRBMzoISvsur/GJpk3MguGYlzQNeAk69V0J2HaOzaDOSRHEhwyx8kqBVpyXSBBy6yJI7pGb29lz+fKxXGKP+6qwNPutAgk6xMhnnr8Ar5ZSdkuwntHyB5PLrm0cfhdBxFKctxoL8OJHqoX7A1opiBbj1sPzV/JazUU52EbnZLTDZkgGAJmZ4XlY6eDZlEQRnItzykf7FXOtQBIeBIb4RH4fCSOriCtfidgtmk0g5i7MXSbAkNFtDcuJlVMmSNFjtnsh0NvLIMRq3vCPNQsVu80l0RAAcT0McPUKyVMC6DDpzvtIBMM0NovBaPVYq1NzXOEGY7O0EOc3XQ6d068lUyO1Qxe7pbYiDAMERIIkcOq1r9kkcRryV+fTDg/QlopSdSBEEekQVGrbNb3rERlgDmcs+l1fbOdihHBOHJfIpvGkq71NkgT0g6cy2R011UarsUHhE3nh7eac281SzH7mA+hBjzC+cjDwc31n2lWgbEFxEWB4xxXy7YQ6cR8JziuSvsww+2oRxvIv7rZDbGMaGjti5rbhpyuGkcRcrM7YxgRrpw6r5GyYuDp0T+ack7Db+VWvDqtFri0d0NOVrToDluLLeYPfXCvAnM2o4xNQd1gHHM08f+FVX7Oe0+GePysAwf8AL0tzUXx4VU8lda2VvRWY15oVA+naajpfLgLhl7eWgCs+A37cAO3olmYdwMu8gaksmWjz04rgNHCuaQWlzCCCCMwIPAgjjK2eE3kxlIOy1ZzHvOcA55M/j8XzbhCcMsZ1W85a/SOG2tRqSGvaSNRIkTzClNeCJFx0X56Zv3VkZsPSLACA2nLZJF3OJlxPmY81at2vqnQoj+MzEgnQCHMaOkuBJ/4gBbjc7dWK5T9ddWo3g3lpYRkv7zj4aY8Tv0HVU/aX1pwopnsW1DUNhnYQ1vUwb+S5vi96+1c5z3kudMuJ7x4XP2+Q5KrdG4sW3956mIqS8kx4KQMMZPFxgHT18lqqIznMQapaIAFqTG6gcBHrHmodOs0jUEdD3CdeHeqHoICx1ceSIguA0DyAwcbUWkN4jUlc/XbLbek3EVA93feahGjKQlrRwBfED+kFbndzdeviXfw6TaTAYNQkEt4xc5gYPIKBuvsaptCsKRxLWi7nNbOgMHK0NDZXbdk7Ip4ak2lSENb7k8SepVSciTTPg8MKbGsbMNaGibmBbUrOiLooREQEReOKCh/UT6lfsDhQo0+0rvbmkzkY0kgGBd5sbW01XHNrbUxuOJqVXvq5TMTZk/hpizfOPVW7fHb+Dx2JLcVTr4KvSJZTryXCA4xnpiCOctlaF9fEYVwqOays1ptisO4GR/OBa/J7WnqVvqdJqtswb3G4J0JNzAn5kWV8wG2GYTCNeMPSqmYJebtnQ6WhRcRvjhKvjpNZUIAzN7o6E0zYHqLKONoYe7c4g/aSMsR0Xnzyz9Ektitb5UatbEGtTL3kiDlkubBJBteDM+6sOxGYpuy6rsW5zWNtQY8QcxBbbQ3c4a8GqTQ2AHuz0ajdJymHCOQ6eq21DdN9dzX4quHMYAWslrWDhOVtgLATErl8efGYb6mnb5MeXL7a+jnexjgHCSXDW14A9o91taDm5pNi4EGB97CWn4LfZTd4eyoNcwOZLWESDEEAmGjkLDzK0bGvOHDw0lweBOvibJPs2fVe6TjP9eTPHal720HOxdfqc0GYIDGwQtn9O9vEYprH91tSGucZPfDTldPBxsCOMK1YrYgc5rnxmqUm6adwBstP8zSDC0WM3adTGanYtLXNgalpkC2pXDHKcdV1y16dbxOyvuzkF0utdpAg6XhRjRgSfwhwuJsSI84+VsdiVjWw1N/eOYtkWsbZgZ8ismIrAEk5Gs7tS8ERJBZGgvJJU3xY5d2JjQ1cM5sZiQQQJ/CTlcXSJJERZfFPZ7XO0kEGG6yWgNeTeQ08PIws20ts4Zgy9qTlESAZeDqSQIB0C1FffJh8FMv0uSQ1xDSLtA0ve91U8eOtaG0qYJkTmPTui8wRqPRR62EMzlMyY4Q0QTBn0utJjd8ahkQxk8DlBjiO8/TQacFBfvXiHf8AUHoGui86CmRwHss+OfrFndQ/u/LkddDdY62BJMtdBNgSeGhVVO8eIab1nGxEchMgf5a9/wAVYr8XwAderEmGMRrazjAkCYBywGge8+p/JfH7CCWh3AkvNr5svz4vdQNlbUxzyB2cj8TmtDR/UMp5q2UMA8tGYDMYmNOpvf3XbDTLhVfrbIDsgIy5szncIaTA04WcesKDVwLw1xaGnPla0uBkADMCSNSGtB9grjW2XZ0mJGWQJOkaepWOpsu2aJizRoOf6LrqJ1VUq4R7S4ZAe6wG4zZ+76AaCFiq0TAmmLU+B1idJF/jRWo7MdPeGpzE8SZP+5J9Avl+yTDiYJcMsAk5RAGsRoPlZfHiztUBhx3JpGT3SBwBvM9M2ixiizI45Xd1wgxZ8iIDeHryVtfsw30s0gTOrpvHSR7LINlyGjL3W383Gw4WgD5K34sTdUuvgmAuEOgDNJB7pnwutrciRK+DgGGJzQ4Xbl74ju2tEW+Fd3bBOUSADmzEn4ERzJWQbFuYy+HLoLCI95Lj6rL4sVTahDAgZTBcZy2BgtnxdD580bstuUjI837hDTMg2zCNDpK6FT2KQWuhoymACDzmdOFvZfQ2C2wztAHvN78PNR8cb2oX7qHaOim8NAYXd0jRoFjoeaxt2EYZNIyZP2+GBHE97p1XQDsykGnvST4tBbS3Hgga0ElrGmBA5NHWeOnssykNVzhuwiQAKT5c6xOWIk+KDrB4LI7dt8vim4ZQNSACY4D9Vf2sFg3vRo1gkk6Ta/NSNm0GVKgaQXA/c2CQ685w6C32K488d6ldZ47fpzf/AAk8yS0Du3Ezc+i8qbCFO1U0rNkkgkkm0XMLsuO3Sw9WmWEOBIs4GHA8xw9DZcv3j3JrYTvEZqf/AMzBYS6e82+X/wDJ6KrK2YdK9ToU2u/hGZs4AQOMgMLhNp9lLrbHYWzlaz/WypBtwLHdfkclj7MhzdDxAyhwAv8AZrFwJbIJmwUhuMY1vebUpga1KDi5kxPeY6RqRayX+YrHG7b76ZYtlLEw/sRma6HhxkGxiHOtPkuvAr8+trtcSQWVRcGO4+OrAQOS6NsD6lUyG06tJ7CAGgtBcDFhYeSjDP6XZpfUXyx8gHmJX0u6RERAREQaPeHc3C4y9anLho9tnj14+q5rtT6XVsMXOpuDmc8s26lsOb5rsqEIXv2/NuN3bFLvPouy8w7PRPlUAD6LupkcwsuCr02MOWsGzGXtGjM2/gJa0tf5gXXcNp7sBxL6JFN51Edx/Rw4KgbU3dw4eRiMP2FS/fpAta7rAsfMJe4i/wAq5UaKhpAMa2qGl1R1MZQ4aAOaLXJHCdViczEhxGQmRMCDYaCdSLhWf9y0m/5VRocYJJFzHUmT7yvqn2gIPaMEWBGYadStlmPtHv01Oyt18S8A1mEAwO8LDkSTfSbFWathadN1OkwSGGXRfM5wi45AElR+we6O0rEjkJvPCZJmeqztFNgLy4NLTA4cpPkNPVM8+f8Ay3GSX+mx25spgoYeABUzANa3SDaL9D/cLSVcJOIZTZcNuXcC8ceobrPSFPzipUD6ryynSZ3W3Bg2udQTfyHUpQkvdVLcuctAbEBlMWaI/P0THCXqJyy3drTss0xSNNugblE8ZkST1MqobSouFQtrOJgQ10wIgmzQ2BF+uq3dCm6AR9xi2ovAWHbmHzvkAHRpBMGW31F9eXVdPJMce2YS1SMTgWZZzNaRq2TMy10Akm0SJMSStVicDc2Y6NC51Qix8wOHyrBiKDqQJIflEEcRGYRpNrG5HEqFSykxIt5TYek+68Wd3enq9Rof2R3MemUfMkrOzZrzY/LnGPYFWGjsp7iO4SCM2aSBl56mf+FYcJsZjD4jMgAZrDqeYUTleozU91TNl7surOyw30a6J5SQBPRXjY24dNjM1QBzrENFotzzGePstvSe0CzQATxsM2jT11X07GkB3GQR0Hl5my9ePi+65b/E5uzqTG2sR0tzsOKU6LYJJAuQB/fNa1+LM8bgRoATyk9V8V8URxJ05QPT1+F24yej/UyrUYIsCfPkTqOA1Xj3eXEC17R14qKytYmIB56eU2nmvh1fq0eX96RF00aSjlPGdbxpA/sLIyNdRzJ4/wBiFANe/usYxZHGen5XKn0abFwaAdJnT9SvX1GtEzb1/Naf9uN5PkBAkSsf7U46N9Yk/KnkzTbVsU2CTfpyPmSoztqWt5cf7hRGYd5EusOZUTEbQo0nZT4ubszWTr4ovqpyzkVIl1cYXXEyf/VgF46qRdxy8wLu9hJUPt6722a5rD/1KOV7R5mCfdbnZu5mZwdWDHCJztaadSeRAXL5eXpXDprKGLD3Qxuc3sXQ+OjDErdUdh1HgGZaR4XA03s0sMpiet1Y8Ps9jGhoEgaTczzk8VIAWXx3L/pWN4tNT3Zp/eXPINnGMwHLOLraUsK1tw0TETx99VmRXj48cfUbcrfYvl7ARBEg2IOhC+kVpUnbv03pvl+HIpunNkcJpF0zMatNzcKk7VwBoOiux9J0wHtJE34VgII0s4cF2tYsRhGVG5Xta4Hg4SPlcsvHv0uZfr8/YnZgqXhj+rYpVvWP4dTzgEqM3DOpd3tHsd+GoCD5Q6Wu9JXWtpfS3DOJdRJokmS0Xpn+k6anRVjaG5GOo2a0VqY4GHDrLHC3HQBceOeF3FXWUbfcveLGTTovDHtJAkmHNHkOHHSOq6KFwWmTTdGV1BwOgmAR/IZj0I8l0Lcvedz3FlfEMeCO4DAdPsJ913xz37cta6XlERdAREQEREHixYnCMqCHtDhyIn1WZEFW2nuNSqXbY8j+o/RaLEbjVm6Fzh0Id8GCujIo4nTk9XZFRpIcSwnm12oPsvj9juDDqjhoXaT/ACtFvVdZe0EQVAr7CouuG5Tzbb40TVjLJ9KRgNkkwajpAuGWMdSAdeQW07DvG3HU2PAc4W0q7tOHgfPnY/Ch1Nl1Wfa7zFx8LpjeNRcSlZuo0OlzJgi2giFHxFAk684dN9Zn1Fl99o4WIk3mZBXjbkGCD/fFXz2a0inAkkawRoD9v4fOZKxfsEXIEzcw0S78XkGyFse0jif+VjFSxjr5E8VFkreVYW4Z5MAAC5aPwkk28nKQ+g6IaIEESR3ss3nmRwXrarvj4Xnautw8lbNshoO+4+s2y6C0zInVYnNDeY01NvjrdffaO0Hp+fso5ac2hn+/+VvJj6NQWBj2Jv7r5dX87f3N19jCOPCPVenBAauHus5NYKmLk8+ftx4L5zHhAXycbRBID8xGoaCbix0EKP8AvwFxZSZcfjho84Bk/Ci5aYkGi82/so7DQCXua0AXJIAEdTwWXD7MxtWiKtOrS7wJFMMjjHjLjdV3G4GsHzVbWD9JJ7QAf6XcPJc8vLr2vhbNxuKeJoX7MtrGJ7rmwT/qcY9pUHHbUxDR/kvoj8TA2oR/UQfgBYcFhmVCWmlSrO/7ZNKsP6XarJkbSdatisP/ACVaZc35Mn0K8+XlVjhtAGKNYgdqyo4cHk036cwdVtsFs+sX5RLP+3UaHsd/pfN1mwuGfWdDhhsQCdcmV4tw0LflXXZGy20mC19b8OinGZeSr4zFg2HsNtIZsga86hshvLTS63C9CL144zHqJt2IiKmCIiAiIgIiIPEXqII2I2fSqeNjXebQT7lRP8NYWZ7CnIMzlEzzlbRFmo3bwL1EWsEREBERAREQEREBERAXkL1EHy6mDqJ81H/dlL8DfZSkQc/3v3arUnnEYYuy6vptk5ebg06t6BQNibyz/nUy6/iY6PgiPchdOIVX29uiHntKIyv1IFp8v0Nlw8szneKsZjfaZgDh6wGQvB5HX8iFO/c7Obvj9FV9nVqlFwzaixsJA6tP+xV0pPkA87rPB5fknftueHFE/dDObvcfovRsmn1P9R/2U1F6EIo2ZS/AD5yfzWZuHaNGgegWRE0NLtbdSjW7wHZv1zsgSf5ho71UDA7psc0sxAe5zT4w4hjpmC0DwkcvzVpXkLLJW7azZ2xOwgU6tTIJ7j8rhfkYDh7qdXwrHiHtDhyKzItvftiu7Q3Qp1BYxGgcM0eThDh7qJS3cxDW5RUdH4XuFWkR5VBmHyrYkLjfDjV861mxtjiiNGhxjwiALaCVs4RerrJJNRNuxERawREQEREBERAREQEREBERAREQEREBERAREQEREBERAREQEREBERBDx2zWVBex4OGqYCk9oLXEEDQjiPLUKYvIUcJvbd309REVsEREBERAREQEREBERAREQEREBERAREQEREBERAREQEREH//Z"/>
          <p:cNvSpPr>
            <a:spLocks noChangeAspect="1" noChangeArrowheads="1"/>
          </p:cNvSpPr>
          <p:nvPr/>
        </p:nvSpPr>
        <p:spPr bwMode="auto">
          <a:xfrm>
            <a:off x="155575" y="-884238"/>
            <a:ext cx="4762500" cy="184785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50203" name="Picture 27" descr="http://utrish.z83.ru/wp-content/uploads/2010/03/stavrida.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001025" y="4797152"/>
            <a:ext cx="1000131" cy="360040"/>
          </a:xfrm>
          <a:prstGeom prst="rect">
            <a:avLst/>
          </a:prstGeom>
          <a:noFill/>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2843808" y="476672"/>
            <a:ext cx="4150900" cy="461665"/>
          </a:xfrm>
          <a:prstGeom prst="rect">
            <a:avLst/>
          </a:prstGeom>
        </p:spPr>
        <p:txBody>
          <a:bodyPr wrap="square">
            <a:spAutoFit/>
          </a:bodyPr>
          <a:lstStyle/>
          <a:p>
            <a:r>
              <a:rPr lang="ru-RU" sz="2400" b="1" dirty="0" smtClean="0">
                <a:solidFill>
                  <a:srgbClr val="006666"/>
                </a:solidFill>
                <a:latin typeface="Candara" pitchFamily="34" charset="0"/>
              </a:rPr>
              <a:t>      Это интересно</a:t>
            </a:r>
            <a:endParaRPr lang="ru-RU" sz="2400" dirty="0">
              <a:solidFill>
                <a:srgbClr val="006666"/>
              </a:solidFill>
              <a:latin typeface="Candara" pitchFamily="34" charset="0"/>
            </a:endParaRPr>
          </a:p>
        </p:txBody>
      </p:sp>
      <p:pic>
        <p:nvPicPr>
          <p:cNvPr id="11" name="Picture 1" descr="D:\Мои документы\Картинки\Совы\734039-8f53ddc9c9751a9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14290"/>
            <a:ext cx="714348" cy="714348"/>
          </a:xfrm>
          <a:prstGeom prst="flowChartAlternateProcess">
            <a:avLst/>
          </a:prstGeom>
          <a:noFill/>
        </p:spPr>
      </p:pic>
      <p:sp>
        <p:nvSpPr>
          <p:cNvPr id="9" name="Прямоугольник 8"/>
          <p:cNvSpPr/>
          <p:nvPr/>
        </p:nvSpPr>
        <p:spPr>
          <a:xfrm>
            <a:off x="251520" y="857232"/>
            <a:ext cx="8712968" cy="4051638"/>
          </a:xfrm>
          <a:prstGeom prst="rect">
            <a:avLst/>
          </a:prstGeom>
        </p:spPr>
        <p:txBody>
          <a:bodyPr wrap="square">
            <a:spAutoFit/>
          </a:bodyPr>
          <a:lstStyle/>
          <a:p>
            <a:pPr lvl="0" fontAlgn="base">
              <a:spcBef>
                <a:spcPct val="0"/>
              </a:spcBef>
              <a:spcAft>
                <a:spcPct val="0"/>
              </a:spcAft>
              <a:tabLst>
                <a:tab pos="1028700" algn="l"/>
              </a:tabLst>
            </a:pPr>
            <a:r>
              <a:rPr lang="ru-RU" sz="2000" b="1" dirty="0" smtClean="0">
                <a:solidFill>
                  <a:srgbClr val="000099"/>
                </a:solidFill>
                <a:latin typeface="Candara" pitchFamily="34" charset="0"/>
                <a:ea typeface="Times New Roman" pitchFamily="18" charset="0"/>
                <a:cs typeface="Times New Roman" pitchFamily="18" charset="0"/>
              </a:rPr>
              <a:t>Могут ли рыбы кашлять? Да, но не от простуды, а в том случае, если вода грязная. Мы ведь тоже кашляем, если  в воздухе пыль. При «кашле» рыбы освобождают жабры от вредных веществ.</a:t>
            </a:r>
          </a:p>
          <a:p>
            <a:pPr lvl="0" fontAlgn="base">
              <a:spcBef>
                <a:spcPct val="0"/>
              </a:spcBef>
              <a:spcAft>
                <a:spcPct val="0"/>
              </a:spcAft>
              <a:tabLst>
                <a:tab pos="1028700" algn="l"/>
              </a:tabLst>
            </a:pPr>
            <a:endParaRPr lang="ru-RU" sz="2000" b="1" dirty="0" smtClean="0">
              <a:solidFill>
                <a:srgbClr val="000099"/>
              </a:solidFill>
              <a:latin typeface="Candara" pitchFamily="34" charset="0"/>
              <a:cs typeface="Times New Roman" pitchFamily="18" charset="0"/>
            </a:endParaRPr>
          </a:p>
          <a:p>
            <a:pPr lvl="0" eaLnBrk="0" fontAlgn="base" hangingPunct="0">
              <a:spcBef>
                <a:spcPct val="0"/>
              </a:spcBef>
              <a:spcAft>
                <a:spcPct val="0"/>
              </a:spcAft>
              <a:tabLst>
                <a:tab pos="1028700" algn="l"/>
              </a:tabLst>
            </a:pPr>
            <a:r>
              <a:rPr lang="ru-RU" sz="2000" b="1" dirty="0" smtClean="0">
                <a:solidFill>
                  <a:srgbClr val="000099"/>
                </a:solidFill>
                <a:latin typeface="Candara" pitchFamily="34" charset="0"/>
                <a:ea typeface="Times New Roman" pitchFamily="18" charset="0"/>
                <a:cs typeface="Times New Roman" pitchFamily="18" charset="0"/>
              </a:rPr>
              <a:t>Есть рыбы, способные различать музыкальные звуки, отличают, например «до» от «до-диеза». Это трудно даже тем, кто занимается в музыкальной школе. Как об этом узнали? Нажимали ноту «до» и рыбы плыли к кормушке, а нажимали ноту «до – диез» и они не плыли к кормушке.</a:t>
            </a:r>
          </a:p>
          <a:p>
            <a:pPr lvl="0" eaLnBrk="0" fontAlgn="base" hangingPunct="0">
              <a:spcBef>
                <a:spcPct val="0"/>
              </a:spcBef>
              <a:spcAft>
                <a:spcPct val="0"/>
              </a:spcAft>
              <a:tabLst>
                <a:tab pos="1028700" algn="l"/>
              </a:tabLst>
            </a:pPr>
            <a:endParaRPr lang="ru-RU" sz="2000" b="1" dirty="0" smtClean="0">
              <a:solidFill>
                <a:srgbClr val="000099"/>
              </a:solidFill>
              <a:latin typeface="Candara" pitchFamily="34" charset="0"/>
              <a:ea typeface="Times New Roman" pitchFamily="18" charset="0"/>
              <a:cs typeface="Times New Roman" pitchFamily="18" charset="0"/>
            </a:endParaRPr>
          </a:p>
          <a:p>
            <a:pPr lvl="0" eaLnBrk="0" fontAlgn="base" hangingPunct="0">
              <a:spcBef>
                <a:spcPct val="0"/>
              </a:spcBef>
              <a:spcAft>
                <a:spcPct val="0"/>
              </a:spcAft>
              <a:tabLst>
                <a:tab pos="1028700" algn="l"/>
              </a:tabLst>
            </a:pPr>
            <a:r>
              <a:rPr lang="ru-RU" sz="2000" b="1" dirty="0" smtClean="0">
                <a:solidFill>
                  <a:srgbClr val="000099"/>
                </a:solidFill>
                <a:latin typeface="Candara" pitchFamily="34" charset="0"/>
                <a:ea typeface="Times New Roman" pitchFamily="18" charset="0"/>
                <a:cs typeface="Times New Roman" pitchFamily="18" charset="0"/>
              </a:rPr>
              <a:t>А бычку-кормильцу даже поставлен памятник. Вот так!</a:t>
            </a:r>
          </a:p>
          <a:p>
            <a:pPr lvl="0" eaLnBrk="0" fontAlgn="base" hangingPunct="0">
              <a:spcBef>
                <a:spcPct val="0"/>
              </a:spcBef>
              <a:spcAft>
                <a:spcPct val="0"/>
              </a:spcAft>
              <a:tabLst>
                <a:tab pos="1028700" algn="l"/>
              </a:tabLst>
            </a:pPr>
            <a:endParaRPr lang="ru-RU" sz="2400" b="1" dirty="0" smtClean="0">
              <a:solidFill>
                <a:srgbClr val="000099"/>
              </a:solidFill>
              <a:latin typeface="Times New Roman" pitchFamily="18" charset="0"/>
              <a:cs typeface="Times New Roman" pitchFamily="18" charset="0"/>
            </a:endParaRPr>
          </a:p>
          <a:p>
            <a:pPr lvl="0" eaLnBrk="0" fontAlgn="base" hangingPunct="0">
              <a:spcBef>
                <a:spcPct val="0"/>
              </a:spcBef>
              <a:spcAft>
                <a:spcPct val="0"/>
              </a:spcAft>
              <a:tabLst>
                <a:tab pos="1028700" algn="l"/>
              </a:tabLst>
            </a:pPr>
            <a:r>
              <a:rPr lang="ru-RU" sz="2400" b="1" dirty="0" smtClean="0">
                <a:solidFill>
                  <a:srgbClr val="000099"/>
                </a:solidFill>
                <a:latin typeface="Times New Roman" pitchFamily="18" charset="0"/>
                <a:cs typeface="Times New Roman" pitchFamily="18" charset="0"/>
              </a:rPr>
              <a:t>             </a:t>
            </a:r>
          </a:p>
        </p:txBody>
      </p:sp>
      <p:sp>
        <p:nvSpPr>
          <p:cNvPr id="10" name="TextBox 9"/>
          <p:cNvSpPr txBox="1"/>
          <p:nvPr/>
        </p:nvSpPr>
        <p:spPr>
          <a:xfrm>
            <a:off x="5000628" y="3857628"/>
            <a:ext cx="3714776" cy="2800767"/>
          </a:xfrm>
          <a:prstGeom prst="rect">
            <a:avLst/>
          </a:prstGeom>
          <a:noFill/>
        </p:spPr>
        <p:txBody>
          <a:bodyPr wrap="square" rtlCol="0">
            <a:spAutoFit/>
          </a:bodyPr>
          <a:lstStyle/>
          <a:p>
            <a:r>
              <a:rPr lang="ru-RU" sz="1600" b="1" dirty="0" smtClean="0">
                <a:solidFill>
                  <a:srgbClr val="006666"/>
                </a:solidFill>
                <a:latin typeface="Candara" pitchFamily="34" charset="0"/>
              </a:rPr>
              <a:t>Прочитай:</a:t>
            </a:r>
          </a:p>
          <a:p>
            <a:r>
              <a:rPr lang="ru-RU" sz="1600" b="1" dirty="0" smtClean="0">
                <a:solidFill>
                  <a:srgbClr val="006666"/>
                </a:solidFill>
                <a:latin typeface="Candara" pitchFamily="34" charset="0"/>
                <a:hlinkClick r:id="rId3" action="ppaction://hlinkfile"/>
              </a:rPr>
              <a:t>тайны актиний и медуз</a:t>
            </a:r>
            <a:endParaRPr lang="ru-RU" sz="1600" b="1" dirty="0" smtClean="0">
              <a:solidFill>
                <a:srgbClr val="006666"/>
              </a:solidFill>
              <a:latin typeface="Candara" pitchFamily="34" charset="0"/>
            </a:endParaRPr>
          </a:p>
          <a:p>
            <a:r>
              <a:rPr lang="ru-RU" sz="1600" b="1" dirty="0" smtClean="0">
                <a:solidFill>
                  <a:srgbClr val="006666"/>
                </a:solidFill>
                <a:latin typeface="Candara" pitchFamily="34" charset="0"/>
                <a:hlinkClick r:id="rId4" action="ppaction://hlinkfile"/>
              </a:rPr>
              <a:t>черноморский рапан</a:t>
            </a:r>
            <a:endParaRPr lang="ru-RU" sz="1600" b="1" dirty="0" smtClean="0">
              <a:solidFill>
                <a:srgbClr val="006666"/>
              </a:solidFill>
              <a:latin typeface="Candara" pitchFamily="34" charset="0"/>
            </a:endParaRPr>
          </a:p>
          <a:p>
            <a:r>
              <a:rPr lang="ru-RU" sz="1600" b="1" dirty="0" smtClean="0">
                <a:solidFill>
                  <a:srgbClr val="006666"/>
                </a:solidFill>
                <a:latin typeface="Candara" pitchFamily="34" charset="0"/>
                <a:hlinkClick r:id="rId5" action="ppaction://hlinkfile"/>
              </a:rPr>
              <a:t>дельфины</a:t>
            </a:r>
            <a:endParaRPr lang="ru-RU" sz="1600" b="1" dirty="0" smtClean="0">
              <a:solidFill>
                <a:srgbClr val="006666"/>
              </a:solidFill>
              <a:latin typeface="Candara" pitchFamily="34" charset="0"/>
            </a:endParaRPr>
          </a:p>
          <a:p>
            <a:r>
              <a:rPr lang="ru-RU" sz="1600" b="1" dirty="0" smtClean="0">
                <a:solidFill>
                  <a:srgbClr val="006666"/>
                </a:solidFill>
                <a:latin typeface="Candara" pitchFamily="34" charset="0"/>
                <a:hlinkClick r:id="rId6" action="ppaction://hlinkfile"/>
              </a:rPr>
              <a:t>о рыбе, которая прыгает по дну</a:t>
            </a:r>
            <a:endParaRPr lang="ru-RU" sz="1600" b="1" dirty="0" smtClean="0">
              <a:solidFill>
                <a:srgbClr val="006666"/>
              </a:solidFill>
              <a:latin typeface="Candara" pitchFamily="34" charset="0"/>
            </a:endParaRPr>
          </a:p>
          <a:p>
            <a:r>
              <a:rPr lang="ru-RU" sz="1600" b="1" dirty="0" smtClean="0">
                <a:solidFill>
                  <a:srgbClr val="006666"/>
                </a:solidFill>
                <a:latin typeface="Candara" pitchFamily="34" charset="0"/>
                <a:hlinkClick r:id="rId7" action="ppaction://hlinkfile"/>
              </a:rPr>
              <a:t>тюлень-монах</a:t>
            </a:r>
            <a:endParaRPr lang="ru-RU" sz="1600" b="1" dirty="0" smtClean="0">
              <a:solidFill>
                <a:srgbClr val="006666"/>
              </a:solidFill>
              <a:latin typeface="Candara" pitchFamily="34" charset="0"/>
            </a:endParaRPr>
          </a:p>
          <a:p>
            <a:r>
              <a:rPr lang="ru-RU" sz="1600" b="1" dirty="0" smtClean="0">
                <a:solidFill>
                  <a:srgbClr val="006666"/>
                </a:solidFill>
                <a:latin typeface="Candara" pitchFamily="34" charset="0"/>
                <a:hlinkClick r:id="rId8" action="ppaction://hlinkfile"/>
              </a:rPr>
              <a:t>обитатели Черного моря</a:t>
            </a:r>
            <a:endParaRPr lang="ru-RU" sz="1600" b="1" dirty="0" smtClean="0">
              <a:solidFill>
                <a:srgbClr val="006666"/>
              </a:solidFill>
              <a:latin typeface="Candara" pitchFamily="34" charset="0"/>
            </a:endParaRPr>
          </a:p>
          <a:p>
            <a:r>
              <a:rPr lang="ru-RU" sz="1600" b="1" dirty="0" smtClean="0">
                <a:solidFill>
                  <a:srgbClr val="006666"/>
                </a:solidFill>
                <a:latin typeface="Candara" pitchFamily="34" charset="0"/>
                <a:hlinkClick r:id="rId9" action="ppaction://hlinkfile"/>
              </a:rPr>
              <a:t>водяной уж</a:t>
            </a:r>
            <a:endParaRPr lang="ru-RU" sz="1600" b="1" dirty="0" smtClean="0">
              <a:solidFill>
                <a:srgbClr val="006666"/>
              </a:solidFill>
              <a:latin typeface="Candara" pitchFamily="34" charset="0"/>
            </a:endParaRPr>
          </a:p>
          <a:p>
            <a:r>
              <a:rPr lang="ru-RU" sz="1600" b="1" dirty="0" smtClean="0">
                <a:solidFill>
                  <a:srgbClr val="006666"/>
                </a:solidFill>
                <a:latin typeface="Candara" pitchFamily="34" charset="0"/>
                <a:hlinkClick r:id="rId10" action="ppaction://hlinkfile"/>
              </a:rPr>
              <a:t>о морском коньке</a:t>
            </a:r>
            <a:endParaRPr lang="ru-RU" sz="1600" b="1" dirty="0" smtClean="0">
              <a:solidFill>
                <a:srgbClr val="006666"/>
              </a:solidFill>
              <a:latin typeface="Candara" pitchFamily="34" charset="0"/>
            </a:endParaRPr>
          </a:p>
          <a:p>
            <a:r>
              <a:rPr lang="ru-RU" sz="1600" b="1" dirty="0" smtClean="0">
                <a:solidFill>
                  <a:srgbClr val="006666"/>
                </a:solidFill>
                <a:latin typeface="Candara" pitchFamily="34" charset="0"/>
                <a:hlinkClick r:id="rId11" action="ppaction://hlinkfile"/>
              </a:rPr>
              <a:t>опасные животные Чёрного моря</a:t>
            </a:r>
            <a:endParaRPr lang="ru-RU" sz="1600" b="1" dirty="0" smtClean="0">
              <a:solidFill>
                <a:srgbClr val="006666"/>
              </a:solidFill>
              <a:latin typeface="Candara" pitchFamily="34" charset="0"/>
            </a:endParaRPr>
          </a:p>
          <a:p>
            <a:r>
              <a:rPr lang="ru-RU" sz="1600" b="1" dirty="0" smtClean="0">
                <a:solidFill>
                  <a:srgbClr val="006666"/>
                </a:solidFill>
                <a:latin typeface="Candara" pitchFamily="34" charset="0"/>
                <a:hlinkClick r:id="rId12" action="ppaction://hlinkpres?slideindex=1&amp;slidetitle="/>
              </a:rPr>
              <a:t>ракушки</a:t>
            </a:r>
            <a:endParaRPr lang="ru-RU" sz="1600" b="1" dirty="0">
              <a:solidFill>
                <a:srgbClr val="006666"/>
              </a:solidFill>
              <a:latin typeface="Candara" pitchFamily="34" charset="0"/>
            </a:endParaRPr>
          </a:p>
        </p:txBody>
      </p:sp>
      <p:pic>
        <p:nvPicPr>
          <p:cNvPr id="12" name="Picture 3" descr="F:\к уроку\4d1092e2aa7a5886ca38a0527330[1].jpg"/>
          <p:cNvPicPr>
            <a:picLocks noChangeAspect="1" noChangeArrowheads="1"/>
          </p:cNvPicPr>
          <p:nvPr/>
        </p:nvPicPr>
        <p:blipFill>
          <a:blip r:embed="rId13" cstate="email">
            <a:lum contrast="10000"/>
            <a:extLst>
              <a:ext uri="{28A0092B-C50C-407E-A947-70E740481C1C}">
                <a14:useLocalDpi xmlns:a14="http://schemas.microsoft.com/office/drawing/2010/main"/>
              </a:ext>
            </a:extLst>
          </a:blip>
          <a:srcRect/>
          <a:stretch>
            <a:fillRect/>
          </a:stretch>
        </p:blipFill>
        <p:spPr bwMode="auto">
          <a:xfrm>
            <a:off x="1357290" y="4143380"/>
            <a:ext cx="2201635" cy="2462845"/>
          </a:xfrm>
          <a:prstGeom prst="rect">
            <a:avLst/>
          </a:prstGeom>
          <a:noFill/>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260648"/>
            <a:ext cx="1564394" cy="1025212"/>
          </a:xfrm>
          <a:prstGeom prst="rect">
            <a:avLst/>
          </a:prstGeom>
        </p:spPr>
      </p:pic>
      <p:pic>
        <p:nvPicPr>
          <p:cNvPr id="10" name="Рисунок 9" descr="http://img-fotki.yandex.ru/get/5412/4243123.30/0_877e5_83188612_XL">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692696"/>
            <a:ext cx="441506" cy="369849"/>
          </a:xfrm>
          <a:prstGeom prst="rect">
            <a:avLst/>
          </a:prstGeom>
          <a:noFill/>
          <a:ln w="9525">
            <a:noFill/>
            <a:miter lim="800000"/>
            <a:headEnd/>
            <a:tailEnd/>
          </a:ln>
        </p:spPr>
      </p:pic>
      <p:sp>
        <p:nvSpPr>
          <p:cNvPr id="7" name="Прямоугольник 6"/>
          <p:cNvSpPr/>
          <p:nvPr/>
        </p:nvSpPr>
        <p:spPr>
          <a:xfrm>
            <a:off x="2286000" y="476672"/>
            <a:ext cx="5310336" cy="461665"/>
          </a:xfrm>
          <a:prstGeom prst="rect">
            <a:avLst/>
          </a:prstGeom>
        </p:spPr>
        <p:txBody>
          <a:bodyPr wrap="square">
            <a:spAutoFit/>
          </a:bodyPr>
          <a:lstStyle/>
          <a:p>
            <a:pPr algn="ctr"/>
            <a:r>
              <a:rPr lang="ru-RU" sz="2400" b="1" dirty="0" smtClean="0">
                <a:solidFill>
                  <a:srgbClr val="006666"/>
                </a:solidFill>
                <a:latin typeface="Candara" pitchFamily="34" charset="0"/>
              </a:rPr>
              <a:t>Что растет на дне морском ?</a:t>
            </a:r>
            <a:endParaRPr lang="ru-RU" sz="2400" b="1" dirty="0">
              <a:solidFill>
                <a:srgbClr val="006666"/>
              </a:solidFill>
              <a:latin typeface="Candara" pitchFamily="34" charset="0"/>
            </a:endParaRPr>
          </a:p>
        </p:txBody>
      </p:sp>
      <p:sp>
        <p:nvSpPr>
          <p:cNvPr id="11" name="TextBox 10"/>
          <p:cNvSpPr txBox="1"/>
          <p:nvPr/>
        </p:nvSpPr>
        <p:spPr>
          <a:xfrm>
            <a:off x="214282" y="1214422"/>
            <a:ext cx="8643998" cy="1015663"/>
          </a:xfrm>
          <a:prstGeom prst="rect">
            <a:avLst/>
          </a:prstGeom>
          <a:noFill/>
        </p:spPr>
        <p:txBody>
          <a:bodyPr wrap="square" rtlCol="0">
            <a:spAutoFit/>
          </a:bodyPr>
          <a:lstStyle/>
          <a:p>
            <a:r>
              <a:rPr lang="ru-RU" sz="2000" b="1" dirty="0" smtClean="0">
                <a:solidFill>
                  <a:srgbClr val="000099"/>
                </a:solidFill>
                <a:latin typeface="Candara" pitchFamily="34" charset="0"/>
              </a:rPr>
              <a:t>На солнечных полянках, в прозрачной морской воде на песчанном дне растет настоящая зеленая трава взморник, или зостера. У нее длинные корни, листья, которые опадают осенью, и даже…цветы! </a:t>
            </a:r>
            <a:endParaRPr lang="ru-RU" sz="2000" b="1" dirty="0">
              <a:solidFill>
                <a:srgbClr val="000099"/>
              </a:solidFill>
              <a:latin typeface="Candara" pitchFamily="34" charset="0"/>
            </a:endParaRPr>
          </a:p>
        </p:txBody>
      </p:sp>
      <p:pic>
        <p:nvPicPr>
          <p:cNvPr id="49154" name="Picture 2" descr="http://www.plantarium.ru/dat/plants/4/423/46423_eaf34e92.jpg"/>
          <p:cNvPicPr>
            <a:picLocks noChangeAspect="1" noChangeArrowheads="1"/>
          </p:cNvPicPr>
          <p:nvPr/>
        </p:nvPicPr>
        <p:blipFill>
          <a:blip r:embed="rId5" cstate="email">
            <a:lum contrast="30000"/>
            <a:extLst>
              <a:ext uri="{28A0092B-C50C-407E-A947-70E740481C1C}">
                <a14:useLocalDpi xmlns:a14="http://schemas.microsoft.com/office/drawing/2010/main"/>
              </a:ext>
            </a:extLst>
          </a:blip>
          <a:srcRect/>
          <a:stretch>
            <a:fillRect/>
          </a:stretch>
        </p:blipFill>
        <p:spPr bwMode="auto">
          <a:xfrm>
            <a:off x="2088587" y="2636912"/>
            <a:ext cx="4862725" cy="3528392"/>
          </a:xfrm>
          <a:prstGeom prst="rect">
            <a:avLst/>
          </a:prstGeom>
          <a:noFill/>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260648"/>
            <a:ext cx="1606406" cy="1025212"/>
          </a:xfrm>
          <a:prstGeom prst="rect">
            <a:avLst/>
          </a:prstGeom>
        </p:spPr>
      </p:pic>
      <p:pic>
        <p:nvPicPr>
          <p:cNvPr id="10" name="Рисунок 9" descr="http://img-fotki.yandex.ru/get/5412/4243123.30/0_877e5_83188612_XL">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692696"/>
            <a:ext cx="441506" cy="369849"/>
          </a:xfrm>
          <a:prstGeom prst="rect">
            <a:avLst/>
          </a:prstGeom>
          <a:noFill/>
          <a:ln w="9525">
            <a:noFill/>
            <a:miter lim="800000"/>
            <a:headEnd/>
            <a:tailEnd/>
          </a:ln>
        </p:spPr>
      </p:pic>
      <p:sp>
        <p:nvSpPr>
          <p:cNvPr id="11" name="TextBox 10"/>
          <p:cNvSpPr txBox="1"/>
          <p:nvPr/>
        </p:nvSpPr>
        <p:spPr>
          <a:xfrm>
            <a:off x="214282" y="1285860"/>
            <a:ext cx="3925670" cy="4401205"/>
          </a:xfrm>
          <a:prstGeom prst="rect">
            <a:avLst/>
          </a:prstGeom>
          <a:noFill/>
        </p:spPr>
        <p:txBody>
          <a:bodyPr wrap="square" rtlCol="0">
            <a:spAutoFit/>
          </a:bodyPr>
          <a:lstStyle/>
          <a:p>
            <a:r>
              <a:rPr lang="ru-RU" sz="2000" b="1" dirty="0" smtClean="0">
                <a:solidFill>
                  <a:srgbClr val="000099"/>
                </a:solidFill>
                <a:latin typeface="Candara" pitchFamily="34" charset="0"/>
              </a:rPr>
              <a:t>В тихий погожий денек, когда морская гладь почти не движется, сквозь прозрачную воду виден бескрайний подводный лес, растущий на каменистом дне. </a:t>
            </a:r>
          </a:p>
          <a:p>
            <a:endParaRPr lang="ru-RU" sz="2000" b="1" dirty="0" smtClean="0">
              <a:solidFill>
                <a:srgbClr val="000099"/>
              </a:solidFill>
              <a:latin typeface="Candara" pitchFamily="34" charset="0"/>
            </a:endParaRPr>
          </a:p>
          <a:p>
            <a:r>
              <a:rPr lang="ru-RU" sz="2000" b="1" dirty="0" smtClean="0">
                <a:solidFill>
                  <a:srgbClr val="000099"/>
                </a:solidFill>
                <a:latin typeface="Candara" pitchFamily="34" charset="0"/>
              </a:rPr>
              <a:t>В этом лесу полно чудес! Деревья в рост человека – это заросли цистозиры. Густые ветви ее спутаны, как борода сказочного героя, а на ветвях вьют гнезда разноцветные рыбки зеленушки.</a:t>
            </a:r>
            <a:endParaRPr lang="ru-RU" sz="2000" b="1" dirty="0">
              <a:solidFill>
                <a:srgbClr val="000099"/>
              </a:solidFill>
              <a:latin typeface="Candara" pitchFamily="34" charset="0"/>
            </a:endParaRPr>
          </a:p>
        </p:txBody>
      </p:sp>
      <p:pic>
        <p:nvPicPr>
          <p:cNvPr id="82948" name="Picture 4" descr="&amp;Fcy;&amp;ocy;&amp;tcy;&amp;ocy; | &amp;chcy;&amp;iecy;&amp;rcy;&amp;ncy;&amp;ocy;&amp;iecy; &amp;mcy;&amp;ocy;&amp;rcy;&amp;iecy; &amp;fcy;&amp;ocy;&amp;tcy;&amp;ocy; | &amp;Ncy;&amp;ocy;&amp;vcy;&amp;ocy;&amp;mcy;&amp;icy;&amp;khcy;&amp;acy;&amp;jcy;&amp;lcy;&amp;ocy;&amp;vcy;&amp;scy;&amp;kcy;&amp;icy;&amp;jcy;"/>
          <p:cNvPicPr>
            <a:picLocks noChangeAspect="1" noChangeArrowheads="1"/>
          </p:cNvPicPr>
          <p:nvPr/>
        </p:nvPicPr>
        <p:blipFill>
          <a:blip r:embed="rId5" cstate="email">
            <a:lum bright="-10000" contrast="20000"/>
            <a:extLst>
              <a:ext uri="{28A0092B-C50C-407E-A947-70E740481C1C}">
                <a14:useLocalDpi xmlns:a14="http://schemas.microsoft.com/office/drawing/2010/main"/>
              </a:ext>
            </a:extLst>
          </a:blip>
          <a:srcRect/>
          <a:stretch>
            <a:fillRect/>
          </a:stretch>
        </p:blipFill>
        <p:spPr bwMode="auto">
          <a:xfrm>
            <a:off x="4860032" y="1530896"/>
            <a:ext cx="3560327" cy="4529664"/>
          </a:xfrm>
          <a:prstGeom prst="rect">
            <a:avLst/>
          </a:prstGeom>
          <a:noFill/>
        </p:spPr>
      </p:pic>
      <p:sp>
        <p:nvSpPr>
          <p:cNvPr id="12" name="TextBox 11"/>
          <p:cNvSpPr txBox="1"/>
          <p:nvPr/>
        </p:nvSpPr>
        <p:spPr>
          <a:xfrm>
            <a:off x="785786" y="6000768"/>
            <a:ext cx="2857520" cy="892552"/>
          </a:xfrm>
          <a:prstGeom prst="rect">
            <a:avLst/>
          </a:prstGeom>
          <a:noFill/>
        </p:spPr>
        <p:txBody>
          <a:bodyPr wrap="square" rtlCol="0">
            <a:spAutoFit/>
          </a:bodyPr>
          <a:lstStyle/>
          <a:p>
            <a:r>
              <a:rPr lang="ru-RU" sz="1600" b="1" dirty="0" smtClean="0">
                <a:solidFill>
                  <a:srgbClr val="006666"/>
                </a:solidFill>
                <a:latin typeface="Candara" pitchFamily="34" charset="0"/>
              </a:rPr>
              <a:t>Прочитай:</a:t>
            </a:r>
          </a:p>
          <a:p>
            <a:r>
              <a:rPr lang="ru-RU" b="1" dirty="0" smtClean="0">
                <a:solidFill>
                  <a:srgbClr val="006666"/>
                </a:solidFill>
                <a:latin typeface="Candara" pitchFamily="34" charset="0"/>
                <a:hlinkClick r:id="rId6" action="ppaction://hlinkfile"/>
              </a:rPr>
              <a:t>знакомьтесь, водоросли!</a:t>
            </a:r>
            <a:endParaRPr lang="ru-RU" b="1" dirty="0" smtClean="0">
              <a:solidFill>
                <a:srgbClr val="006666"/>
              </a:solidFill>
              <a:latin typeface="Candara" pitchFamily="34" charset="0"/>
            </a:endParaRPr>
          </a:p>
          <a:p>
            <a:endParaRPr lang="ru-RU" dirty="0"/>
          </a:p>
        </p:txBody>
      </p:sp>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1800" y="2492896"/>
            <a:ext cx="3240360" cy="2123542"/>
          </a:xfrm>
          <a:prstGeom prst="rect">
            <a:avLst/>
          </a:prstGeom>
        </p:spPr>
      </p:pic>
      <p:sp>
        <p:nvSpPr>
          <p:cNvPr id="17" name="Стрелка вверх 16"/>
          <p:cNvSpPr/>
          <p:nvPr/>
        </p:nvSpPr>
        <p:spPr>
          <a:xfrm>
            <a:off x="3779912" y="1700808"/>
            <a:ext cx="288032" cy="690376"/>
          </a:xfrm>
          <a:prstGeom prst="upArrow">
            <a:avLst/>
          </a:prstGeom>
          <a:solidFill>
            <a:srgbClr val="0099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Стрелка вверх 17"/>
          <p:cNvSpPr/>
          <p:nvPr/>
        </p:nvSpPr>
        <p:spPr>
          <a:xfrm rot="1968275">
            <a:off x="5100823" y="2369872"/>
            <a:ext cx="285653" cy="707160"/>
          </a:xfrm>
          <a:prstGeom prst="upArrow">
            <a:avLst/>
          </a:prstGeom>
          <a:solidFill>
            <a:srgbClr val="0099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Стрелка вверх 19"/>
          <p:cNvSpPr/>
          <p:nvPr/>
        </p:nvSpPr>
        <p:spPr>
          <a:xfrm rot="16944821">
            <a:off x="2587150" y="2722194"/>
            <a:ext cx="285653" cy="700070"/>
          </a:xfrm>
          <a:prstGeom prst="upArrow">
            <a:avLst/>
          </a:prstGeom>
          <a:solidFill>
            <a:srgbClr val="0099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Стрелка вверх 20"/>
          <p:cNvSpPr/>
          <p:nvPr/>
        </p:nvSpPr>
        <p:spPr>
          <a:xfrm rot="3598632">
            <a:off x="6102919" y="3231979"/>
            <a:ext cx="285653" cy="707160"/>
          </a:xfrm>
          <a:prstGeom prst="upArrow">
            <a:avLst/>
          </a:prstGeom>
          <a:solidFill>
            <a:srgbClr val="0099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Стрелка вверх 22"/>
          <p:cNvSpPr/>
          <p:nvPr/>
        </p:nvSpPr>
        <p:spPr>
          <a:xfrm rot="11706046">
            <a:off x="3873363" y="4239817"/>
            <a:ext cx="285653" cy="707160"/>
          </a:xfrm>
          <a:prstGeom prst="upArrow">
            <a:avLst/>
          </a:prstGeom>
          <a:solidFill>
            <a:srgbClr val="0099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Стрелка вверх 23"/>
          <p:cNvSpPr/>
          <p:nvPr/>
        </p:nvSpPr>
        <p:spPr>
          <a:xfrm rot="9553067">
            <a:off x="5402544" y="4528242"/>
            <a:ext cx="285653" cy="707160"/>
          </a:xfrm>
          <a:prstGeom prst="upArrow">
            <a:avLst/>
          </a:prstGeom>
          <a:solidFill>
            <a:srgbClr val="0099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TextBox 24"/>
          <p:cNvSpPr txBox="1"/>
          <p:nvPr/>
        </p:nvSpPr>
        <p:spPr>
          <a:xfrm>
            <a:off x="3563888" y="3429000"/>
            <a:ext cx="1872208" cy="400110"/>
          </a:xfrm>
          <a:prstGeom prst="rect">
            <a:avLst/>
          </a:prstGeom>
          <a:noFill/>
        </p:spPr>
        <p:txBody>
          <a:bodyPr wrap="square" rtlCol="0">
            <a:spAutoFit/>
          </a:bodyPr>
          <a:lstStyle/>
          <a:p>
            <a:r>
              <a:rPr lang="ru-RU" b="1" dirty="0" smtClean="0">
                <a:solidFill>
                  <a:schemeClr val="bg1"/>
                </a:solidFill>
                <a:latin typeface="Candara" pitchFamily="34" charset="0"/>
              </a:rPr>
              <a:t>    Черное</a:t>
            </a:r>
            <a:r>
              <a:rPr lang="ru-RU" sz="2000" b="1" dirty="0" smtClean="0">
                <a:solidFill>
                  <a:schemeClr val="bg1"/>
                </a:solidFill>
                <a:latin typeface="Candara" pitchFamily="34" charset="0"/>
              </a:rPr>
              <a:t> море</a:t>
            </a:r>
            <a:endParaRPr lang="ru-RU" sz="2000" b="1" dirty="0">
              <a:solidFill>
                <a:schemeClr val="bg1"/>
              </a:solidFill>
              <a:latin typeface="Candara" pitchFamily="34" charset="0"/>
            </a:endParaRPr>
          </a:p>
        </p:txBody>
      </p:sp>
      <p:sp>
        <p:nvSpPr>
          <p:cNvPr id="26" name="Скругленный прямоугольник 25"/>
          <p:cNvSpPr/>
          <p:nvPr/>
        </p:nvSpPr>
        <p:spPr>
          <a:xfrm>
            <a:off x="1763688" y="548680"/>
            <a:ext cx="2448272" cy="986408"/>
          </a:xfrm>
          <a:prstGeom prst="roundRect">
            <a:avLst/>
          </a:prstGeom>
          <a:solidFill>
            <a:srgbClr val="0099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Candara" pitchFamily="34" charset="0"/>
              </a:rPr>
              <a:t>Легенды и мифы</a:t>
            </a:r>
            <a:endParaRPr lang="ru-RU" sz="2000" dirty="0">
              <a:solidFill>
                <a:schemeClr val="bg1"/>
              </a:solidFill>
              <a:latin typeface="Candara" pitchFamily="34" charset="0"/>
            </a:endParaRPr>
          </a:p>
        </p:txBody>
      </p:sp>
      <p:sp>
        <p:nvSpPr>
          <p:cNvPr id="27" name="Скругленный прямоугольник 26"/>
          <p:cNvSpPr/>
          <p:nvPr/>
        </p:nvSpPr>
        <p:spPr>
          <a:xfrm>
            <a:off x="5436096" y="1268760"/>
            <a:ext cx="2448272" cy="936104"/>
          </a:xfrm>
          <a:prstGeom prst="roundRect">
            <a:avLst/>
          </a:prstGeom>
          <a:solidFill>
            <a:srgbClr val="0099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Candara" pitchFamily="34" charset="0"/>
              </a:rPr>
              <a:t>Жители                                      подводных глубин</a:t>
            </a:r>
            <a:endParaRPr lang="ru-RU" sz="2000" b="1" dirty="0">
              <a:solidFill>
                <a:schemeClr val="bg1"/>
              </a:solidFill>
              <a:latin typeface="Candara" pitchFamily="34" charset="0"/>
            </a:endParaRPr>
          </a:p>
        </p:txBody>
      </p:sp>
      <p:sp>
        <p:nvSpPr>
          <p:cNvPr id="28" name="Скругленный прямоугольник 27"/>
          <p:cNvSpPr/>
          <p:nvPr/>
        </p:nvSpPr>
        <p:spPr>
          <a:xfrm>
            <a:off x="6660232" y="2852936"/>
            <a:ext cx="2304256" cy="1080120"/>
          </a:xfrm>
          <a:prstGeom prst="roundRect">
            <a:avLst/>
          </a:prstGeom>
          <a:solidFill>
            <a:srgbClr val="0099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latin typeface="Candara" pitchFamily="34" charset="0"/>
              </a:rPr>
              <a:t>Что растет </a:t>
            </a:r>
          </a:p>
          <a:p>
            <a:pPr algn="ctr"/>
            <a:r>
              <a:rPr lang="ru-RU" sz="2000" b="1" dirty="0" smtClean="0">
                <a:solidFill>
                  <a:schemeClr val="bg1"/>
                </a:solidFill>
                <a:latin typeface="Candara" pitchFamily="34" charset="0"/>
              </a:rPr>
              <a:t>на дне морском ?</a:t>
            </a:r>
            <a:endParaRPr lang="ru-RU" sz="2000" b="1" dirty="0">
              <a:solidFill>
                <a:schemeClr val="bg1"/>
              </a:solidFill>
              <a:latin typeface="Candara" pitchFamily="34" charset="0"/>
            </a:endParaRPr>
          </a:p>
        </p:txBody>
      </p:sp>
      <p:sp>
        <p:nvSpPr>
          <p:cNvPr id="29" name="Скругленный прямоугольник 28"/>
          <p:cNvSpPr/>
          <p:nvPr/>
        </p:nvSpPr>
        <p:spPr>
          <a:xfrm>
            <a:off x="5796136" y="5157192"/>
            <a:ext cx="2592288" cy="1152128"/>
          </a:xfrm>
          <a:prstGeom prst="roundRect">
            <a:avLst/>
          </a:prstGeom>
          <a:solidFill>
            <a:srgbClr val="0099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tx1"/>
                </a:solidFill>
                <a:latin typeface="Candara" pitchFamily="34" charset="0"/>
              </a:rPr>
              <a:t>«Черные страницы»</a:t>
            </a:r>
            <a:endParaRPr lang="ru-RU" sz="2000" b="1" dirty="0">
              <a:solidFill>
                <a:schemeClr val="tx1"/>
              </a:solidFill>
              <a:latin typeface="Candara" pitchFamily="34" charset="0"/>
            </a:endParaRPr>
          </a:p>
        </p:txBody>
      </p:sp>
      <p:sp>
        <p:nvSpPr>
          <p:cNvPr id="30" name="Скругленный прямоугольник 29"/>
          <p:cNvSpPr/>
          <p:nvPr/>
        </p:nvSpPr>
        <p:spPr>
          <a:xfrm>
            <a:off x="1763688" y="5013176"/>
            <a:ext cx="2232248" cy="1152128"/>
          </a:xfrm>
          <a:prstGeom prst="roundRect">
            <a:avLst/>
          </a:prstGeom>
          <a:solidFill>
            <a:srgbClr val="0099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Candara" pitchFamily="34" charset="0"/>
              </a:rPr>
              <a:t>Красная книга</a:t>
            </a:r>
            <a:endParaRPr lang="ru-RU" sz="2000" b="1" dirty="0">
              <a:solidFill>
                <a:srgbClr val="FF0000"/>
              </a:solidFill>
              <a:latin typeface="Candara" pitchFamily="34" charset="0"/>
            </a:endParaRPr>
          </a:p>
        </p:txBody>
      </p:sp>
      <p:sp>
        <p:nvSpPr>
          <p:cNvPr id="32" name="Скругленный прямоугольник 31"/>
          <p:cNvSpPr/>
          <p:nvPr/>
        </p:nvSpPr>
        <p:spPr>
          <a:xfrm>
            <a:off x="179512" y="2500306"/>
            <a:ext cx="2160240" cy="1143008"/>
          </a:xfrm>
          <a:prstGeom prst="roundRect">
            <a:avLst/>
          </a:prstGeom>
          <a:solidFill>
            <a:srgbClr val="0099C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rPr>
              <a:t>Кто такие маринисты?</a:t>
            </a:r>
            <a:endParaRPr lang="ru-RU" sz="2000" b="1" dirty="0">
              <a:solidFill>
                <a:schemeClr val="bg1"/>
              </a:solidFill>
            </a:endParaRPr>
          </a:p>
        </p:txBody>
      </p:sp>
      <p:pic>
        <p:nvPicPr>
          <p:cNvPr id="35" name="Рисунок 34" descr="http://img-fotki.yandex.ru/get/5412/4243123.30/0_877e5_83188612_XL">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214678" y="3571876"/>
            <a:ext cx="522972" cy="451666"/>
          </a:xfrm>
          <a:prstGeom prst="rect">
            <a:avLst/>
          </a:prstGeom>
          <a:noFill/>
          <a:ln w="9525">
            <a:noFill/>
            <a:miter lim="800000"/>
            <a:headEnd/>
            <a:tailEnd/>
          </a:ln>
        </p:spPr>
      </p:pic>
      <p:pic>
        <p:nvPicPr>
          <p:cNvPr id="36" name="Рисунок 35" descr="http://www.clker.com/cliparts/0/7/b/5/12065781301077508167wipp_Aussersihl_-_Coat_of_arms.svg.hi.png">
            <a:hlinkClick r:id="rId5"/>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4071934" y="2285992"/>
            <a:ext cx="206212" cy="229990"/>
          </a:xfrm>
          <a:prstGeom prst="rect">
            <a:avLst/>
          </a:prstGeom>
          <a:noFill/>
          <a:ln w="9525">
            <a:noFill/>
            <a:miter lim="800000"/>
            <a:headEnd/>
            <a:tailEnd/>
          </a:ln>
        </p:spPr>
      </p:pic>
      <p:pic>
        <p:nvPicPr>
          <p:cNvPr id="37" name="Рисунок 36" descr="http://www.clker.com/cliparts/0/7/b/5/12065781301077508167wipp_Aussersihl_-_Coat_of_arms.svg.hi.png">
            <a:hlinkClick r:id="rId5"/>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5214942" y="3000372"/>
            <a:ext cx="206212" cy="229990"/>
          </a:xfrm>
          <a:prstGeom prst="rect">
            <a:avLst/>
          </a:prstGeom>
          <a:noFill/>
          <a:ln w="9525">
            <a:noFill/>
            <a:miter lim="800000"/>
            <a:headEnd/>
            <a:tailEnd/>
          </a:ln>
        </p:spPr>
      </p:pic>
      <p:pic>
        <p:nvPicPr>
          <p:cNvPr id="38" name="Рисунок 37" descr="http://www.clker.com/cliparts/0/7/b/5/12065781301077508167wipp_Aussersihl_-_Coat_of_arms.svg.hi.png">
            <a:hlinkClick r:id="rId5"/>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6072198" y="3857628"/>
            <a:ext cx="206212" cy="229990"/>
          </a:xfrm>
          <a:prstGeom prst="rect">
            <a:avLst/>
          </a:prstGeom>
          <a:noFill/>
          <a:ln w="9525">
            <a:noFill/>
            <a:miter lim="800000"/>
            <a:headEnd/>
            <a:tailEnd/>
          </a:ln>
        </p:spPr>
      </p:pic>
      <p:pic>
        <p:nvPicPr>
          <p:cNvPr id="39" name="Рисунок 38" descr="http://www.clker.com/cliparts/0/7/b/5/12065781301077508167wipp_Aussersihl_-_Coat_of_arms.svg.hi.png">
            <a:hlinkClick r:id="rId5"/>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5643570" y="4500570"/>
            <a:ext cx="206212" cy="229990"/>
          </a:xfrm>
          <a:prstGeom prst="rect">
            <a:avLst/>
          </a:prstGeom>
          <a:noFill/>
          <a:ln w="9525">
            <a:noFill/>
            <a:miter lim="800000"/>
            <a:headEnd/>
            <a:tailEnd/>
          </a:ln>
        </p:spPr>
      </p:pic>
      <p:pic>
        <p:nvPicPr>
          <p:cNvPr id="40" name="Рисунок 39" descr="http://www.clker.com/cliparts/0/7/b/5/12065781301077508167wipp_Aussersihl_-_Coat_of_arms.svg.hi.png">
            <a:hlinkClick r:id="rId5"/>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4214810" y="4286256"/>
            <a:ext cx="206212" cy="229990"/>
          </a:xfrm>
          <a:prstGeom prst="rect">
            <a:avLst/>
          </a:prstGeom>
          <a:noFill/>
          <a:ln w="9525">
            <a:noFill/>
            <a:miter lim="800000"/>
            <a:headEnd/>
            <a:tailEnd/>
          </a:ln>
        </p:spPr>
      </p:pic>
      <p:pic>
        <p:nvPicPr>
          <p:cNvPr id="41" name="Рисунок 40" descr="http://www.clker.com/cliparts/0/7/b/5/12065781301077508167wipp_Aussersihl_-_Coat_of_arms.svg.hi.png">
            <a:hlinkClick r:id="rId5"/>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2786050" y="3286124"/>
            <a:ext cx="206212" cy="229990"/>
          </a:xfrm>
          <a:prstGeom prst="rect">
            <a:avLst/>
          </a:prstGeom>
          <a:noFill/>
          <a:ln w="9525">
            <a:noFill/>
            <a:miter lim="800000"/>
            <a:headEnd/>
            <a:tailEnd/>
          </a:ln>
        </p:spPr>
      </p:pic>
      <p:sp>
        <p:nvSpPr>
          <p:cNvPr id="2" name="Прямоугольник 1"/>
          <p:cNvSpPr/>
          <p:nvPr/>
        </p:nvSpPr>
        <p:spPr>
          <a:xfrm>
            <a:off x="3102532" y="6309320"/>
            <a:ext cx="4637820" cy="369332"/>
          </a:xfrm>
          <a:prstGeom prst="rect">
            <a:avLst/>
          </a:prstGeom>
        </p:spPr>
        <p:txBody>
          <a:bodyPr wrap="square">
            <a:spAutoFit/>
          </a:bodyPr>
          <a:lstStyle/>
          <a:p>
            <a:r>
              <a:rPr lang="ru-RU" b="1" dirty="0" smtClean="0">
                <a:solidFill>
                  <a:srgbClr val="000099"/>
                </a:solidFill>
                <a:hlinkClick r:id="rId7" action="ppaction://hlinkfile"/>
              </a:rPr>
              <a:t>визитная </a:t>
            </a:r>
            <a:r>
              <a:rPr lang="ru-RU" b="1" dirty="0">
                <a:solidFill>
                  <a:srgbClr val="000099"/>
                </a:solidFill>
                <a:hlinkClick r:id="rId7" action="ppaction://hlinkfile"/>
              </a:rPr>
              <a:t>карточка проекта</a:t>
            </a:r>
            <a:endParaRPr lang="ru-RU" b="1" dirty="0">
              <a:solidFill>
                <a:srgbClr val="000099"/>
              </a:solidFill>
            </a:endParaRPr>
          </a:p>
        </p:txBody>
      </p:sp>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par>
                                <p:cTn id="52" presetID="53" presetClass="entr" presetSubtype="0" fill="hold" grpId="1"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par>
                                <p:cTn id="64" presetID="53" presetClass="entr" presetSubtype="0"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par>
                                <p:cTn id="76" presetID="53" presetClass="entr" presetSubtype="0" fill="hold"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500" fill="hold"/>
                                        <p:tgtEl>
                                          <p:spTgt spid="28"/>
                                        </p:tgtEl>
                                        <p:attrNameLst>
                                          <p:attrName>ppt_w</p:attrName>
                                        </p:attrNameLst>
                                      </p:cBhvr>
                                      <p:tavLst>
                                        <p:tav tm="0">
                                          <p:val>
                                            <p:fltVal val="0"/>
                                          </p:val>
                                        </p:tav>
                                        <p:tav tm="100000">
                                          <p:val>
                                            <p:strVal val="#ppt_w"/>
                                          </p:val>
                                        </p:tav>
                                      </p:tavLst>
                                    </p:anim>
                                    <p:anim calcmode="lin" valueType="num">
                                      <p:cBhvr>
                                        <p:cTn id="86" dur="500" fill="hold"/>
                                        <p:tgtEl>
                                          <p:spTgt spid="28"/>
                                        </p:tgtEl>
                                        <p:attrNameLst>
                                          <p:attrName>ppt_h</p:attrName>
                                        </p:attrNameLst>
                                      </p:cBhvr>
                                      <p:tavLst>
                                        <p:tav tm="0">
                                          <p:val>
                                            <p:fltVal val="0"/>
                                          </p:val>
                                        </p:tav>
                                        <p:tav tm="100000">
                                          <p:val>
                                            <p:strVal val="#ppt_h"/>
                                          </p:val>
                                        </p:tav>
                                      </p:tavLst>
                                    </p:anim>
                                    <p:animEffect transition="in" filter="fade">
                                      <p:cBhvr>
                                        <p:cTn id="87" dur="500"/>
                                        <p:tgtEl>
                                          <p:spTgt spid="28"/>
                                        </p:tgtEl>
                                      </p:cBhvr>
                                    </p:animEffect>
                                  </p:childTnLst>
                                </p:cTn>
                              </p:par>
                              <p:par>
                                <p:cTn id="88" presetID="53" presetClass="entr" presetSubtype="0" fill="hold" nodeType="with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p:cTn id="90" dur="500" fill="hold"/>
                                        <p:tgtEl>
                                          <p:spTgt spid="38"/>
                                        </p:tgtEl>
                                        <p:attrNameLst>
                                          <p:attrName>ppt_w</p:attrName>
                                        </p:attrNameLst>
                                      </p:cBhvr>
                                      <p:tavLst>
                                        <p:tav tm="0">
                                          <p:val>
                                            <p:fltVal val="0"/>
                                          </p:val>
                                        </p:tav>
                                        <p:tav tm="100000">
                                          <p:val>
                                            <p:strVal val="#ppt_w"/>
                                          </p:val>
                                        </p:tav>
                                      </p:tavLst>
                                    </p:anim>
                                    <p:anim calcmode="lin" valueType="num">
                                      <p:cBhvr>
                                        <p:cTn id="91" dur="500" fill="hold"/>
                                        <p:tgtEl>
                                          <p:spTgt spid="38"/>
                                        </p:tgtEl>
                                        <p:attrNameLst>
                                          <p:attrName>ppt_h</p:attrName>
                                        </p:attrNameLst>
                                      </p:cBhvr>
                                      <p:tavLst>
                                        <p:tav tm="0">
                                          <p:val>
                                            <p:fltVal val="0"/>
                                          </p:val>
                                        </p:tav>
                                        <p:tav tm="100000">
                                          <p:val>
                                            <p:strVal val="#ppt_h"/>
                                          </p:val>
                                        </p:tav>
                                      </p:tavLst>
                                    </p:anim>
                                    <p:animEffect transition="in" filter="fade">
                                      <p:cBhvr>
                                        <p:cTn id="92" dur="500"/>
                                        <p:tgtEl>
                                          <p:spTgt spid="3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par>
                                <p:cTn id="100" presetID="53" presetClass="entr" presetSubtype="0" fill="hold" nodeType="withEffect">
                                  <p:stCondLst>
                                    <p:cond delay="0"/>
                                  </p:stCondLst>
                                  <p:childTnLst>
                                    <p:set>
                                      <p:cBhvr>
                                        <p:cTn id="101" dur="1" fill="hold">
                                          <p:stCondLst>
                                            <p:cond delay="0"/>
                                          </p:stCondLst>
                                        </p:cTn>
                                        <p:tgtEl>
                                          <p:spTgt spid="39"/>
                                        </p:tgtEl>
                                        <p:attrNameLst>
                                          <p:attrName>style.visibility</p:attrName>
                                        </p:attrNameLst>
                                      </p:cBhvr>
                                      <p:to>
                                        <p:strVal val="visible"/>
                                      </p:to>
                                    </p:set>
                                    <p:anim calcmode="lin" valueType="num">
                                      <p:cBhvr>
                                        <p:cTn id="102" dur="500" fill="hold"/>
                                        <p:tgtEl>
                                          <p:spTgt spid="39"/>
                                        </p:tgtEl>
                                        <p:attrNameLst>
                                          <p:attrName>ppt_w</p:attrName>
                                        </p:attrNameLst>
                                      </p:cBhvr>
                                      <p:tavLst>
                                        <p:tav tm="0">
                                          <p:val>
                                            <p:fltVal val="0"/>
                                          </p:val>
                                        </p:tav>
                                        <p:tav tm="100000">
                                          <p:val>
                                            <p:strVal val="#ppt_w"/>
                                          </p:val>
                                        </p:tav>
                                      </p:tavLst>
                                    </p:anim>
                                    <p:anim calcmode="lin" valueType="num">
                                      <p:cBhvr>
                                        <p:cTn id="103" dur="500" fill="hold"/>
                                        <p:tgtEl>
                                          <p:spTgt spid="39"/>
                                        </p:tgtEl>
                                        <p:attrNameLst>
                                          <p:attrName>ppt_h</p:attrName>
                                        </p:attrNameLst>
                                      </p:cBhvr>
                                      <p:tavLst>
                                        <p:tav tm="0">
                                          <p:val>
                                            <p:fltVal val="0"/>
                                          </p:val>
                                        </p:tav>
                                        <p:tav tm="100000">
                                          <p:val>
                                            <p:strVal val="#ppt_h"/>
                                          </p:val>
                                        </p:tav>
                                      </p:tavLst>
                                    </p:anim>
                                    <p:animEffect transition="in" filter="fade">
                                      <p:cBhvr>
                                        <p:cTn id="104" dur="500"/>
                                        <p:tgtEl>
                                          <p:spTgt spid="39"/>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0"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par>
                                <p:cTn id="112" presetID="53"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500" fill="hold"/>
                                        <p:tgtEl>
                                          <p:spTgt spid="40"/>
                                        </p:tgtEl>
                                        <p:attrNameLst>
                                          <p:attrName>ppt_w</p:attrName>
                                        </p:attrNameLst>
                                      </p:cBhvr>
                                      <p:tavLst>
                                        <p:tav tm="0">
                                          <p:val>
                                            <p:fltVal val="0"/>
                                          </p:val>
                                        </p:tav>
                                        <p:tav tm="100000">
                                          <p:val>
                                            <p:strVal val="#ppt_w"/>
                                          </p:val>
                                        </p:tav>
                                      </p:tavLst>
                                    </p:anim>
                                    <p:anim calcmode="lin" valueType="num">
                                      <p:cBhvr>
                                        <p:cTn id="115" dur="500" fill="hold"/>
                                        <p:tgtEl>
                                          <p:spTgt spid="40"/>
                                        </p:tgtEl>
                                        <p:attrNameLst>
                                          <p:attrName>ppt_h</p:attrName>
                                        </p:attrNameLst>
                                      </p:cBhvr>
                                      <p:tavLst>
                                        <p:tav tm="0">
                                          <p:val>
                                            <p:fltVal val="0"/>
                                          </p:val>
                                        </p:tav>
                                        <p:tav tm="100000">
                                          <p:val>
                                            <p:strVal val="#ppt_h"/>
                                          </p:val>
                                        </p:tav>
                                      </p:tavLst>
                                    </p:anim>
                                    <p:animEffect transition="in" filter="fade">
                                      <p:cBhvr>
                                        <p:cTn id="116" dur="500"/>
                                        <p:tgtEl>
                                          <p:spTgt spid="40"/>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0" fill="hold" grpId="0" nodeType="clickEffect">
                                  <p:stCondLst>
                                    <p:cond delay="0"/>
                                  </p:stCondLst>
                                  <p:childTnLst>
                                    <p:set>
                                      <p:cBhvr>
                                        <p:cTn id="120" dur="1" fill="hold">
                                          <p:stCondLst>
                                            <p:cond delay="0"/>
                                          </p:stCondLst>
                                        </p:cTn>
                                        <p:tgtEl>
                                          <p:spTgt spid="32"/>
                                        </p:tgtEl>
                                        <p:attrNameLst>
                                          <p:attrName>style.visibility</p:attrName>
                                        </p:attrNameLst>
                                      </p:cBhvr>
                                      <p:to>
                                        <p:strVal val="visible"/>
                                      </p:to>
                                    </p:set>
                                    <p:anim calcmode="lin" valueType="num">
                                      <p:cBhvr>
                                        <p:cTn id="121" dur="500" fill="hold"/>
                                        <p:tgtEl>
                                          <p:spTgt spid="32"/>
                                        </p:tgtEl>
                                        <p:attrNameLst>
                                          <p:attrName>ppt_w</p:attrName>
                                        </p:attrNameLst>
                                      </p:cBhvr>
                                      <p:tavLst>
                                        <p:tav tm="0">
                                          <p:val>
                                            <p:fltVal val="0"/>
                                          </p:val>
                                        </p:tav>
                                        <p:tav tm="100000">
                                          <p:val>
                                            <p:strVal val="#ppt_w"/>
                                          </p:val>
                                        </p:tav>
                                      </p:tavLst>
                                    </p:anim>
                                    <p:anim calcmode="lin" valueType="num">
                                      <p:cBhvr>
                                        <p:cTn id="122" dur="500" fill="hold"/>
                                        <p:tgtEl>
                                          <p:spTgt spid="32"/>
                                        </p:tgtEl>
                                        <p:attrNameLst>
                                          <p:attrName>ppt_h</p:attrName>
                                        </p:attrNameLst>
                                      </p:cBhvr>
                                      <p:tavLst>
                                        <p:tav tm="0">
                                          <p:val>
                                            <p:fltVal val="0"/>
                                          </p:val>
                                        </p:tav>
                                        <p:tav tm="100000">
                                          <p:val>
                                            <p:strVal val="#ppt_h"/>
                                          </p:val>
                                        </p:tav>
                                      </p:tavLst>
                                    </p:anim>
                                    <p:animEffect transition="in" filter="fade">
                                      <p:cBhvr>
                                        <p:cTn id="123" dur="500"/>
                                        <p:tgtEl>
                                          <p:spTgt spid="32"/>
                                        </p:tgtEl>
                                      </p:cBhvr>
                                    </p:animEffect>
                                  </p:childTnLst>
                                </p:cTn>
                              </p:par>
                              <p:par>
                                <p:cTn id="124" presetID="53" presetClass="entr" presetSubtype="0" fill="hold" nodeType="withEffect">
                                  <p:stCondLst>
                                    <p:cond delay="0"/>
                                  </p:stCondLst>
                                  <p:childTnLst>
                                    <p:set>
                                      <p:cBhvr>
                                        <p:cTn id="125" dur="1" fill="hold">
                                          <p:stCondLst>
                                            <p:cond delay="0"/>
                                          </p:stCondLst>
                                        </p:cTn>
                                        <p:tgtEl>
                                          <p:spTgt spid="41"/>
                                        </p:tgtEl>
                                        <p:attrNameLst>
                                          <p:attrName>style.visibility</p:attrName>
                                        </p:attrNameLst>
                                      </p:cBhvr>
                                      <p:to>
                                        <p:strVal val="visible"/>
                                      </p:to>
                                    </p:set>
                                    <p:anim calcmode="lin" valueType="num">
                                      <p:cBhvr>
                                        <p:cTn id="126" dur="500" fill="hold"/>
                                        <p:tgtEl>
                                          <p:spTgt spid="41"/>
                                        </p:tgtEl>
                                        <p:attrNameLst>
                                          <p:attrName>ppt_w</p:attrName>
                                        </p:attrNameLst>
                                      </p:cBhvr>
                                      <p:tavLst>
                                        <p:tav tm="0">
                                          <p:val>
                                            <p:fltVal val="0"/>
                                          </p:val>
                                        </p:tav>
                                        <p:tav tm="100000">
                                          <p:val>
                                            <p:strVal val="#ppt_w"/>
                                          </p:val>
                                        </p:tav>
                                      </p:tavLst>
                                    </p:anim>
                                    <p:anim calcmode="lin" valueType="num">
                                      <p:cBhvr>
                                        <p:cTn id="127" dur="500" fill="hold"/>
                                        <p:tgtEl>
                                          <p:spTgt spid="41"/>
                                        </p:tgtEl>
                                        <p:attrNameLst>
                                          <p:attrName>ppt_h</p:attrName>
                                        </p:attrNameLst>
                                      </p:cBhvr>
                                      <p:tavLst>
                                        <p:tav tm="0">
                                          <p:val>
                                            <p:fltVal val="0"/>
                                          </p:val>
                                        </p:tav>
                                        <p:tav tm="100000">
                                          <p:val>
                                            <p:strVal val="#ppt_h"/>
                                          </p:val>
                                        </p:tav>
                                      </p:tavLst>
                                    </p:anim>
                                    <p:animEffect transition="in" filter="fade">
                                      <p:cBhvr>
                                        <p:cTn id="12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20" grpId="0" animBg="1"/>
      <p:bldP spid="21" grpId="0" animBg="1"/>
      <p:bldP spid="23" grpId="0" animBg="1"/>
      <p:bldP spid="24" grpId="0" animBg="1"/>
      <p:bldP spid="25" grpId="0"/>
      <p:bldP spid="26" grpId="0" animBg="1"/>
      <p:bldP spid="27" grpId="0" animBg="1"/>
      <p:bldP spid="28" grpId="0" animBg="1"/>
      <p:bldP spid="29" grpId="0" animBg="1"/>
      <p:bldP spid="30"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143644"/>
            <a:ext cx="12601400" cy="1182408"/>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260648"/>
            <a:ext cx="1436427" cy="941350"/>
          </a:xfrm>
          <a:prstGeom prst="rect">
            <a:avLst/>
          </a:prstGeom>
        </p:spPr>
      </p:pic>
      <p:pic>
        <p:nvPicPr>
          <p:cNvPr id="10" name="Рисунок 9" descr="http://img-fotki.yandex.ru/get/5412/4243123.30/0_877e5_83188612_XL">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620688"/>
            <a:ext cx="441506" cy="369849"/>
          </a:xfrm>
          <a:prstGeom prst="rect">
            <a:avLst/>
          </a:prstGeom>
          <a:noFill/>
          <a:ln w="9525">
            <a:noFill/>
            <a:miter lim="800000"/>
            <a:headEnd/>
            <a:tailEnd/>
          </a:ln>
        </p:spPr>
      </p:pic>
      <p:sp>
        <p:nvSpPr>
          <p:cNvPr id="13" name="Скругленный прямоугольник 12"/>
          <p:cNvSpPr/>
          <p:nvPr/>
        </p:nvSpPr>
        <p:spPr>
          <a:xfrm>
            <a:off x="2051720" y="500042"/>
            <a:ext cx="5256584" cy="500066"/>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latin typeface="Candara" pitchFamily="34" charset="0"/>
              </a:rPr>
              <a:t>«Черные страницы» Черного моря…</a:t>
            </a:r>
            <a:endParaRPr lang="ru-RU" sz="2400" b="1" dirty="0">
              <a:solidFill>
                <a:schemeClr val="tx1"/>
              </a:solidFill>
              <a:latin typeface="Candara" pitchFamily="34" charset="0"/>
            </a:endParaRPr>
          </a:p>
        </p:txBody>
      </p:sp>
      <p:sp>
        <p:nvSpPr>
          <p:cNvPr id="17" name="Скругленный прямоугольник 16"/>
          <p:cNvSpPr/>
          <p:nvPr/>
        </p:nvSpPr>
        <p:spPr>
          <a:xfrm>
            <a:off x="571472" y="1428736"/>
            <a:ext cx="857256" cy="285752"/>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tx1"/>
                </a:solidFill>
              </a:rPr>
              <a:t>  </a:t>
            </a:r>
          </a:p>
          <a:p>
            <a:r>
              <a:rPr lang="ru-RU" sz="2000" b="1" dirty="0" smtClean="0">
                <a:solidFill>
                  <a:schemeClr val="tx1"/>
                </a:solidFill>
                <a:latin typeface="Candara" pitchFamily="34" charset="0"/>
              </a:rPr>
              <a:t>реки</a:t>
            </a:r>
          </a:p>
          <a:p>
            <a:r>
              <a:rPr lang="ru-RU" sz="2000" b="1" dirty="0" smtClean="0">
                <a:solidFill>
                  <a:schemeClr val="tx1"/>
                </a:solidFill>
              </a:rPr>
              <a:t>      </a:t>
            </a:r>
            <a:endParaRPr lang="ru-RU" sz="2000" b="1" dirty="0">
              <a:solidFill>
                <a:schemeClr val="tx1"/>
              </a:solidFill>
            </a:endParaRPr>
          </a:p>
        </p:txBody>
      </p:sp>
      <p:sp>
        <p:nvSpPr>
          <p:cNvPr id="21" name="Скругленный прямоугольник 20"/>
          <p:cNvSpPr/>
          <p:nvPr/>
        </p:nvSpPr>
        <p:spPr>
          <a:xfrm>
            <a:off x="2786050" y="1571612"/>
            <a:ext cx="1000132" cy="357190"/>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tx1"/>
                </a:solidFill>
              </a:rPr>
              <a:t> </a:t>
            </a:r>
            <a:r>
              <a:rPr lang="ru-RU" sz="2000" b="1" dirty="0" smtClean="0">
                <a:solidFill>
                  <a:schemeClr val="tx1"/>
                </a:solidFill>
                <a:latin typeface="Candara" pitchFamily="34" charset="0"/>
              </a:rPr>
              <a:t>мусор</a:t>
            </a:r>
            <a:endParaRPr lang="ru-RU" sz="2000" b="1" dirty="0">
              <a:solidFill>
                <a:schemeClr val="tx1"/>
              </a:solidFill>
              <a:latin typeface="Candara" pitchFamily="34" charset="0"/>
            </a:endParaRPr>
          </a:p>
        </p:txBody>
      </p:sp>
      <p:sp>
        <p:nvSpPr>
          <p:cNvPr id="22" name="Скругленный прямоугольник 21"/>
          <p:cNvSpPr/>
          <p:nvPr/>
        </p:nvSpPr>
        <p:spPr>
          <a:xfrm>
            <a:off x="4714876" y="1571612"/>
            <a:ext cx="1857388" cy="714380"/>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tx1"/>
                </a:solidFill>
              </a:rPr>
              <a:t> </a:t>
            </a:r>
            <a:r>
              <a:rPr lang="ru-RU" sz="2000" b="1" dirty="0" smtClean="0">
                <a:solidFill>
                  <a:schemeClr val="tx1"/>
                </a:solidFill>
                <a:latin typeface="Candara" pitchFamily="34" charset="0"/>
              </a:rPr>
              <a:t>нефтепровод</a:t>
            </a:r>
          </a:p>
          <a:p>
            <a:pPr algn="ctr"/>
            <a:r>
              <a:rPr lang="ru-RU" sz="2000" b="1" dirty="0" smtClean="0">
                <a:solidFill>
                  <a:schemeClr val="tx1"/>
                </a:solidFill>
                <a:latin typeface="Candara" pitchFamily="34" charset="0"/>
              </a:rPr>
              <a:t>газопровод</a:t>
            </a:r>
            <a:endParaRPr lang="ru-RU" sz="2000" b="1" dirty="0">
              <a:solidFill>
                <a:schemeClr val="tx1"/>
              </a:solidFill>
              <a:latin typeface="Candara" pitchFamily="34" charset="0"/>
            </a:endParaRPr>
          </a:p>
        </p:txBody>
      </p:sp>
      <p:sp>
        <p:nvSpPr>
          <p:cNvPr id="24" name="Скругленный прямоугольник 23"/>
          <p:cNvSpPr/>
          <p:nvPr/>
        </p:nvSpPr>
        <p:spPr>
          <a:xfrm>
            <a:off x="2285984" y="2428868"/>
            <a:ext cx="2071702" cy="3071834"/>
          </a:xfrm>
          <a:prstGeom prst="roundRect">
            <a:avLst>
              <a:gd name="adj" fmla="val 16667"/>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b="1" dirty="0" smtClean="0">
              <a:solidFill>
                <a:schemeClr val="tx1"/>
              </a:solidFill>
            </a:endParaRPr>
          </a:p>
          <a:p>
            <a:r>
              <a:rPr lang="ru-RU" sz="1600" b="1" dirty="0" smtClean="0">
                <a:solidFill>
                  <a:schemeClr val="tx1"/>
                </a:solidFill>
                <a:latin typeface="Candara" pitchFamily="34" charset="0"/>
              </a:rPr>
              <a:t>захоронения</a:t>
            </a:r>
          </a:p>
          <a:p>
            <a:r>
              <a:rPr lang="ru-RU" sz="1600" b="1" dirty="0" smtClean="0">
                <a:solidFill>
                  <a:schemeClr val="tx1"/>
                </a:solidFill>
                <a:latin typeface="Candara" pitchFamily="34" charset="0"/>
              </a:rPr>
              <a:t>отходов промышленности,</a:t>
            </a:r>
          </a:p>
          <a:p>
            <a:r>
              <a:rPr lang="ru-RU" sz="1600" b="1" dirty="0" smtClean="0">
                <a:solidFill>
                  <a:schemeClr val="tx1"/>
                </a:solidFill>
                <a:latin typeface="Candara" pitchFamily="34" charset="0"/>
              </a:rPr>
              <a:t>строительного мусора,</a:t>
            </a:r>
          </a:p>
          <a:p>
            <a:r>
              <a:rPr lang="ru-RU" sz="1600" b="1" dirty="0" smtClean="0">
                <a:solidFill>
                  <a:schemeClr val="tx1"/>
                </a:solidFill>
                <a:latin typeface="Candara" pitchFamily="34" charset="0"/>
              </a:rPr>
              <a:t>взрывчатых </a:t>
            </a:r>
          </a:p>
          <a:p>
            <a:r>
              <a:rPr lang="ru-RU" sz="1600" b="1" dirty="0" smtClean="0">
                <a:solidFill>
                  <a:schemeClr val="tx1"/>
                </a:solidFill>
                <a:latin typeface="Candara" pitchFamily="34" charset="0"/>
              </a:rPr>
              <a:t>и химических веществ, радиоактивных отходов,</a:t>
            </a:r>
          </a:p>
          <a:p>
            <a:r>
              <a:rPr lang="ru-RU" sz="1600" b="1" dirty="0" smtClean="0">
                <a:solidFill>
                  <a:schemeClr val="tx1"/>
                </a:solidFill>
                <a:latin typeface="Candara" pitchFamily="34" charset="0"/>
              </a:rPr>
              <a:t>загрязнение береговой зоны </a:t>
            </a:r>
            <a:r>
              <a:rPr lang="ru-RU" sz="1400" b="1" dirty="0" smtClean="0"/>
              <a:t>отходов. </a:t>
            </a:r>
            <a:endParaRPr lang="ru-RU" sz="1400" b="1" dirty="0" smtClean="0">
              <a:solidFill>
                <a:schemeClr val="tx1"/>
              </a:solidFill>
            </a:endParaRPr>
          </a:p>
        </p:txBody>
      </p:sp>
      <p:sp>
        <p:nvSpPr>
          <p:cNvPr id="26" name="Скругленный прямоугольник 25"/>
          <p:cNvSpPr/>
          <p:nvPr/>
        </p:nvSpPr>
        <p:spPr>
          <a:xfrm>
            <a:off x="214282" y="2214554"/>
            <a:ext cx="1714512" cy="3286148"/>
          </a:xfrm>
          <a:prstGeom prst="roundRect">
            <a:avLst>
              <a:gd name="adj" fmla="val 16667"/>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b="1" dirty="0" smtClean="0">
              <a:solidFill>
                <a:schemeClr val="tx1"/>
              </a:solidFill>
            </a:endParaRPr>
          </a:p>
          <a:p>
            <a:endParaRPr lang="ru-RU" sz="1600" b="1" dirty="0" smtClean="0">
              <a:solidFill>
                <a:schemeClr val="tx1"/>
              </a:solidFill>
            </a:endParaRPr>
          </a:p>
          <a:p>
            <a:r>
              <a:rPr lang="ru-RU" sz="1600" b="1" dirty="0" smtClean="0">
                <a:solidFill>
                  <a:schemeClr val="tx1"/>
                </a:solidFill>
                <a:latin typeface="Candara" pitchFamily="34" charset="0"/>
              </a:rPr>
              <a:t>несут из 20 стран пестициды,</a:t>
            </a:r>
          </a:p>
          <a:p>
            <a:r>
              <a:rPr lang="ru-RU" sz="1600" b="1" dirty="0" smtClean="0">
                <a:solidFill>
                  <a:schemeClr val="tx1"/>
                </a:solidFill>
                <a:latin typeface="Candara" pitchFamily="34" charset="0"/>
              </a:rPr>
              <a:t>тяжелые  металлы, </a:t>
            </a:r>
          </a:p>
          <a:p>
            <a:r>
              <a:rPr lang="ru-RU" sz="1600" b="1" dirty="0" smtClean="0">
                <a:solidFill>
                  <a:schemeClr val="tx1"/>
                </a:solidFill>
                <a:latin typeface="Candara" pitchFamily="34" charset="0"/>
              </a:rPr>
              <a:t>азот, фосфор,</a:t>
            </a:r>
          </a:p>
          <a:p>
            <a:r>
              <a:rPr lang="ru-RU" sz="1600" b="1" dirty="0" smtClean="0">
                <a:solidFill>
                  <a:schemeClr val="tx1"/>
                </a:solidFill>
                <a:latin typeface="Candara" pitchFamily="34" charset="0"/>
              </a:rPr>
              <a:t>а также отходы производства,</a:t>
            </a:r>
          </a:p>
          <a:p>
            <a:r>
              <a:rPr lang="ru-RU" sz="1600" b="1" dirty="0" smtClean="0">
                <a:solidFill>
                  <a:schemeClr val="tx1"/>
                </a:solidFill>
                <a:latin typeface="Candara" pitchFamily="34" charset="0"/>
              </a:rPr>
              <a:t>бытовые стоки </a:t>
            </a:r>
          </a:p>
          <a:p>
            <a:r>
              <a:rPr lang="ru-RU" sz="1600" b="1" dirty="0" smtClean="0">
                <a:solidFill>
                  <a:schemeClr val="tx1"/>
                </a:solidFill>
                <a:latin typeface="Candara" pitchFamily="34" charset="0"/>
              </a:rPr>
              <a:t>без надлежащей очистки</a:t>
            </a:r>
          </a:p>
          <a:p>
            <a:endParaRPr lang="ru-RU" sz="1400" b="1" dirty="0" smtClean="0">
              <a:solidFill>
                <a:schemeClr val="tx1"/>
              </a:solidFill>
            </a:endParaRPr>
          </a:p>
          <a:p>
            <a:r>
              <a:rPr lang="ru-RU" sz="1400" b="1" dirty="0" smtClean="0">
                <a:solidFill>
                  <a:schemeClr val="tx1"/>
                </a:solidFill>
              </a:rPr>
              <a:t> </a:t>
            </a:r>
            <a:endParaRPr lang="ru-RU" sz="1400" dirty="0" smtClean="0"/>
          </a:p>
        </p:txBody>
      </p:sp>
      <p:sp>
        <p:nvSpPr>
          <p:cNvPr id="27" name="Скругленный прямоугольник 26"/>
          <p:cNvSpPr/>
          <p:nvPr/>
        </p:nvSpPr>
        <p:spPr>
          <a:xfrm>
            <a:off x="4714876" y="2786058"/>
            <a:ext cx="1928826" cy="2571768"/>
          </a:xfrm>
          <a:prstGeom prst="roundRect">
            <a:avLst>
              <a:gd name="adj" fmla="val 16667"/>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latin typeface="Candara" pitchFamily="34" charset="0"/>
              </a:rPr>
              <a:t>опасность выброса данных продуктов при аварии</a:t>
            </a:r>
          </a:p>
        </p:txBody>
      </p:sp>
      <p:sp>
        <p:nvSpPr>
          <p:cNvPr id="28" name="Скругленный прямоугольник 27"/>
          <p:cNvSpPr/>
          <p:nvPr/>
        </p:nvSpPr>
        <p:spPr>
          <a:xfrm>
            <a:off x="214282" y="6000768"/>
            <a:ext cx="1714512" cy="500066"/>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rPr>
              <a:t> </a:t>
            </a:r>
            <a:r>
              <a:rPr lang="ru-RU" sz="1600" b="1" dirty="0" smtClean="0">
                <a:solidFill>
                  <a:schemeClr val="tx1"/>
                </a:solidFill>
                <a:latin typeface="Candara" pitchFamily="34" charset="0"/>
              </a:rPr>
              <a:t>переудобрение</a:t>
            </a:r>
          </a:p>
          <a:p>
            <a:r>
              <a:rPr lang="ru-RU" sz="1600" b="1" dirty="0" smtClean="0">
                <a:solidFill>
                  <a:schemeClr val="tx1"/>
                </a:solidFill>
                <a:latin typeface="Candara" pitchFamily="34" charset="0"/>
              </a:rPr>
              <a:t>  моря</a:t>
            </a:r>
            <a:endParaRPr lang="ru-RU" sz="1600" b="1" dirty="0">
              <a:solidFill>
                <a:schemeClr val="tx1"/>
              </a:solidFill>
              <a:latin typeface="Candara" pitchFamily="34" charset="0"/>
            </a:endParaRPr>
          </a:p>
        </p:txBody>
      </p:sp>
      <p:sp>
        <p:nvSpPr>
          <p:cNvPr id="29" name="Скругленный прямоугольник 28"/>
          <p:cNvSpPr/>
          <p:nvPr/>
        </p:nvSpPr>
        <p:spPr>
          <a:xfrm>
            <a:off x="2357422" y="6000768"/>
            <a:ext cx="2000264" cy="500066"/>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rPr>
              <a:t>     </a:t>
            </a:r>
            <a:r>
              <a:rPr lang="ru-RU" sz="1600" b="1" dirty="0" smtClean="0">
                <a:solidFill>
                  <a:schemeClr val="tx1"/>
                </a:solidFill>
                <a:latin typeface="Candara" pitchFamily="34" charset="0"/>
              </a:rPr>
              <a:t>загрязнение </a:t>
            </a:r>
          </a:p>
          <a:p>
            <a:r>
              <a:rPr lang="ru-RU" sz="1600" b="1" dirty="0" smtClean="0">
                <a:solidFill>
                  <a:schemeClr val="tx1"/>
                </a:solidFill>
                <a:latin typeface="Candara" pitchFamily="34" charset="0"/>
              </a:rPr>
              <a:t>      моря</a:t>
            </a:r>
            <a:endParaRPr lang="ru-RU" sz="1600" b="1" dirty="0">
              <a:solidFill>
                <a:schemeClr val="tx1"/>
              </a:solidFill>
              <a:latin typeface="Candara" pitchFamily="34" charset="0"/>
            </a:endParaRPr>
          </a:p>
        </p:txBody>
      </p:sp>
      <p:sp>
        <p:nvSpPr>
          <p:cNvPr id="30" name="Скругленный прямоугольник 29"/>
          <p:cNvSpPr/>
          <p:nvPr/>
        </p:nvSpPr>
        <p:spPr>
          <a:xfrm>
            <a:off x="4714876" y="6000768"/>
            <a:ext cx="1928826" cy="500066"/>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latin typeface="Candara" pitchFamily="34" charset="0"/>
              </a:rPr>
              <a:t>загрязнение моря, катастрофа</a:t>
            </a:r>
            <a:endParaRPr lang="ru-RU" sz="1600" b="1" dirty="0">
              <a:solidFill>
                <a:schemeClr val="tx1"/>
              </a:solidFill>
              <a:latin typeface="Candara" pitchFamily="34" charset="0"/>
            </a:endParaRPr>
          </a:p>
        </p:txBody>
      </p:sp>
      <p:sp>
        <p:nvSpPr>
          <p:cNvPr id="31" name="Стрелка вниз 30"/>
          <p:cNvSpPr/>
          <p:nvPr/>
        </p:nvSpPr>
        <p:spPr>
          <a:xfrm>
            <a:off x="857224" y="1785926"/>
            <a:ext cx="285752" cy="357190"/>
          </a:xfrm>
          <a:prstGeom prst="downArrow">
            <a:avLst/>
          </a:prstGeom>
          <a:solidFill>
            <a:srgbClr val="0099CC"/>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Стрелка вниз 31"/>
          <p:cNvSpPr/>
          <p:nvPr/>
        </p:nvSpPr>
        <p:spPr>
          <a:xfrm>
            <a:off x="5429256" y="1142984"/>
            <a:ext cx="285752" cy="357190"/>
          </a:xfrm>
          <a:prstGeom prst="downArrow">
            <a:avLst/>
          </a:prstGeom>
          <a:solidFill>
            <a:srgbClr val="0099CC"/>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Стрелка вниз 32"/>
          <p:cNvSpPr/>
          <p:nvPr/>
        </p:nvSpPr>
        <p:spPr>
          <a:xfrm>
            <a:off x="7786710" y="2357430"/>
            <a:ext cx="285752" cy="357190"/>
          </a:xfrm>
          <a:prstGeom prst="downArrow">
            <a:avLst/>
          </a:prstGeom>
          <a:solidFill>
            <a:srgbClr val="0099CC"/>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4" name="Стрелка вниз 33"/>
          <p:cNvSpPr/>
          <p:nvPr/>
        </p:nvSpPr>
        <p:spPr>
          <a:xfrm>
            <a:off x="857224" y="5572140"/>
            <a:ext cx="285752" cy="357190"/>
          </a:xfrm>
          <a:prstGeom prst="downArrow">
            <a:avLst/>
          </a:prstGeom>
          <a:solidFill>
            <a:srgbClr val="0099CC"/>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Стрелка вниз 34"/>
          <p:cNvSpPr/>
          <p:nvPr/>
        </p:nvSpPr>
        <p:spPr>
          <a:xfrm>
            <a:off x="3143240" y="5572140"/>
            <a:ext cx="285752" cy="357190"/>
          </a:xfrm>
          <a:prstGeom prst="downArrow">
            <a:avLst/>
          </a:prstGeom>
          <a:solidFill>
            <a:srgbClr val="0099CC"/>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Стрелка вниз 35"/>
          <p:cNvSpPr/>
          <p:nvPr/>
        </p:nvSpPr>
        <p:spPr>
          <a:xfrm>
            <a:off x="7929586" y="5500702"/>
            <a:ext cx="285752" cy="357190"/>
          </a:xfrm>
          <a:prstGeom prst="downArrow">
            <a:avLst/>
          </a:prstGeom>
          <a:solidFill>
            <a:srgbClr val="0099CC"/>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8" name="Стрелка вниз 37"/>
          <p:cNvSpPr/>
          <p:nvPr/>
        </p:nvSpPr>
        <p:spPr>
          <a:xfrm rot="2492021">
            <a:off x="1590931" y="1028132"/>
            <a:ext cx="219977" cy="357190"/>
          </a:xfrm>
          <a:prstGeom prst="downArrow">
            <a:avLst/>
          </a:prstGeom>
          <a:solidFill>
            <a:srgbClr val="0099CC"/>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Стрелка вниз 38"/>
          <p:cNvSpPr/>
          <p:nvPr/>
        </p:nvSpPr>
        <p:spPr>
          <a:xfrm>
            <a:off x="3143240" y="1142984"/>
            <a:ext cx="285752" cy="357190"/>
          </a:xfrm>
          <a:prstGeom prst="downArrow">
            <a:avLst/>
          </a:prstGeom>
          <a:solidFill>
            <a:srgbClr val="0099CC"/>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0" name="Стрелка вниз 39"/>
          <p:cNvSpPr/>
          <p:nvPr/>
        </p:nvSpPr>
        <p:spPr>
          <a:xfrm>
            <a:off x="3143240" y="2000240"/>
            <a:ext cx="285752" cy="357190"/>
          </a:xfrm>
          <a:prstGeom prst="downArrow">
            <a:avLst/>
          </a:prstGeom>
          <a:solidFill>
            <a:srgbClr val="0099CC"/>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Скругленный прямоугольник 36"/>
          <p:cNvSpPr/>
          <p:nvPr/>
        </p:nvSpPr>
        <p:spPr>
          <a:xfrm>
            <a:off x="7000892" y="1643050"/>
            <a:ext cx="1857388" cy="642942"/>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tx1"/>
                </a:solidFill>
              </a:rPr>
              <a:t> </a:t>
            </a:r>
            <a:r>
              <a:rPr lang="ru-RU" sz="2000" b="1" dirty="0" smtClean="0">
                <a:solidFill>
                  <a:schemeClr val="tx1"/>
                </a:solidFill>
                <a:latin typeface="Candara" pitchFamily="34" charset="0"/>
              </a:rPr>
              <a:t>рыболовные</a:t>
            </a:r>
          </a:p>
          <a:p>
            <a:r>
              <a:rPr lang="ru-RU" sz="2000" b="1" dirty="0" smtClean="0">
                <a:solidFill>
                  <a:schemeClr val="tx1"/>
                </a:solidFill>
                <a:latin typeface="Candara" pitchFamily="34" charset="0"/>
              </a:rPr>
              <a:t> суда-тралы</a:t>
            </a:r>
            <a:endParaRPr lang="ru-RU" sz="2000" b="1" dirty="0">
              <a:solidFill>
                <a:schemeClr val="tx1"/>
              </a:solidFill>
              <a:latin typeface="Candara" pitchFamily="34" charset="0"/>
            </a:endParaRPr>
          </a:p>
        </p:txBody>
      </p:sp>
      <p:sp>
        <p:nvSpPr>
          <p:cNvPr id="41" name="Стрелка вниз 40"/>
          <p:cNvSpPr/>
          <p:nvPr/>
        </p:nvSpPr>
        <p:spPr>
          <a:xfrm rot="19326841">
            <a:off x="7653684" y="1126677"/>
            <a:ext cx="285752" cy="351564"/>
          </a:xfrm>
          <a:prstGeom prst="downArrow">
            <a:avLst/>
          </a:prstGeom>
          <a:solidFill>
            <a:srgbClr val="0099CC"/>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2" name="Стрелка вниз 41"/>
          <p:cNvSpPr/>
          <p:nvPr/>
        </p:nvSpPr>
        <p:spPr>
          <a:xfrm>
            <a:off x="5429256" y="2357430"/>
            <a:ext cx="285752" cy="357190"/>
          </a:xfrm>
          <a:prstGeom prst="downArrow">
            <a:avLst/>
          </a:prstGeom>
          <a:solidFill>
            <a:srgbClr val="0099CC"/>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Скругленный прямоугольник 42"/>
          <p:cNvSpPr/>
          <p:nvPr/>
        </p:nvSpPr>
        <p:spPr>
          <a:xfrm>
            <a:off x="7164288" y="2780928"/>
            <a:ext cx="1785950" cy="2571768"/>
          </a:xfrm>
          <a:prstGeom prst="roundRect">
            <a:avLst>
              <a:gd name="adj" fmla="val 16667"/>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t>затрагивают дно, тем самым баламутят ил,</a:t>
            </a:r>
            <a:endParaRPr lang="ru-RU" sz="1600" b="1" dirty="0" smtClean="0">
              <a:solidFill>
                <a:schemeClr val="tx1"/>
              </a:solidFill>
            </a:endParaRPr>
          </a:p>
        </p:txBody>
      </p:sp>
      <p:sp>
        <p:nvSpPr>
          <p:cNvPr id="44" name="Стрелка вниз 43"/>
          <p:cNvSpPr/>
          <p:nvPr/>
        </p:nvSpPr>
        <p:spPr>
          <a:xfrm>
            <a:off x="5500694" y="5572140"/>
            <a:ext cx="285752" cy="357190"/>
          </a:xfrm>
          <a:prstGeom prst="downArrow">
            <a:avLst>
              <a:gd name="adj1" fmla="val 50000"/>
              <a:gd name="adj2" fmla="val 50000"/>
            </a:avLst>
          </a:prstGeom>
          <a:solidFill>
            <a:srgbClr val="0099CC"/>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6" name="Скругленный прямоугольник 45"/>
          <p:cNvSpPr/>
          <p:nvPr/>
        </p:nvSpPr>
        <p:spPr>
          <a:xfrm>
            <a:off x="6929454" y="6000768"/>
            <a:ext cx="2071702" cy="500066"/>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latin typeface="Candara" pitchFamily="34" charset="0"/>
              </a:rPr>
              <a:t>засорение поверхностных вод</a:t>
            </a:r>
            <a:endParaRPr lang="ru-RU" sz="1600" b="1" dirty="0">
              <a:solidFill>
                <a:schemeClr val="tx1"/>
              </a:solidFill>
              <a:latin typeface="Candara" pitchFamily="34" charset="0"/>
            </a:endParaRPr>
          </a:p>
        </p:txBody>
      </p:sp>
      <p:sp>
        <p:nvSpPr>
          <p:cNvPr id="49" name="Прямоугольник 48"/>
          <p:cNvSpPr/>
          <p:nvPr/>
        </p:nvSpPr>
        <p:spPr>
          <a:xfrm>
            <a:off x="7215206" y="3357562"/>
            <a:ext cx="1571636" cy="1077218"/>
          </a:xfrm>
          <a:prstGeom prst="rect">
            <a:avLst/>
          </a:prstGeom>
        </p:spPr>
        <p:txBody>
          <a:bodyPr wrap="square">
            <a:spAutoFit/>
          </a:bodyPr>
          <a:lstStyle/>
          <a:p>
            <a:r>
              <a:rPr lang="ru-RU" sz="1600" b="1" dirty="0" smtClean="0">
                <a:latin typeface="Candara" pitchFamily="34" charset="0"/>
              </a:rPr>
              <a:t>затрагивают дно, </a:t>
            </a:r>
          </a:p>
          <a:p>
            <a:r>
              <a:rPr lang="ru-RU" sz="1600" b="1" dirty="0" smtClean="0">
                <a:latin typeface="Candara" pitchFamily="34" charset="0"/>
              </a:rPr>
              <a:t>тем самым баламутят ил</a:t>
            </a:r>
            <a:endParaRPr lang="ru-RU" sz="1600" b="1" dirty="0">
              <a:latin typeface="Candara" pitchFamily="34" charset="0"/>
            </a:endParaRPr>
          </a:p>
        </p:txBody>
      </p:sp>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 calcmode="lin" valueType="num">
                                      <p:cBhvr>
                                        <p:cTn id="14"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6">
                                            <p:txEl>
                                              <p:pRg st="2" end="2"/>
                                            </p:txEl>
                                          </p:spTgt>
                                        </p:tgtEl>
                                        <p:attrNameLst>
                                          <p:attrName>style.visibility</p:attrName>
                                        </p:attrNameLst>
                                      </p:cBhvr>
                                      <p:to>
                                        <p:strVal val="visible"/>
                                      </p:to>
                                    </p:set>
                                    <p:anim calcmode="lin" valueType="num">
                                      <p:cBhvr>
                                        <p:cTn id="21" dur="500" fill="hold"/>
                                        <p:tgtEl>
                                          <p:spTgt spid="2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6">
                                            <p:txEl>
                                              <p:pRg st="2" end="2"/>
                                            </p:txEl>
                                          </p:spTgt>
                                        </p:tgtEl>
                                      </p:cBhvr>
                                    </p:animEffect>
                                  </p:childTnLst>
                                </p:cTn>
                              </p:par>
                              <p:par>
                                <p:cTn id="24" presetID="53" presetClass="entr" presetSubtype="0" fill="hold" nodeType="with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 calcmode="lin" valueType="num">
                                      <p:cBhvr>
                                        <p:cTn id="26" dur="500" fill="hold"/>
                                        <p:tgtEl>
                                          <p:spTgt spid="26">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26">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26">
                                            <p:txEl>
                                              <p:pRg st="3" end="3"/>
                                            </p:txEl>
                                          </p:spTgt>
                                        </p:tgtEl>
                                      </p:cBhvr>
                                    </p:animEffect>
                                  </p:childTnLst>
                                </p:cTn>
                              </p:par>
                              <p:par>
                                <p:cTn id="29" presetID="53" presetClass="entr" presetSubtype="0" fill="hold" nodeType="withEffect">
                                  <p:stCondLst>
                                    <p:cond delay="0"/>
                                  </p:stCondLst>
                                  <p:childTnLst>
                                    <p:set>
                                      <p:cBhvr>
                                        <p:cTn id="30" dur="1" fill="hold">
                                          <p:stCondLst>
                                            <p:cond delay="0"/>
                                          </p:stCondLst>
                                        </p:cTn>
                                        <p:tgtEl>
                                          <p:spTgt spid="26">
                                            <p:txEl>
                                              <p:pRg st="4" end="4"/>
                                            </p:txEl>
                                          </p:spTgt>
                                        </p:tgtEl>
                                        <p:attrNameLst>
                                          <p:attrName>style.visibility</p:attrName>
                                        </p:attrNameLst>
                                      </p:cBhvr>
                                      <p:to>
                                        <p:strVal val="visible"/>
                                      </p:to>
                                    </p:set>
                                    <p:anim calcmode="lin" valueType="num">
                                      <p:cBhvr>
                                        <p:cTn id="31" dur="500" fill="hold"/>
                                        <p:tgtEl>
                                          <p:spTgt spid="26">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6">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26">
                                            <p:txEl>
                                              <p:pRg st="4" end="4"/>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26">
                                            <p:txEl>
                                              <p:pRg st="5" end="5"/>
                                            </p:txEl>
                                          </p:spTgt>
                                        </p:tgtEl>
                                        <p:attrNameLst>
                                          <p:attrName>style.visibility</p:attrName>
                                        </p:attrNameLst>
                                      </p:cBhvr>
                                      <p:to>
                                        <p:strVal val="visible"/>
                                      </p:to>
                                    </p:set>
                                    <p:anim calcmode="lin" valueType="num">
                                      <p:cBhvr>
                                        <p:cTn id="36" dur="500" fill="hold"/>
                                        <p:tgtEl>
                                          <p:spTgt spid="26">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26">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26">
                                            <p:txEl>
                                              <p:pRg st="5" end="5"/>
                                            </p:txEl>
                                          </p:spTgt>
                                        </p:tgtEl>
                                      </p:cBhvr>
                                    </p:animEffect>
                                  </p:childTnLst>
                                </p:cTn>
                              </p:par>
                              <p:par>
                                <p:cTn id="39" presetID="53" presetClass="entr" presetSubtype="0" fill="hold" nodeType="withEffect">
                                  <p:stCondLst>
                                    <p:cond delay="0"/>
                                  </p:stCondLst>
                                  <p:childTnLst>
                                    <p:set>
                                      <p:cBhvr>
                                        <p:cTn id="40" dur="1" fill="hold">
                                          <p:stCondLst>
                                            <p:cond delay="0"/>
                                          </p:stCondLst>
                                        </p:cTn>
                                        <p:tgtEl>
                                          <p:spTgt spid="26">
                                            <p:txEl>
                                              <p:pRg st="6" end="6"/>
                                            </p:txEl>
                                          </p:spTgt>
                                        </p:tgtEl>
                                        <p:attrNameLst>
                                          <p:attrName>style.visibility</p:attrName>
                                        </p:attrNameLst>
                                      </p:cBhvr>
                                      <p:to>
                                        <p:strVal val="visible"/>
                                      </p:to>
                                    </p:set>
                                    <p:anim calcmode="lin" valueType="num">
                                      <p:cBhvr>
                                        <p:cTn id="41" dur="500" fill="hold"/>
                                        <p:tgtEl>
                                          <p:spTgt spid="26">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26">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26">
                                            <p:txEl>
                                              <p:pRg st="6" end="6"/>
                                            </p:txEl>
                                          </p:spTgt>
                                        </p:tgtEl>
                                      </p:cBhvr>
                                    </p:animEffect>
                                  </p:childTnLst>
                                </p:cTn>
                              </p:par>
                              <p:par>
                                <p:cTn id="44" presetID="53" presetClass="entr" presetSubtype="0" fill="hold" nodeType="withEffect">
                                  <p:stCondLst>
                                    <p:cond delay="0"/>
                                  </p:stCondLst>
                                  <p:childTnLst>
                                    <p:set>
                                      <p:cBhvr>
                                        <p:cTn id="45" dur="1" fill="hold">
                                          <p:stCondLst>
                                            <p:cond delay="0"/>
                                          </p:stCondLst>
                                        </p:cTn>
                                        <p:tgtEl>
                                          <p:spTgt spid="26">
                                            <p:txEl>
                                              <p:pRg st="7" end="7"/>
                                            </p:txEl>
                                          </p:spTgt>
                                        </p:tgtEl>
                                        <p:attrNameLst>
                                          <p:attrName>style.visibility</p:attrName>
                                        </p:attrNameLst>
                                      </p:cBhvr>
                                      <p:to>
                                        <p:strVal val="visible"/>
                                      </p:to>
                                    </p:set>
                                    <p:anim calcmode="lin" valueType="num">
                                      <p:cBhvr>
                                        <p:cTn id="46" dur="500" fill="hold"/>
                                        <p:tgtEl>
                                          <p:spTgt spid="26">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26">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26">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childTnLst>
                                    <p:set>
                                      <p:cBhvr>
                                        <p:cTn id="52" dur="1" fill="hold">
                                          <p:stCondLst>
                                            <p:cond delay="0"/>
                                          </p:stCondLst>
                                        </p:cTn>
                                        <p:tgtEl>
                                          <p:spTgt spid="28">
                                            <p:txEl>
                                              <p:pRg st="0" end="0"/>
                                            </p:txEl>
                                          </p:spTgt>
                                        </p:tgtEl>
                                        <p:attrNameLst>
                                          <p:attrName>style.visibility</p:attrName>
                                        </p:attrNameLst>
                                      </p:cBhvr>
                                      <p:to>
                                        <p:strVal val="visible"/>
                                      </p:to>
                                    </p:set>
                                    <p:anim calcmode="lin" valueType="num">
                                      <p:cBhvr>
                                        <p:cTn id="5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28">
                                            <p:txEl>
                                              <p:pRg st="0" end="0"/>
                                            </p:txEl>
                                          </p:spTgt>
                                        </p:tgtEl>
                                      </p:cBhvr>
                                    </p:animEffect>
                                  </p:childTnLst>
                                </p:cTn>
                              </p:par>
                              <p:par>
                                <p:cTn id="56" presetID="53" presetClass="entr" presetSubtype="0" fill="hold" nodeType="withEffect">
                                  <p:stCondLst>
                                    <p:cond delay="0"/>
                                  </p:stCondLst>
                                  <p:childTnLst>
                                    <p:set>
                                      <p:cBhvr>
                                        <p:cTn id="57" dur="1" fill="hold">
                                          <p:stCondLst>
                                            <p:cond delay="0"/>
                                          </p:stCondLst>
                                        </p:cTn>
                                        <p:tgtEl>
                                          <p:spTgt spid="28">
                                            <p:txEl>
                                              <p:pRg st="1" end="1"/>
                                            </p:txEl>
                                          </p:spTgt>
                                        </p:tgtEl>
                                        <p:attrNameLst>
                                          <p:attrName>style.visibility</p:attrName>
                                        </p:attrNameLst>
                                      </p:cBhvr>
                                      <p:to>
                                        <p:strVal val="visible"/>
                                      </p:to>
                                    </p:set>
                                    <p:anim calcmode="lin" valueType="num">
                                      <p:cBhvr>
                                        <p:cTn id="58" dur="500" fill="hold"/>
                                        <p:tgtEl>
                                          <p:spTgt spid="28">
                                            <p:txEl>
                                              <p:pRg st="1" end="1"/>
                                            </p:txEl>
                                          </p:spTgt>
                                        </p:tgtEl>
                                        <p:attrNameLst>
                                          <p:attrName>ppt_w</p:attrName>
                                        </p:attrNameLst>
                                      </p:cBhvr>
                                      <p:tavLst>
                                        <p:tav tm="0">
                                          <p:val>
                                            <p:fltVal val="0"/>
                                          </p:val>
                                        </p:tav>
                                        <p:tav tm="100000">
                                          <p:val>
                                            <p:strVal val="#ppt_w"/>
                                          </p:val>
                                        </p:tav>
                                      </p:tavLst>
                                    </p:anim>
                                    <p:anim calcmode="lin" valueType="num">
                                      <p:cBhvr>
                                        <p:cTn id="59" dur="500" fill="hold"/>
                                        <p:tgtEl>
                                          <p:spTgt spid="28">
                                            <p:txEl>
                                              <p:pRg st="1" end="1"/>
                                            </p:txEl>
                                          </p:spTgt>
                                        </p:tgtEl>
                                        <p:attrNameLst>
                                          <p:attrName>ppt_h</p:attrName>
                                        </p:attrNameLst>
                                      </p:cBhvr>
                                      <p:tavLst>
                                        <p:tav tm="0">
                                          <p:val>
                                            <p:fltVal val="0"/>
                                          </p:val>
                                        </p:tav>
                                        <p:tav tm="100000">
                                          <p:val>
                                            <p:strVal val="#ppt_h"/>
                                          </p:val>
                                        </p:tav>
                                      </p:tavLst>
                                    </p:anim>
                                    <p:animEffect transition="in" filter="fade">
                                      <p:cBhvr>
                                        <p:cTn id="60" dur="500"/>
                                        <p:tgtEl>
                                          <p:spTgt spid="28">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21">
                                            <p:txEl>
                                              <p:pRg st="0" end="0"/>
                                            </p:txEl>
                                          </p:spTgt>
                                        </p:tgtEl>
                                        <p:attrNameLst>
                                          <p:attrName>style.visibility</p:attrName>
                                        </p:attrNameLst>
                                      </p:cBhvr>
                                      <p:to>
                                        <p:strVal val="visible"/>
                                      </p:to>
                                    </p:set>
                                    <p:anim calcmode="lin" valueType="num">
                                      <p:cBhvr>
                                        <p:cTn id="65"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21">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nodeType="clickEffect">
                                  <p:stCondLst>
                                    <p:cond delay="0"/>
                                  </p:stCondLst>
                                  <p:childTnLst>
                                    <p:set>
                                      <p:cBhvr>
                                        <p:cTn id="71" dur="1" fill="hold">
                                          <p:stCondLst>
                                            <p:cond delay="0"/>
                                          </p:stCondLst>
                                        </p:cTn>
                                        <p:tgtEl>
                                          <p:spTgt spid="24">
                                            <p:txEl>
                                              <p:pRg st="1" end="1"/>
                                            </p:txEl>
                                          </p:spTgt>
                                        </p:tgtEl>
                                        <p:attrNameLst>
                                          <p:attrName>style.visibility</p:attrName>
                                        </p:attrNameLst>
                                      </p:cBhvr>
                                      <p:to>
                                        <p:strVal val="visible"/>
                                      </p:to>
                                    </p:set>
                                    <p:anim calcmode="lin" valueType="num">
                                      <p:cBhvr>
                                        <p:cTn id="72" dur="500" fill="hold"/>
                                        <p:tgtEl>
                                          <p:spTgt spid="24">
                                            <p:txEl>
                                              <p:pRg st="1" end="1"/>
                                            </p:txEl>
                                          </p:spTgt>
                                        </p:tgtEl>
                                        <p:attrNameLst>
                                          <p:attrName>ppt_w</p:attrName>
                                        </p:attrNameLst>
                                      </p:cBhvr>
                                      <p:tavLst>
                                        <p:tav tm="0">
                                          <p:val>
                                            <p:fltVal val="0"/>
                                          </p:val>
                                        </p:tav>
                                        <p:tav tm="100000">
                                          <p:val>
                                            <p:strVal val="#ppt_w"/>
                                          </p:val>
                                        </p:tav>
                                      </p:tavLst>
                                    </p:anim>
                                    <p:anim calcmode="lin" valueType="num">
                                      <p:cBhvr>
                                        <p:cTn id="73" dur="500" fill="hold"/>
                                        <p:tgtEl>
                                          <p:spTgt spid="24">
                                            <p:txEl>
                                              <p:pRg st="1" end="1"/>
                                            </p:txEl>
                                          </p:spTgt>
                                        </p:tgtEl>
                                        <p:attrNameLst>
                                          <p:attrName>ppt_h</p:attrName>
                                        </p:attrNameLst>
                                      </p:cBhvr>
                                      <p:tavLst>
                                        <p:tav tm="0">
                                          <p:val>
                                            <p:fltVal val="0"/>
                                          </p:val>
                                        </p:tav>
                                        <p:tav tm="100000">
                                          <p:val>
                                            <p:strVal val="#ppt_h"/>
                                          </p:val>
                                        </p:tav>
                                      </p:tavLst>
                                    </p:anim>
                                    <p:animEffect transition="in" filter="fade">
                                      <p:cBhvr>
                                        <p:cTn id="74" dur="500"/>
                                        <p:tgtEl>
                                          <p:spTgt spid="24">
                                            <p:txEl>
                                              <p:pRg st="1" end="1"/>
                                            </p:txEl>
                                          </p:spTgt>
                                        </p:tgtEl>
                                      </p:cBhvr>
                                    </p:animEffect>
                                  </p:childTnLst>
                                </p:cTn>
                              </p:par>
                              <p:par>
                                <p:cTn id="75" presetID="53" presetClass="entr" presetSubtype="0" fill="hold" nodeType="withEffect">
                                  <p:stCondLst>
                                    <p:cond delay="0"/>
                                  </p:stCondLst>
                                  <p:childTnLst>
                                    <p:set>
                                      <p:cBhvr>
                                        <p:cTn id="76" dur="1" fill="hold">
                                          <p:stCondLst>
                                            <p:cond delay="0"/>
                                          </p:stCondLst>
                                        </p:cTn>
                                        <p:tgtEl>
                                          <p:spTgt spid="24">
                                            <p:txEl>
                                              <p:pRg st="2" end="2"/>
                                            </p:txEl>
                                          </p:spTgt>
                                        </p:tgtEl>
                                        <p:attrNameLst>
                                          <p:attrName>style.visibility</p:attrName>
                                        </p:attrNameLst>
                                      </p:cBhvr>
                                      <p:to>
                                        <p:strVal val="visible"/>
                                      </p:to>
                                    </p:set>
                                    <p:anim calcmode="lin" valueType="num">
                                      <p:cBhvr>
                                        <p:cTn id="77" dur="500" fill="hold"/>
                                        <p:tgtEl>
                                          <p:spTgt spid="24">
                                            <p:txEl>
                                              <p:pRg st="2" end="2"/>
                                            </p:txEl>
                                          </p:spTgt>
                                        </p:tgtEl>
                                        <p:attrNameLst>
                                          <p:attrName>ppt_w</p:attrName>
                                        </p:attrNameLst>
                                      </p:cBhvr>
                                      <p:tavLst>
                                        <p:tav tm="0">
                                          <p:val>
                                            <p:fltVal val="0"/>
                                          </p:val>
                                        </p:tav>
                                        <p:tav tm="100000">
                                          <p:val>
                                            <p:strVal val="#ppt_w"/>
                                          </p:val>
                                        </p:tav>
                                      </p:tavLst>
                                    </p:anim>
                                    <p:anim calcmode="lin" valueType="num">
                                      <p:cBhvr>
                                        <p:cTn id="78" dur="500" fill="hold"/>
                                        <p:tgtEl>
                                          <p:spTgt spid="24">
                                            <p:txEl>
                                              <p:pRg st="2" end="2"/>
                                            </p:txEl>
                                          </p:spTgt>
                                        </p:tgtEl>
                                        <p:attrNameLst>
                                          <p:attrName>ppt_h</p:attrName>
                                        </p:attrNameLst>
                                      </p:cBhvr>
                                      <p:tavLst>
                                        <p:tav tm="0">
                                          <p:val>
                                            <p:fltVal val="0"/>
                                          </p:val>
                                        </p:tav>
                                        <p:tav tm="100000">
                                          <p:val>
                                            <p:strVal val="#ppt_h"/>
                                          </p:val>
                                        </p:tav>
                                      </p:tavLst>
                                    </p:anim>
                                    <p:animEffect transition="in" filter="fade">
                                      <p:cBhvr>
                                        <p:cTn id="79" dur="500"/>
                                        <p:tgtEl>
                                          <p:spTgt spid="24">
                                            <p:txEl>
                                              <p:pRg st="2" end="2"/>
                                            </p:txEl>
                                          </p:spTgt>
                                        </p:tgtEl>
                                      </p:cBhvr>
                                    </p:animEffect>
                                  </p:childTnLst>
                                </p:cTn>
                              </p:par>
                              <p:par>
                                <p:cTn id="80" presetID="53" presetClass="entr" presetSubtype="0" fill="hold" nodeType="withEffect">
                                  <p:stCondLst>
                                    <p:cond delay="0"/>
                                  </p:stCondLst>
                                  <p:childTnLst>
                                    <p:set>
                                      <p:cBhvr>
                                        <p:cTn id="81" dur="1" fill="hold">
                                          <p:stCondLst>
                                            <p:cond delay="0"/>
                                          </p:stCondLst>
                                        </p:cTn>
                                        <p:tgtEl>
                                          <p:spTgt spid="24">
                                            <p:txEl>
                                              <p:pRg st="3" end="3"/>
                                            </p:txEl>
                                          </p:spTgt>
                                        </p:tgtEl>
                                        <p:attrNameLst>
                                          <p:attrName>style.visibility</p:attrName>
                                        </p:attrNameLst>
                                      </p:cBhvr>
                                      <p:to>
                                        <p:strVal val="visible"/>
                                      </p:to>
                                    </p:set>
                                    <p:anim calcmode="lin" valueType="num">
                                      <p:cBhvr>
                                        <p:cTn id="82" dur="500" fill="hold"/>
                                        <p:tgtEl>
                                          <p:spTgt spid="24">
                                            <p:txEl>
                                              <p:pRg st="3" end="3"/>
                                            </p:txEl>
                                          </p:spTgt>
                                        </p:tgtEl>
                                        <p:attrNameLst>
                                          <p:attrName>ppt_w</p:attrName>
                                        </p:attrNameLst>
                                      </p:cBhvr>
                                      <p:tavLst>
                                        <p:tav tm="0">
                                          <p:val>
                                            <p:fltVal val="0"/>
                                          </p:val>
                                        </p:tav>
                                        <p:tav tm="100000">
                                          <p:val>
                                            <p:strVal val="#ppt_w"/>
                                          </p:val>
                                        </p:tav>
                                      </p:tavLst>
                                    </p:anim>
                                    <p:anim calcmode="lin" valueType="num">
                                      <p:cBhvr>
                                        <p:cTn id="83" dur="500" fill="hold"/>
                                        <p:tgtEl>
                                          <p:spTgt spid="24">
                                            <p:txEl>
                                              <p:pRg st="3" end="3"/>
                                            </p:txEl>
                                          </p:spTgt>
                                        </p:tgtEl>
                                        <p:attrNameLst>
                                          <p:attrName>ppt_h</p:attrName>
                                        </p:attrNameLst>
                                      </p:cBhvr>
                                      <p:tavLst>
                                        <p:tav tm="0">
                                          <p:val>
                                            <p:fltVal val="0"/>
                                          </p:val>
                                        </p:tav>
                                        <p:tav tm="100000">
                                          <p:val>
                                            <p:strVal val="#ppt_h"/>
                                          </p:val>
                                        </p:tav>
                                      </p:tavLst>
                                    </p:anim>
                                    <p:animEffect transition="in" filter="fade">
                                      <p:cBhvr>
                                        <p:cTn id="84" dur="500"/>
                                        <p:tgtEl>
                                          <p:spTgt spid="24">
                                            <p:txEl>
                                              <p:pRg st="3" end="3"/>
                                            </p:txEl>
                                          </p:spTgt>
                                        </p:tgtEl>
                                      </p:cBhvr>
                                    </p:animEffect>
                                  </p:childTnLst>
                                </p:cTn>
                              </p:par>
                              <p:par>
                                <p:cTn id="85" presetID="53" presetClass="entr" presetSubtype="0" fill="hold" nodeType="withEffect">
                                  <p:stCondLst>
                                    <p:cond delay="0"/>
                                  </p:stCondLst>
                                  <p:childTnLst>
                                    <p:set>
                                      <p:cBhvr>
                                        <p:cTn id="86" dur="1" fill="hold">
                                          <p:stCondLst>
                                            <p:cond delay="0"/>
                                          </p:stCondLst>
                                        </p:cTn>
                                        <p:tgtEl>
                                          <p:spTgt spid="24">
                                            <p:txEl>
                                              <p:pRg st="4" end="4"/>
                                            </p:txEl>
                                          </p:spTgt>
                                        </p:tgtEl>
                                        <p:attrNameLst>
                                          <p:attrName>style.visibility</p:attrName>
                                        </p:attrNameLst>
                                      </p:cBhvr>
                                      <p:to>
                                        <p:strVal val="visible"/>
                                      </p:to>
                                    </p:set>
                                    <p:anim calcmode="lin" valueType="num">
                                      <p:cBhvr>
                                        <p:cTn id="87" dur="500" fill="hold"/>
                                        <p:tgtEl>
                                          <p:spTgt spid="24">
                                            <p:txEl>
                                              <p:pRg st="4" end="4"/>
                                            </p:txEl>
                                          </p:spTgt>
                                        </p:tgtEl>
                                        <p:attrNameLst>
                                          <p:attrName>ppt_w</p:attrName>
                                        </p:attrNameLst>
                                      </p:cBhvr>
                                      <p:tavLst>
                                        <p:tav tm="0">
                                          <p:val>
                                            <p:fltVal val="0"/>
                                          </p:val>
                                        </p:tav>
                                        <p:tav tm="100000">
                                          <p:val>
                                            <p:strVal val="#ppt_w"/>
                                          </p:val>
                                        </p:tav>
                                      </p:tavLst>
                                    </p:anim>
                                    <p:anim calcmode="lin" valueType="num">
                                      <p:cBhvr>
                                        <p:cTn id="88" dur="500" fill="hold"/>
                                        <p:tgtEl>
                                          <p:spTgt spid="24">
                                            <p:txEl>
                                              <p:pRg st="4" end="4"/>
                                            </p:txEl>
                                          </p:spTgt>
                                        </p:tgtEl>
                                        <p:attrNameLst>
                                          <p:attrName>ppt_h</p:attrName>
                                        </p:attrNameLst>
                                      </p:cBhvr>
                                      <p:tavLst>
                                        <p:tav tm="0">
                                          <p:val>
                                            <p:fltVal val="0"/>
                                          </p:val>
                                        </p:tav>
                                        <p:tav tm="100000">
                                          <p:val>
                                            <p:strVal val="#ppt_h"/>
                                          </p:val>
                                        </p:tav>
                                      </p:tavLst>
                                    </p:anim>
                                    <p:animEffect transition="in" filter="fade">
                                      <p:cBhvr>
                                        <p:cTn id="89" dur="500"/>
                                        <p:tgtEl>
                                          <p:spTgt spid="24">
                                            <p:txEl>
                                              <p:pRg st="4" end="4"/>
                                            </p:txEl>
                                          </p:spTgt>
                                        </p:tgtEl>
                                      </p:cBhvr>
                                    </p:animEffect>
                                  </p:childTnLst>
                                </p:cTn>
                              </p:par>
                              <p:par>
                                <p:cTn id="90" presetID="53" presetClass="entr" presetSubtype="0" fill="hold" nodeType="withEffect">
                                  <p:stCondLst>
                                    <p:cond delay="0"/>
                                  </p:stCondLst>
                                  <p:childTnLst>
                                    <p:set>
                                      <p:cBhvr>
                                        <p:cTn id="91" dur="1" fill="hold">
                                          <p:stCondLst>
                                            <p:cond delay="0"/>
                                          </p:stCondLst>
                                        </p:cTn>
                                        <p:tgtEl>
                                          <p:spTgt spid="24">
                                            <p:txEl>
                                              <p:pRg st="5" end="5"/>
                                            </p:txEl>
                                          </p:spTgt>
                                        </p:tgtEl>
                                        <p:attrNameLst>
                                          <p:attrName>style.visibility</p:attrName>
                                        </p:attrNameLst>
                                      </p:cBhvr>
                                      <p:to>
                                        <p:strVal val="visible"/>
                                      </p:to>
                                    </p:set>
                                    <p:anim calcmode="lin" valueType="num">
                                      <p:cBhvr>
                                        <p:cTn id="92" dur="500" fill="hold"/>
                                        <p:tgtEl>
                                          <p:spTgt spid="24">
                                            <p:txEl>
                                              <p:pRg st="5" end="5"/>
                                            </p:txEl>
                                          </p:spTgt>
                                        </p:tgtEl>
                                        <p:attrNameLst>
                                          <p:attrName>ppt_w</p:attrName>
                                        </p:attrNameLst>
                                      </p:cBhvr>
                                      <p:tavLst>
                                        <p:tav tm="0">
                                          <p:val>
                                            <p:fltVal val="0"/>
                                          </p:val>
                                        </p:tav>
                                        <p:tav tm="100000">
                                          <p:val>
                                            <p:strVal val="#ppt_w"/>
                                          </p:val>
                                        </p:tav>
                                      </p:tavLst>
                                    </p:anim>
                                    <p:anim calcmode="lin" valueType="num">
                                      <p:cBhvr>
                                        <p:cTn id="93" dur="500" fill="hold"/>
                                        <p:tgtEl>
                                          <p:spTgt spid="24">
                                            <p:txEl>
                                              <p:pRg st="5" end="5"/>
                                            </p:txEl>
                                          </p:spTgt>
                                        </p:tgtEl>
                                        <p:attrNameLst>
                                          <p:attrName>ppt_h</p:attrName>
                                        </p:attrNameLst>
                                      </p:cBhvr>
                                      <p:tavLst>
                                        <p:tav tm="0">
                                          <p:val>
                                            <p:fltVal val="0"/>
                                          </p:val>
                                        </p:tav>
                                        <p:tav tm="100000">
                                          <p:val>
                                            <p:strVal val="#ppt_h"/>
                                          </p:val>
                                        </p:tav>
                                      </p:tavLst>
                                    </p:anim>
                                    <p:animEffect transition="in" filter="fade">
                                      <p:cBhvr>
                                        <p:cTn id="94" dur="500"/>
                                        <p:tgtEl>
                                          <p:spTgt spid="24">
                                            <p:txEl>
                                              <p:pRg st="5" end="5"/>
                                            </p:txEl>
                                          </p:spTgt>
                                        </p:tgtEl>
                                      </p:cBhvr>
                                    </p:animEffect>
                                  </p:childTnLst>
                                </p:cTn>
                              </p:par>
                              <p:par>
                                <p:cTn id="95" presetID="53" presetClass="entr" presetSubtype="0" fill="hold" nodeType="withEffect">
                                  <p:stCondLst>
                                    <p:cond delay="0"/>
                                  </p:stCondLst>
                                  <p:childTnLst>
                                    <p:set>
                                      <p:cBhvr>
                                        <p:cTn id="96" dur="1" fill="hold">
                                          <p:stCondLst>
                                            <p:cond delay="0"/>
                                          </p:stCondLst>
                                        </p:cTn>
                                        <p:tgtEl>
                                          <p:spTgt spid="24">
                                            <p:txEl>
                                              <p:pRg st="6" end="6"/>
                                            </p:txEl>
                                          </p:spTgt>
                                        </p:tgtEl>
                                        <p:attrNameLst>
                                          <p:attrName>style.visibility</p:attrName>
                                        </p:attrNameLst>
                                      </p:cBhvr>
                                      <p:to>
                                        <p:strVal val="visible"/>
                                      </p:to>
                                    </p:set>
                                    <p:anim calcmode="lin" valueType="num">
                                      <p:cBhvr>
                                        <p:cTn id="97" dur="500" fill="hold"/>
                                        <p:tgtEl>
                                          <p:spTgt spid="24">
                                            <p:txEl>
                                              <p:pRg st="6" end="6"/>
                                            </p:txEl>
                                          </p:spTgt>
                                        </p:tgtEl>
                                        <p:attrNameLst>
                                          <p:attrName>ppt_w</p:attrName>
                                        </p:attrNameLst>
                                      </p:cBhvr>
                                      <p:tavLst>
                                        <p:tav tm="0">
                                          <p:val>
                                            <p:fltVal val="0"/>
                                          </p:val>
                                        </p:tav>
                                        <p:tav tm="100000">
                                          <p:val>
                                            <p:strVal val="#ppt_w"/>
                                          </p:val>
                                        </p:tav>
                                      </p:tavLst>
                                    </p:anim>
                                    <p:anim calcmode="lin" valueType="num">
                                      <p:cBhvr>
                                        <p:cTn id="98" dur="500" fill="hold"/>
                                        <p:tgtEl>
                                          <p:spTgt spid="24">
                                            <p:txEl>
                                              <p:pRg st="6" end="6"/>
                                            </p:txEl>
                                          </p:spTgt>
                                        </p:tgtEl>
                                        <p:attrNameLst>
                                          <p:attrName>ppt_h</p:attrName>
                                        </p:attrNameLst>
                                      </p:cBhvr>
                                      <p:tavLst>
                                        <p:tav tm="0">
                                          <p:val>
                                            <p:fltVal val="0"/>
                                          </p:val>
                                        </p:tav>
                                        <p:tav tm="100000">
                                          <p:val>
                                            <p:strVal val="#ppt_h"/>
                                          </p:val>
                                        </p:tav>
                                      </p:tavLst>
                                    </p:anim>
                                    <p:animEffect transition="in" filter="fade">
                                      <p:cBhvr>
                                        <p:cTn id="99" dur="500"/>
                                        <p:tgtEl>
                                          <p:spTgt spid="24">
                                            <p:txEl>
                                              <p:pRg st="6" end="6"/>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0" fill="hold" nodeType="clickEffect">
                                  <p:stCondLst>
                                    <p:cond delay="0"/>
                                  </p:stCondLst>
                                  <p:childTnLst>
                                    <p:set>
                                      <p:cBhvr>
                                        <p:cTn id="103" dur="1" fill="hold">
                                          <p:stCondLst>
                                            <p:cond delay="0"/>
                                          </p:stCondLst>
                                        </p:cTn>
                                        <p:tgtEl>
                                          <p:spTgt spid="29">
                                            <p:txEl>
                                              <p:pRg st="0" end="0"/>
                                            </p:txEl>
                                          </p:spTgt>
                                        </p:tgtEl>
                                        <p:attrNameLst>
                                          <p:attrName>style.visibility</p:attrName>
                                        </p:attrNameLst>
                                      </p:cBhvr>
                                      <p:to>
                                        <p:strVal val="visible"/>
                                      </p:to>
                                    </p:set>
                                    <p:anim calcmode="lin" valueType="num">
                                      <p:cBhvr>
                                        <p:cTn id="104"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105"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106" dur="500"/>
                                        <p:tgtEl>
                                          <p:spTgt spid="29">
                                            <p:txEl>
                                              <p:pRg st="0" end="0"/>
                                            </p:txEl>
                                          </p:spTgt>
                                        </p:tgtEl>
                                      </p:cBhvr>
                                    </p:animEffect>
                                  </p:childTnLst>
                                </p:cTn>
                              </p:par>
                              <p:par>
                                <p:cTn id="107" presetID="53" presetClass="entr" presetSubtype="0" fill="hold" nodeType="withEffect">
                                  <p:stCondLst>
                                    <p:cond delay="0"/>
                                  </p:stCondLst>
                                  <p:childTnLst>
                                    <p:set>
                                      <p:cBhvr>
                                        <p:cTn id="108" dur="1" fill="hold">
                                          <p:stCondLst>
                                            <p:cond delay="0"/>
                                          </p:stCondLst>
                                        </p:cTn>
                                        <p:tgtEl>
                                          <p:spTgt spid="29">
                                            <p:txEl>
                                              <p:pRg st="1" end="1"/>
                                            </p:txEl>
                                          </p:spTgt>
                                        </p:tgtEl>
                                        <p:attrNameLst>
                                          <p:attrName>style.visibility</p:attrName>
                                        </p:attrNameLst>
                                      </p:cBhvr>
                                      <p:to>
                                        <p:strVal val="visible"/>
                                      </p:to>
                                    </p:set>
                                    <p:anim calcmode="lin" valueType="num">
                                      <p:cBhvr>
                                        <p:cTn id="109" dur="500" fill="hold"/>
                                        <p:tgtEl>
                                          <p:spTgt spid="29">
                                            <p:txEl>
                                              <p:pRg st="1" end="1"/>
                                            </p:txEl>
                                          </p:spTgt>
                                        </p:tgtEl>
                                        <p:attrNameLst>
                                          <p:attrName>ppt_w</p:attrName>
                                        </p:attrNameLst>
                                      </p:cBhvr>
                                      <p:tavLst>
                                        <p:tav tm="0">
                                          <p:val>
                                            <p:fltVal val="0"/>
                                          </p:val>
                                        </p:tav>
                                        <p:tav tm="100000">
                                          <p:val>
                                            <p:strVal val="#ppt_w"/>
                                          </p:val>
                                        </p:tav>
                                      </p:tavLst>
                                    </p:anim>
                                    <p:anim calcmode="lin" valueType="num">
                                      <p:cBhvr>
                                        <p:cTn id="110" dur="500" fill="hold"/>
                                        <p:tgtEl>
                                          <p:spTgt spid="29">
                                            <p:txEl>
                                              <p:pRg st="1" end="1"/>
                                            </p:txEl>
                                          </p:spTgt>
                                        </p:tgtEl>
                                        <p:attrNameLst>
                                          <p:attrName>ppt_h</p:attrName>
                                        </p:attrNameLst>
                                      </p:cBhvr>
                                      <p:tavLst>
                                        <p:tav tm="0">
                                          <p:val>
                                            <p:fltVal val="0"/>
                                          </p:val>
                                        </p:tav>
                                        <p:tav tm="100000">
                                          <p:val>
                                            <p:strVal val="#ppt_h"/>
                                          </p:val>
                                        </p:tav>
                                      </p:tavLst>
                                    </p:anim>
                                    <p:animEffect transition="in" filter="fade">
                                      <p:cBhvr>
                                        <p:cTn id="111" dur="500"/>
                                        <p:tgtEl>
                                          <p:spTgt spid="29">
                                            <p:txEl>
                                              <p:pRg st="1" end="1"/>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0" fill="hold" nodeType="clickEffect">
                                  <p:stCondLst>
                                    <p:cond delay="0"/>
                                  </p:stCondLst>
                                  <p:childTnLst>
                                    <p:set>
                                      <p:cBhvr>
                                        <p:cTn id="115" dur="1" fill="hold">
                                          <p:stCondLst>
                                            <p:cond delay="0"/>
                                          </p:stCondLst>
                                        </p:cTn>
                                        <p:tgtEl>
                                          <p:spTgt spid="22">
                                            <p:txEl>
                                              <p:pRg st="0" end="0"/>
                                            </p:txEl>
                                          </p:spTgt>
                                        </p:tgtEl>
                                        <p:attrNameLst>
                                          <p:attrName>style.visibility</p:attrName>
                                        </p:attrNameLst>
                                      </p:cBhvr>
                                      <p:to>
                                        <p:strVal val="visible"/>
                                      </p:to>
                                    </p:set>
                                    <p:anim calcmode="lin" valueType="num">
                                      <p:cBhvr>
                                        <p:cTn id="116"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17"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118" dur="500"/>
                                        <p:tgtEl>
                                          <p:spTgt spid="22">
                                            <p:txEl>
                                              <p:pRg st="0" end="0"/>
                                            </p:txEl>
                                          </p:spTgt>
                                        </p:tgtEl>
                                      </p:cBhvr>
                                    </p:animEffect>
                                  </p:childTnLst>
                                </p:cTn>
                              </p:par>
                              <p:par>
                                <p:cTn id="119" presetID="53" presetClass="entr" presetSubtype="0" fill="hold" nodeType="withEffect">
                                  <p:stCondLst>
                                    <p:cond delay="0"/>
                                  </p:stCondLst>
                                  <p:childTnLst>
                                    <p:set>
                                      <p:cBhvr>
                                        <p:cTn id="120" dur="1" fill="hold">
                                          <p:stCondLst>
                                            <p:cond delay="0"/>
                                          </p:stCondLst>
                                        </p:cTn>
                                        <p:tgtEl>
                                          <p:spTgt spid="22">
                                            <p:txEl>
                                              <p:pRg st="1" end="1"/>
                                            </p:txEl>
                                          </p:spTgt>
                                        </p:tgtEl>
                                        <p:attrNameLst>
                                          <p:attrName>style.visibility</p:attrName>
                                        </p:attrNameLst>
                                      </p:cBhvr>
                                      <p:to>
                                        <p:strVal val="visible"/>
                                      </p:to>
                                    </p:set>
                                    <p:anim calcmode="lin" valueType="num">
                                      <p:cBhvr>
                                        <p:cTn id="121" dur="500" fill="hold"/>
                                        <p:tgtEl>
                                          <p:spTgt spid="22">
                                            <p:txEl>
                                              <p:pRg st="1" end="1"/>
                                            </p:txEl>
                                          </p:spTgt>
                                        </p:tgtEl>
                                        <p:attrNameLst>
                                          <p:attrName>ppt_w</p:attrName>
                                        </p:attrNameLst>
                                      </p:cBhvr>
                                      <p:tavLst>
                                        <p:tav tm="0">
                                          <p:val>
                                            <p:fltVal val="0"/>
                                          </p:val>
                                        </p:tav>
                                        <p:tav tm="100000">
                                          <p:val>
                                            <p:strVal val="#ppt_w"/>
                                          </p:val>
                                        </p:tav>
                                      </p:tavLst>
                                    </p:anim>
                                    <p:anim calcmode="lin" valueType="num">
                                      <p:cBhvr>
                                        <p:cTn id="122" dur="500" fill="hold"/>
                                        <p:tgtEl>
                                          <p:spTgt spid="22">
                                            <p:txEl>
                                              <p:pRg st="1" end="1"/>
                                            </p:txEl>
                                          </p:spTgt>
                                        </p:tgtEl>
                                        <p:attrNameLst>
                                          <p:attrName>ppt_h</p:attrName>
                                        </p:attrNameLst>
                                      </p:cBhvr>
                                      <p:tavLst>
                                        <p:tav tm="0">
                                          <p:val>
                                            <p:fltVal val="0"/>
                                          </p:val>
                                        </p:tav>
                                        <p:tav tm="100000">
                                          <p:val>
                                            <p:strVal val="#ppt_h"/>
                                          </p:val>
                                        </p:tav>
                                      </p:tavLst>
                                    </p:anim>
                                    <p:animEffect transition="in" filter="fade">
                                      <p:cBhvr>
                                        <p:cTn id="123" dur="500"/>
                                        <p:tgtEl>
                                          <p:spTgt spid="22">
                                            <p:txEl>
                                              <p:pRg st="1" end="1"/>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0" fill="hold" nodeType="clickEffect">
                                  <p:stCondLst>
                                    <p:cond delay="0"/>
                                  </p:stCondLst>
                                  <p:childTnLst>
                                    <p:set>
                                      <p:cBhvr>
                                        <p:cTn id="127" dur="1" fill="hold">
                                          <p:stCondLst>
                                            <p:cond delay="0"/>
                                          </p:stCondLst>
                                        </p:cTn>
                                        <p:tgtEl>
                                          <p:spTgt spid="27">
                                            <p:txEl>
                                              <p:pRg st="0" end="0"/>
                                            </p:txEl>
                                          </p:spTgt>
                                        </p:tgtEl>
                                        <p:attrNameLst>
                                          <p:attrName>style.visibility</p:attrName>
                                        </p:attrNameLst>
                                      </p:cBhvr>
                                      <p:to>
                                        <p:strVal val="visible"/>
                                      </p:to>
                                    </p:set>
                                    <p:anim calcmode="lin" valueType="num">
                                      <p:cBhvr>
                                        <p:cTn id="128" dur="5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29" dur="5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130" dur="500"/>
                                        <p:tgtEl>
                                          <p:spTgt spid="27">
                                            <p:txEl>
                                              <p:pRg st="0" end="0"/>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53" presetClass="entr" presetSubtype="0" fill="hold" nodeType="clickEffect">
                                  <p:stCondLst>
                                    <p:cond delay="0"/>
                                  </p:stCondLst>
                                  <p:childTnLst>
                                    <p:set>
                                      <p:cBhvr>
                                        <p:cTn id="134" dur="1" fill="hold">
                                          <p:stCondLst>
                                            <p:cond delay="0"/>
                                          </p:stCondLst>
                                        </p:cTn>
                                        <p:tgtEl>
                                          <p:spTgt spid="30">
                                            <p:txEl>
                                              <p:pRg st="0" end="0"/>
                                            </p:txEl>
                                          </p:spTgt>
                                        </p:tgtEl>
                                        <p:attrNameLst>
                                          <p:attrName>style.visibility</p:attrName>
                                        </p:attrNameLst>
                                      </p:cBhvr>
                                      <p:to>
                                        <p:strVal val="visible"/>
                                      </p:to>
                                    </p:set>
                                    <p:anim calcmode="lin" valueType="num">
                                      <p:cBhvr>
                                        <p:cTn id="135"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136"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137" dur="500"/>
                                        <p:tgtEl>
                                          <p:spTgt spid="30">
                                            <p:txEl>
                                              <p:pRg st="0" end="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0" fill="hold" nodeType="clickEffect">
                                  <p:stCondLst>
                                    <p:cond delay="0"/>
                                  </p:stCondLst>
                                  <p:childTnLst>
                                    <p:set>
                                      <p:cBhvr>
                                        <p:cTn id="141" dur="1" fill="hold">
                                          <p:stCondLst>
                                            <p:cond delay="0"/>
                                          </p:stCondLst>
                                        </p:cTn>
                                        <p:tgtEl>
                                          <p:spTgt spid="37">
                                            <p:txEl>
                                              <p:pRg st="0" end="0"/>
                                            </p:txEl>
                                          </p:spTgt>
                                        </p:tgtEl>
                                        <p:attrNameLst>
                                          <p:attrName>style.visibility</p:attrName>
                                        </p:attrNameLst>
                                      </p:cBhvr>
                                      <p:to>
                                        <p:strVal val="visible"/>
                                      </p:to>
                                    </p:set>
                                    <p:anim calcmode="lin" valueType="num">
                                      <p:cBhvr>
                                        <p:cTn id="142"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143"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144" dur="500"/>
                                        <p:tgtEl>
                                          <p:spTgt spid="37">
                                            <p:txEl>
                                              <p:pRg st="0" end="0"/>
                                            </p:txEl>
                                          </p:spTgt>
                                        </p:tgtEl>
                                      </p:cBhvr>
                                    </p:animEffect>
                                  </p:childTnLst>
                                </p:cTn>
                              </p:par>
                              <p:par>
                                <p:cTn id="145" presetID="53" presetClass="entr" presetSubtype="0" fill="hold" nodeType="withEffect">
                                  <p:stCondLst>
                                    <p:cond delay="0"/>
                                  </p:stCondLst>
                                  <p:childTnLst>
                                    <p:set>
                                      <p:cBhvr>
                                        <p:cTn id="146" dur="1" fill="hold">
                                          <p:stCondLst>
                                            <p:cond delay="0"/>
                                          </p:stCondLst>
                                        </p:cTn>
                                        <p:tgtEl>
                                          <p:spTgt spid="37">
                                            <p:txEl>
                                              <p:pRg st="1" end="1"/>
                                            </p:txEl>
                                          </p:spTgt>
                                        </p:tgtEl>
                                        <p:attrNameLst>
                                          <p:attrName>style.visibility</p:attrName>
                                        </p:attrNameLst>
                                      </p:cBhvr>
                                      <p:to>
                                        <p:strVal val="visible"/>
                                      </p:to>
                                    </p:set>
                                    <p:anim calcmode="lin" valueType="num">
                                      <p:cBhvr>
                                        <p:cTn id="147" dur="500" fill="hold"/>
                                        <p:tgtEl>
                                          <p:spTgt spid="37">
                                            <p:txEl>
                                              <p:pRg st="1" end="1"/>
                                            </p:txEl>
                                          </p:spTgt>
                                        </p:tgtEl>
                                        <p:attrNameLst>
                                          <p:attrName>ppt_w</p:attrName>
                                        </p:attrNameLst>
                                      </p:cBhvr>
                                      <p:tavLst>
                                        <p:tav tm="0">
                                          <p:val>
                                            <p:fltVal val="0"/>
                                          </p:val>
                                        </p:tav>
                                        <p:tav tm="100000">
                                          <p:val>
                                            <p:strVal val="#ppt_w"/>
                                          </p:val>
                                        </p:tav>
                                      </p:tavLst>
                                    </p:anim>
                                    <p:anim calcmode="lin" valueType="num">
                                      <p:cBhvr>
                                        <p:cTn id="148" dur="500" fill="hold"/>
                                        <p:tgtEl>
                                          <p:spTgt spid="37">
                                            <p:txEl>
                                              <p:pRg st="1" end="1"/>
                                            </p:txEl>
                                          </p:spTgt>
                                        </p:tgtEl>
                                        <p:attrNameLst>
                                          <p:attrName>ppt_h</p:attrName>
                                        </p:attrNameLst>
                                      </p:cBhvr>
                                      <p:tavLst>
                                        <p:tav tm="0">
                                          <p:val>
                                            <p:fltVal val="0"/>
                                          </p:val>
                                        </p:tav>
                                        <p:tav tm="100000">
                                          <p:val>
                                            <p:strVal val="#ppt_h"/>
                                          </p:val>
                                        </p:tav>
                                      </p:tavLst>
                                    </p:anim>
                                    <p:animEffect transition="in" filter="fade">
                                      <p:cBhvr>
                                        <p:cTn id="149" dur="500"/>
                                        <p:tgtEl>
                                          <p:spTgt spid="37">
                                            <p:txEl>
                                              <p:pRg st="1" end="1"/>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53" presetClass="entr" presetSubtype="0" fill="hold" nodeType="clickEffect">
                                  <p:stCondLst>
                                    <p:cond delay="0"/>
                                  </p:stCondLst>
                                  <p:childTnLst>
                                    <p:set>
                                      <p:cBhvr>
                                        <p:cTn id="153" dur="1" fill="hold">
                                          <p:stCondLst>
                                            <p:cond delay="0"/>
                                          </p:stCondLst>
                                        </p:cTn>
                                        <p:tgtEl>
                                          <p:spTgt spid="49">
                                            <p:txEl>
                                              <p:pRg st="0" end="0"/>
                                            </p:txEl>
                                          </p:spTgt>
                                        </p:tgtEl>
                                        <p:attrNameLst>
                                          <p:attrName>style.visibility</p:attrName>
                                        </p:attrNameLst>
                                      </p:cBhvr>
                                      <p:to>
                                        <p:strVal val="visible"/>
                                      </p:to>
                                    </p:set>
                                    <p:anim calcmode="lin" valueType="num">
                                      <p:cBhvr>
                                        <p:cTn id="154"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155" dur="500" fill="hold"/>
                                        <p:tgtEl>
                                          <p:spTgt spid="49">
                                            <p:txEl>
                                              <p:pRg st="0" end="0"/>
                                            </p:txEl>
                                          </p:spTgt>
                                        </p:tgtEl>
                                        <p:attrNameLst>
                                          <p:attrName>ppt_h</p:attrName>
                                        </p:attrNameLst>
                                      </p:cBhvr>
                                      <p:tavLst>
                                        <p:tav tm="0">
                                          <p:val>
                                            <p:fltVal val="0"/>
                                          </p:val>
                                        </p:tav>
                                        <p:tav tm="100000">
                                          <p:val>
                                            <p:strVal val="#ppt_h"/>
                                          </p:val>
                                        </p:tav>
                                      </p:tavLst>
                                    </p:anim>
                                    <p:animEffect transition="in" filter="fade">
                                      <p:cBhvr>
                                        <p:cTn id="156" dur="500"/>
                                        <p:tgtEl>
                                          <p:spTgt spid="49">
                                            <p:txEl>
                                              <p:pRg st="0" end="0"/>
                                            </p:txEl>
                                          </p:spTgt>
                                        </p:tgtEl>
                                      </p:cBhvr>
                                    </p:animEffect>
                                  </p:childTnLst>
                                </p:cTn>
                              </p:par>
                              <p:par>
                                <p:cTn id="157" presetID="53" presetClass="entr" presetSubtype="0" fill="hold" nodeType="withEffect">
                                  <p:stCondLst>
                                    <p:cond delay="0"/>
                                  </p:stCondLst>
                                  <p:childTnLst>
                                    <p:set>
                                      <p:cBhvr>
                                        <p:cTn id="158" dur="1" fill="hold">
                                          <p:stCondLst>
                                            <p:cond delay="0"/>
                                          </p:stCondLst>
                                        </p:cTn>
                                        <p:tgtEl>
                                          <p:spTgt spid="49">
                                            <p:txEl>
                                              <p:pRg st="1" end="1"/>
                                            </p:txEl>
                                          </p:spTgt>
                                        </p:tgtEl>
                                        <p:attrNameLst>
                                          <p:attrName>style.visibility</p:attrName>
                                        </p:attrNameLst>
                                      </p:cBhvr>
                                      <p:to>
                                        <p:strVal val="visible"/>
                                      </p:to>
                                    </p:set>
                                    <p:anim calcmode="lin" valueType="num">
                                      <p:cBhvr>
                                        <p:cTn id="159" dur="500" fill="hold"/>
                                        <p:tgtEl>
                                          <p:spTgt spid="49">
                                            <p:txEl>
                                              <p:pRg st="1" end="1"/>
                                            </p:txEl>
                                          </p:spTgt>
                                        </p:tgtEl>
                                        <p:attrNameLst>
                                          <p:attrName>ppt_w</p:attrName>
                                        </p:attrNameLst>
                                      </p:cBhvr>
                                      <p:tavLst>
                                        <p:tav tm="0">
                                          <p:val>
                                            <p:fltVal val="0"/>
                                          </p:val>
                                        </p:tav>
                                        <p:tav tm="100000">
                                          <p:val>
                                            <p:strVal val="#ppt_w"/>
                                          </p:val>
                                        </p:tav>
                                      </p:tavLst>
                                    </p:anim>
                                    <p:anim calcmode="lin" valueType="num">
                                      <p:cBhvr>
                                        <p:cTn id="160" dur="500" fill="hold"/>
                                        <p:tgtEl>
                                          <p:spTgt spid="49">
                                            <p:txEl>
                                              <p:pRg st="1" end="1"/>
                                            </p:txEl>
                                          </p:spTgt>
                                        </p:tgtEl>
                                        <p:attrNameLst>
                                          <p:attrName>ppt_h</p:attrName>
                                        </p:attrNameLst>
                                      </p:cBhvr>
                                      <p:tavLst>
                                        <p:tav tm="0">
                                          <p:val>
                                            <p:fltVal val="0"/>
                                          </p:val>
                                        </p:tav>
                                        <p:tav tm="100000">
                                          <p:val>
                                            <p:strVal val="#ppt_h"/>
                                          </p:val>
                                        </p:tav>
                                      </p:tavLst>
                                    </p:anim>
                                    <p:animEffect transition="in" filter="fade">
                                      <p:cBhvr>
                                        <p:cTn id="161" dur="500"/>
                                        <p:tgtEl>
                                          <p:spTgt spid="49">
                                            <p:txEl>
                                              <p:pRg st="1" end="1"/>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53" presetClass="entr" presetSubtype="0" fill="hold" nodeType="clickEffect">
                                  <p:stCondLst>
                                    <p:cond delay="0"/>
                                  </p:stCondLst>
                                  <p:childTnLst>
                                    <p:set>
                                      <p:cBhvr>
                                        <p:cTn id="165" dur="1" fill="hold">
                                          <p:stCondLst>
                                            <p:cond delay="0"/>
                                          </p:stCondLst>
                                        </p:cTn>
                                        <p:tgtEl>
                                          <p:spTgt spid="46">
                                            <p:txEl>
                                              <p:pRg st="0" end="0"/>
                                            </p:txEl>
                                          </p:spTgt>
                                        </p:tgtEl>
                                        <p:attrNameLst>
                                          <p:attrName>style.visibility</p:attrName>
                                        </p:attrNameLst>
                                      </p:cBhvr>
                                      <p:to>
                                        <p:strVal val="visible"/>
                                      </p:to>
                                    </p:set>
                                    <p:anim calcmode="lin" valueType="num">
                                      <p:cBhvr>
                                        <p:cTn id="166"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67"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168"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oilnews.kz/uploads/posts/2011-09/1315225096_413.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9259" y="3129935"/>
            <a:ext cx="3492388" cy="2315289"/>
          </a:xfrm>
          <a:prstGeom prst="rect">
            <a:avLst/>
          </a:prstGeom>
          <a:noFill/>
        </p:spPr>
      </p:pic>
      <p:pic>
        <p:nvPicPr>
          <p:cNvPr id="80898" name="Picture 2" descr="http://stat17.privet.ru/lr/091baae2b0f21709d38f215c1a1a93d5">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88224" y="4221088"/>
            <a:ext cx="2119093" cy="1348513"/>
          </a:xfrm>
          <a:prstGeom prst="rect">
            <a:avLst/>
          </a:prstGeom>
          <a:noFill/>
        </p:spPr>
      </p:pic>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1520" y="260648"/>
            <a:ext cx="1208665" cy="792088"/>
          </a:xfrm>
          <a:prstGeom prst="rect">
            <a:avLst/>
          </a:prstGeom>
        </p:spPr>
      </p:pic>
      <p:pic>
        <p:nvPicPr>
          <p:cNvPr id="10" name="Рисунок 9" descr="http://img-fotki.yandex.ru/get/5412/4243123.30/0_877e5_83188612_XL">
            <a:hlinkClick r:id="rId7"/>
          </p:cNvPr>
          <p:cNvPicPr/>
          <p:nvPr/>
        </p:nvPicPr>
        <p:blipFill>
          <a:blip r:embed="rId8" cstate="email">
            <a:extLst>
              <a:ext uri="{28A0092B-C50C-407E-A947-70E740481C1C}">
                <a14:useLocalDpi xmlns:a14="http://schemas.microsoft.com/office/drawing/2010/main"/>
              </a:ext>
            </a:extLst>
          </a:blip>
          <a:srcRect/>
          <a:stretch>
            <a:fillRect/>
          </a:stretch>
        </p:blipFill>
        <p:spPr bwMode="auto">
          <a:xfrm>
            <a:off x="281189" y="548679"/>
            <a:ext cx="441506" cy="369849"/>
          </a:xfrm>
          <a:prstGeom prst="rect">
            <a:avLst/>
          </a:prstGeom>
          <a:noFill/>
          <a:ln w="9525">
            <a:noFill/>
            <a:miter lim="800000"/>
            <a:headEnd/>
            <a:tailEnd/>
          </a:ln>
        </p:spPr>
      </p:pic>
      <p:pic>
        <p:nvPicPr>
          <p:cNvPr id="77826" name="Picture 2" descr="http://img.o1.ua/images/articles/476x267/g-1-4545.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2273" y="1196752"/>
            <a:ext cx="3523664" cy="2206696"/>
          </a:xfrm>
          <a:prstGeom prst="rect">
            <a:avLst/>
          </a:prstGeom>
          <a:noFill/>
        </p:spPr>
      </p:pic>
      <p:sp>
        <p:nvSpPr>
          <p:cNvPr id="11" name="Прямоугольник 10"/>
          <p:cNvSpPr/>
          <p:nvPr/>
        </p:nvSpPr>
        <p:spPr>
          <a:xfrm>
            <a:off x="251520" y="5589241"/>
            <a:ext cx="8496944" cy="1015663"/>
          </a:xfrm>
          <a:prstGeom prst="rect">
            <a:avLst/>
          </a:prstGeom>
        </p:spPr>
        <p:txBody>
          <a:bodyPr wrap="square">
            <a:spAutoFit/>
          </a:bodyPr>
          <a:lstStyle/>
          <a:p>
            <a:r>
              <a:rPr lang="ru-RU" b="1" dirty="0" smtClean="0">
                <a:solidFill>
                  <a:srgbClr val="000099"/>
                </a:solidFill>
                <a:latin typeface="Candara" pitchFamily="34" charset="0"/>
              </a:rPr>
              <a:t> </a:t>
            </a:r>
            <a:r>
              <a:rPr lang="ru-RU" sz="2000" b="1" dirty="0" smtClean="0">
                <a:solidFill>
                  <a:srgbClr val="000099"/>
                </a:solidFill>
                <a:latin typeface="Candara" pitchFamily="34" charset="0"/>
              </a:rPr>
              <a:t>Азот и фосфор опускаются на дно и в процессе гниения потребляют значительное количество кислорода, что приводит к гибели моллюсков, рыб, червей, ракообразных, так как им нечем дышать.</a:t>
            </a:r>
            <a:endParaRPr lang="ru-RU" sz="2000" dirty="0"/>
          </a:p>
        </p:txBody>
      </p:sp>
      <p:sp>
        <p:nvSpPr>
          <p:cNvPr id="12" name="Прямоугольник 11"/>
          <p:cNvSpPr/>
          <p:nvPr/>
        </p:nvSpPr>
        <p:spPr>
          <a:xfrm>
            <a:off x="2051720" y="548681"/>
            <a:ext cx="6552728" cy="461665"/>
          </a:xfrm>
          <a:prstGeom prst="rect">
            <a:avLst/>
          </a:prstGeom>
        </p:spPr>
        <p:txBody>
          <a:bodyPr wrap="square">
            <a:spAutoFit/>
          </a:bodyPr>
          <a:lstStyle/>
          <a:p>
            <a:r>
              <a:rPr lang="ru-RU" sz="2400" b="1" dirty="0" smtClean="0">
                <a:solidFill>
                  <a:srgbClr val="006666"/>
                </a:solidFill>
                <a:latin typeface="Candara" pitchFamily="34" charset="0"/>
              </a:rPr>
              <a:t>Ухудшение жизнеспособности Черного моря</a:t>
            </a:r>
          </a:p>
        </p:txBody>
      </p:sp>
      <p:pic>
        <p:nvPicPr>
          <p:cNvPr id="38922" name="Picture 10" descr="http://uwd.ru/uploads/posts/2012-09/1347654862_delicates_08.jpg">
            <a:hlinkClick r:id="rId10"/>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588224" y="1268760"/>
            <a:ext cx="2044604" cy="1273197"/>
          </a:xfrm>
          <a:prstGeom prst="rect">
            <a:avLst/>
          </a:prstGeom>
          <a:noFill/>
        </p:spPr>
      </p:pic>
      <p:pic>
        <p:nvPicPr>
          <p:cNvPr id="38924" name="Picture 12" descr="http://delvaneo.ru/images/stories/Fish/nereis.jpg">
            <a:hlinkClick r:id="rId12"/>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588224" y="2729826"/>
            <a:ext cx="2088232" cy="1347245"/>
          </a:xfrm>
          <a:prstGeom prst="rect">
            <a:avLst/>
          </a:prstGeom>
          <a:noFill/>
        </p:spPr>
      </p:pic>
      <p:sp>
        <p:nvSpPr>
          <p:cNvPr id="19" name="TextBox 18"/>
          <p:cNvSpPr txBox="1"/>
          <p:nvPr/>
        </p:nvSpPr>
        <p:spPr>
          <a:xfrm>
            <a:off x="3995937" y="4077072"/>
            <a:ext cx="792088" cy="276999"/>
          </a:xfrm>
          <a:prstGeom prst="rect">
            <a:avLst/>
          </a:prstGeom>
          <a:noFill/>
        </p:spPr>
        <p:txBody>
          <a:bodyPr wrap="square" rtlCol="0">
            <a:spAutoFit/>
          </a:bodyPr>
          <a:lstStyle/>
          <a:p>
            <a:r>
              <a:rPr lang="ru-RU" sz="1200" b="1" dirty="0" smtClean="0">
                <a:solidFill>
                  <a:schemeClr val="bg1"/>
                </a:solidFill>
              </a:rPr>
              <a:t>фосфор</a:t>
            </a:r>
            <a:endParaRPr lang="ru-RU" sz="1200" b="1" dirty="0">
              <a:solidFill>
                <a:schemeClr val="bg1"/>
              </a:solidFill>
            </a:endParaRPr>
          </a:p>
        </p:txBody>
      </p:sp>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2" name="Picture 2" descr="http://blacksea7.com/images/stories/BB-MOBILE/lar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72198" y="1357298"/>
            <a:ext cx="2664296" cy="1873558"/>
          </a:xfrm>
          <a:prstGeom prst="rect">
            <a:avLst/>
          </a:prstGeom>
          <a:noFill/>
        </p:spPr>
      </p:pic>
      <p:pic>
        <p:nvPicPr>
          <p:cNvPr id="16" name="Рисунок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6632"/>
            <a:ext cx="1475656" cy="967059"/>
          </a:xfrm>
          <a:prstGeom prst="rect">
            <a:avLst/>
          </a:prstGeom>
        </p:spPr>
      </p:pic>
      <p:sp>
        <p:nvSpPr>
          <p:cNvPr id="10" name="Прямоугольник 9"/>
          <p:cNvSpPr/>
          <p:nvPr/>
        </p:nvSpPr>
        <p:spPr>
          <a:xfrm>
            <a:off x="179512" y="5805264"/>
            <a:ext cx="8856984" cy="707886"/>
          </a:xfrm>
          <a:prstGeom prst="rect">
            <a:avLst/>
          </a:prstGeom>
        </p:spPr>
        <p:txBody>
          <a:bodyPr wrap="square">
            <a:spAutoFit/>
          </a:bodyPr>
          <a:lstStyle/>
          <a:p>
            <a:r>
              <a:rPr lang="ru-RU" sz="2000" b="1" dirty="0" smtClean="0">
                <a:solidFill>
                  <a:srgbClr val="000099"/>
                </a:solidFill>
                <a:latin typeface="Candara" pitchFamily="34" charset="0"/>
              </a:rPr>
              <a:t>Из-за огромного количества обломков пластиковых бутылок гибнут рыбы, питающиеся грунтом ( например, кефаль)</a:t>
            </a:r>
            <a:endParaRPr lang="ru-RU" sz="2000" dirty="0"/>
          </a:p>
        </p:txBody>
      </p:sp>
      <p:pic>
        <p:nvPicPr>
          <p:cNvPr id="11" name="Рисунок 10" descr="http://img-fotki.yandex.ru/get/5412/4243123.30/0_877e5_83188612_XL">
            <a:hlinkClick r:id="rId4"/>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179512" y="548680"/>
            <a:ext cx="441506" cy="369849"/>
          </a:xfrm>
          <a:prstGeom prst="rect">
            <a:avLst/>
          </a:prstGeom>
          <a:noFill/>
          <a:ln w="9525">
            <a:noFill/>
            <a:miter lim="800000"/>
            <a:headEnd/>
            <a:tailEnd/>
          </a:ln>
        </p:spPr>
      </p:pic>
      <p:pic>
        <p:nvPicPr>
          <p:cNvPr id="17" name="Picture 2" descr="http://1.bp.blogspot.com/-j1O7dwtp_70/UfWUgyf2M6I/AAAAAAAAAl0/EQatWOGsZMc/s1600/pic_scree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72198" y="3571876"/>
            <a:ext cx="2712048" cy="1944216"/>
          </a:xfrm>
          <a:prstGeom prst="rect">
            <a:avLst/>
          </a:prstGeom>
          <a:noFill/>
        </p:spPr>
      </p:pic>
      <p:pic>
        <p:nvPicPr>
          <p:cNvPr id="40962" name="Picture 2" descr="http://hmhsbritannic.ucoz.ru/FILES_004/musor_3.jpg">
            <a:hlinkClick r:id="rId7"/>
          </p:cNvPr>
          <p:cNvPicPr>
            <a:picLocks noChangeAspect="1" noChangeArrowheads="1"/>
          </p:cNvPicPr>
          <p:nvPr/>
        </p:nvPicPr>
        <p:blipFill>
          <a:blip r:embed="rId8" cstate="email">
            <a:lum contrast="20000"/>
            <a:extLst>
              <a:ext uri="{28A0092B-C50C-407E-A947-70E740481C1C}">
                <a14:useLocalDpi xmlns:a14="http://schemas.microsoft.com/office/drawing/2010/main"/>
              </a:ext>
            </a:extLst>
          </a:blip>
          <a:srcRect/>
          <a:stretch>
            <a:fillRect/>
          </a:stretch>
        </p:blipFill>
        <p:spPr bwMode="auto">
          <a:xfrm>
            <a:off x="621018" y="1771676"/>
            <a:ext cx="5133904" cy="3600400"/>
          </a:xfrm>
          <a:prstGeom prst="rect">
            <a:avLst/>
          </a:prstGeom>
          <a:noFill/>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260648"/>
            <a:ext cx="1224136" cy="802226"/>
          </a:xfrm>
          <a:prstGeom prst="rect">
            <a:avLst/>
          </a:prstGeom>
        </p:spPr>
      </p:pic>
      <p:pic>
        <p:nvPicPr>
          <p:cNvPr id="10" name="Рисунок 9" descr="http://img-fotki.yandex.ru/get/5412/4243123.30/0_877e5_83188612_XL">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620688"/>
            <a:ext cx="360040" cy="297841"/>
          </a:xfrm>
          <a:prstGeom prst="rect">
            <a:avLst/>
          </a:prstGeom>
          <a:noFill/>
          <a:ln w="9525">
            <a:noFill/>
            <a:miter lim="800000"/>
            <a:headEnd/>
            <a:tailEnd/>
          </a:ln>
        </p:spPr>
      </p:pic>
      <p:pic>
        <p:nvPicPr>
          <p:cNvPr id="1032" name="Picture 8" descr="http://www.ogoniok.com/common/5025/2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32240" y="836712"/>
            <a:ext cx="2028974" cy="1523151"/>
          </a:xfrm>
          <a:prstGeom prst="rect">
            <a:avLst/>
          </a:prstGeom>
          <a:noFill/>
        </p:spPr>
      </p:pic>
      <p:pic>
        <p:nvPicPr>
          <p:cNvPr id="1034" name="Picture 10" descr="http://www.chaskor.ru/posts_images_201009/392_300_19621_oilfbig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32240" y="2564904"/>
            <a:ext cx="2088232" cy="1577851"/>
          </a:xfrm>
          <a:prstGeom prst="rect">
            <a:avLst/>
          </a:prstGeom>
          <a:noFill/>
        </p:spPr>
      </p:pic>
      <p:pic>
        <p:nvPicPr>
          <p:cNvPr id="1038" name="Picture 14" descr="http://images.samogo.net/images/11296399_deepwater_horizon_1.JPG"/>
          <p:cNvPicPr>
            <a:picLocks noChangeAspect="1" noChangeArrowheads="1"/>
          </p:cNvPicPr>
          <p:nvPr/>
        </p:nvPicPr>
        <p:blipFill>
          <a:blip r:embed="rId7" cstate="print">
            <a:lum contrast="20000"/>
            <a:extLst>
              <a:ext uri="{28A0092B-C50C-407E-A947-70E740481C1C}">
                <a14:useLocalDpi xmlns:a14="http://schemas.microsoft.com/office/drawing/2010/main"/>
              </a:ext>
            </a:extLst>
          </a:blip>
          <a:srcRect/>
          <a:stretch>
            <a:fillRect/>
          </a:stretch>
        </p:blipFill>
        <p:spPr bwMode="auto">
          <a:xfrm>
            <a:off x="1043608" y="1609975"/>
            <a:ext cx="4926919" cy="3695190"/>
          </a:xfrm>
          <a:prstGeom prst="rect">
            <a:avLst/>
          </a:prstGeom>
          <a:noFill/>
        </p:spPr>
      </p:pic>
      <p:sp>
        <p:nvSpPr>
          <p:cNvPr id="17" name="Прямоугольник 16"/>
          <p:cNvSpPr/>
          <p:nvPr/>
        </p:nvSpPr>
        <p:spPr>
          <a:xfrm>
            <a:off x="142844" y="5733256"/>
            <a:ext cx="8643998" cy="1015663"/>
          </a:xfrm>
          <a:prstGeom prst="rect">
            <a:avLst/>
          </a:prstGeom>
        </p:spPr>
        <p:txBody>
          <a:bodyPr wrap="square">
            <a:spAutoFit/>
          </a:bodyPr>
          <a:lstStyle/>
          <a:p>
            <a:r>
              <a:rPr lang="ru-RU" sz="2000" b="1" dirty="0" smtClean="0">
                <a:solidFill>
                  <a:srgbClr val="000099"/>
                </a:solidFill>
                <a:latin typeface="Candara" pitchFamily="34" charset="0"/>
              </a:rPr>
              <a:t>Из-за превышенного содержания нефтепродуктов в водах Черного моря гибнут не только животные, но и  подводные леса, а также разрастаются сорные морские растения.</a:t>
            </a:r>
            <a:endParaRPr lang="ru-RU" sz="2000" dirty="0"/>
          </a:p>
        </p:txBody>
      </p:sp>
      <p:pic>
        <p:nvPicPr>
          <p:cNvPr id="20" name="Picture 2" descr="http://www.infoabad.com/images/oilcoveredbird.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32240" y="836712"/>
            <a:ext cx="2049041" cy="1512168"/>
          </a:xfrm>
          <a:prstGeom prst="rect">
            <a:avLst/>
          </a:prstGeom>
          <a:noFill/>
        </p:spPr>
      </p:pic>
      <p:pic>
        <p:nvPicPr>
          <p:cNvPr id="43010" name="Picture 2" descr="http://technocredo.com/images/stories/gangsta1/qwertgbvcza/1.jpg">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732240" y="4365104"/>
            <a:ext cx="2088232" cy="1442993"/>
          </a:xfrm>
          <a:prstGeom prst="rect">
            <a:avLst/>
          </a:prstGeom>
          <a:noFill/>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260649"/>
            <a:ext cx="1098786" cy="720080"/>
          </a:xfrm>
          <a:prstGeom prst="rect">
            <a:avLst/>
          </a:prstGeom>
        </p:spPr>
      </p:pic>
      <p:pic>
        <p:nvPicPr>
          <p:cNvPr id="10" name="Рисунок 9" descr="http://img-fotki.yandex.ru/get/5412/4243123.30/0_877e5_83188612_XL">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548680"/>
            <a:ext cx="360040" cy="297841"/>
          </a:xfrm>
          <a:prstGeom prst="rect">
            <a:avLst/>
          </a:prstGeom>
          <a:noFill/>
          <a:ln w="9525">
            <a:noFill/>
            <a:miter lim="800000"/>
            <a:headEnd/>
            <a:tailEnd/>
          </a:ln>
        </p:spPr>
      </p:pic>
      <p:sp>
        <p:nvSpPr>
          <p:cNvPr id="11" name="Прямоугольник 10"/>
          <p:cNvSpPr/>
          <p:nvPr/>
        </p:nvSpPr>
        <p:spPr>
          <a:xfrm>
            <a:off x="179512" y="5589240"/>
            <a:ext cx="8856984" cy="1015663"/>
          </a:xfrm>
          <a:prstGeom prst="rect">
            <a:avLst/>
          </a:prstGeom>
        </p:spPr>
        <p:txBody>
          <a:bodyPr wrap="square">
            <a:spAutoFit/>
          </a:bodyPr>
          <a:lstStyle/>
          <a:p>
            <a:r>
              <a:rPr lang="ru-RU" sz="2000" b="1" dirty="0" smtClean="0">
                <a:solidFill>
                  <a:srgbClr val="000099"/>
                </a:solidFill>
                <a:latin typeface="Candara" pitchFamily="34" charset="0"/>
              </a:rPr>
              <a:t>Из-за порчи грунта и поднятия ила судами-тралами гибнут водоросли, креветки, крабы, остатки живых мидий и устриц, усоногие раки, морские гребешки и </a:t>
            </a:r>
            <a:r>
              <a:rPr lang="ru-RU" sz="2000" b="1" dirty="0" err="1" smtClean="0">
                <a:solidFill>
                  <a:srgbClr val="000099"/>
                </a:solidFill>
                <a:latin typeface="Candara" pitchFamily="34" charset="0"/>
              </a:rPr>
              <a:t>митилястер</a:t>
            </a:r>
            <a:r>
              <a:rPr lang="ru-RU" sz="2000" b="1" dirty="0" smtClean="0">
                <a:solidFill>
                  <a:srgbClr val="000099"/>
                </a:solidFill>
                <a:latin typeface="Candara" pitchFamily="34" charset="0"/>
              </a:rPr>
              <a:t> - мощнейшие очистные сооружения в мире.</a:t>
            </a:r>
            <a:endParaRPr lang="ru-RU" sz="2000" dirty="0"/>
          </a:p>
        </p:txBody>
      </p:sp>
      <p:pic>
        <p:nvPicPr>
          <p:cNvPr id="37890" name="Picture 2" descr="http://susanin.udm.ru/upload/iblock/2ea/2eae84b4f93dcfe55ef888efc2e717b3.jpg">
            <a:hlinkClick r:id="rId5"/>
          </p:cNvPr>
          <p:cNvPicPr>
            <a:picLocks noChangeAspect="1" noChangeArrowheads="1"/>
          </p:cNvPicPr>
          <p:nvPr/>
        </p:nvPicPr>
        <p:blipFill>
          <a:blip r:embed="rId6" cstate="print">
            <a:lum contrast="10000"/>
            <a:extLst>
              <a:ext uri="{28A0092B-C50C-407E-A947-70E740481C1C}">
                <a14:useLocalDpi xmlns:a14="http://schemas.microsoft.com/office/drawing/2010/main"/>
              </a:ext>
            </a:extLst>
          </a:blip>
          <a:srcRect/>
          <a:stretch>
            <a:fillRect/>
          </a:stretch>
        </p:blipFill>
        <p:spPr bwMode="auto">
          <a:xfrm>
            <a:off x="1187624" y="1485265"/>
            <a:ext cx="5123037" cy="3580435"/>
          </a:xfrm>
          <a:prstGeom prst="rect">
            <a:avLst/>
          </a:prstGeom>
          <a:noFill/>
        </p:spPr>
      </p:pic>
      <p:pic>
        <p:nvPicPr>
          <p:cNvPr id="37892" name="Picture 4" descr="File:Ab mollusca 35.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48264" y="3140968"/>
            <a:ext cx="1872208" cy="1127788"/>
          </a:xfrm>
          <a:prstGeom prst="rect">
            <a:avLst/>
          </a:prstGeom>
          <a:noFill/>
        </p:spPr>
      </p:pic>
      <p:pic>
        <p:nvPicPr>
          <p:cNvPr id="37894" name="Picture 6" descr="Митилястер полосатый Mytilaster lineatus "/>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948264" y="4437112"/>
            <a:ext cx="1872208" cy="1224136"/>
          </a:xfrm>
          <a:prstGeom prst="rect">
            <a:avLst/>
          </a:prstGeom>
          <a:noFill/>
        </p:spPr>
      </p:pic>
      <p:pic>
        <p:nvPicPr>
          <p:cNvPr id="37898" name="Picture 10" descr="http://blacksea-education.ru/images/3/25.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948264" y="548680"/>
            <a:ext cx="1822592" cy="1079073"/>
          </a:xfrm>
          <a:prstGeom prst="rect">
            <a:avLst/>
          </a:prstGeom>
          <a:noFill/>
        </p:spPr>
      </p:pic>
      <p:pic>
        <p:nvPicPr>
          <p:cNvPr id="37900" name="Picture 12" descr="http://s20458.cdn3.setup.ru/u/cf/cede085662a50e13292bf09f3d6db1/-/61.jpg">
            <a:hlinkClick r:id="rId11"/>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948264" y="1772816"/>
            <a:ext cx="1872208" cy="1248139"/>
          </a:xfrm>
          <a:prstGeom prst="rect">
            <a:avLst/>
          </a:prstGeom>
          <a:noFill/>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260648"/>
            <a:ext cx="1656184" cy="1085366"/>
          </a:xfrm>
          <a:prstGeom prst="rect">
            <a:avLst/>
          </a:prstGeom>
        </p:spPr>
      </p:pic>
      <p:pic>
        <p:nvPicPr>
          <p:cNvPr id="10" name="Рисунок 9" descr="http://img-fotki.yandex.ru/get/5412/4243123.30/0_877e5_83188612_XL">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71781" y="692696"/>
            <a:ext cx="441506" cy="369849"/>
          </a:xfrm>
          <a:prstGeom prst="rect">
            <a:avLst/>
          </a:prstGeom>
          <a:noFill/>
          <a:ln w="9525">
            <a:noFill/>
            <a:miter lim="800000"/>
            <a:headEnd/>
            <a:tailEnd/>
          </a:ln>
        </p:spPr>
      </p:pic>
      <p:pic>
        <p:nvPicPr>
          <p:cNvPr id="78850" name="Picture 2" descr="https://encrypted-tbn3.gstatic.com/images?q=tbn:ANd9GcRTzPED7rty-ucwxSOZP1QIlBNEi3A7JCy9Is0uDV8r7khSNVRh"/>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83568" y="1500806"/>
            <a:ext cx="3672408" cy="2855298"/>
          </a:xfrm>
          <a:prstGeom prst="rect">
            <a:avLst/>
          </a:prstGeom>
          <a:noFill/>
        </p:spPr>
      </p:pic>
      <p:sp>
        <p:nvSpPr>
          <p:cNvPr id="17" name="Прямоугольник 16"/>
          <p:cNvSpPr/>
          <p:nvPr/>
        </p:nvSpPr>
        <p:spPr>
          <a:xfrm>
            <a:off x="395536" y="4509120"/>
            <a:ext cx="8640960" cy="2616101"/>
          </a:xfrm>
          <a:prstGeom prst="rect">
            <a:avLst/>
          </a:prstGeom>
        </p:spPr>
        <p:txBody>
          <a:bodyPr wrap="square">
            <a:spAutoFit/>
          </a:bodyPr>
          <a:lstStyle/>
          <a:p>
            <a:r>
              <a:rPr lang="ru-RU" sz="2000" b="1" dirty="0" smtClean="0">
                <a:solidFill>
                  <a:srgbClr val="000099"/>
                </a:solidFill>
                <a:latin typeface="Candara" pitchFamily="34" charset="0"/>
              </a:rPr>
              <a:t>Море стало переносчиком огромного числа бактерий, среди которых есть и болезнетворные.</a:t>
            </a:r>
          </a:p>
          <a:p>
            <a:r>
              <a:rPr lang="ru-RU" sz="2000" b="1" dirty="0" smtClean="0">
                <a:solidFill>
                  <a:srgbClr val="000099"/>
                </a:solidFill>
                <a:latin typeface="Candara" pitchFamily="34" charset="0"/>
              </a:rPr>
              <a:t> </a:t>
            </a:r>
          </a:p>
          <a:p>
            <a:r>
              <a:rPr lang="ru-RU" sz="2000" b="1" dirty="0" smtClean="0">
                <a:solidFill>
                  <a:srgbClr val="000099"/>
                </a:solidFill>
                <a:latin typeface="Candara" pitchFamily="34" charset="0"/>
              </a:rPr>
              <a:t>Море не успевает фильтровать и съедать органическое загрязнение. Для изучения и решения всех проблем есть предложение ученых создать в районе города Сочи морской заказник.</a:t>
            </a:r>
          </a:p>
          <a:p>
            <a:r>
              <a:rPr lang="ru-RU" sz="2000" dirty="0" smtClean="0">
                <a:solidFill>
                  <a:srgbClr val="000099"/>
                </a:solidFill>
                <a:latin typeface="Candara" pitchFamily="34" charset="0"/>
              </a:rPr>
              <a:t> </a:t>
            </a:r>
          </a:p>
          <a:p>
            <a:r>
              <a:rPr lang="ru-RU" sz="2400" b="1" dirty="0" smtClean="0">
                <a:solidFill>
                  <a:srgbClr val="000099"/>
                </a:solidFill>
                <a:latin typeface="Candara" pitchFamily="34" charset="0"/>
              </a:rPr>
              <a:t> </a:t>
            </a:r>
            <a:endParaRPr lang="ru-RU" dirty="0"/>
          </a:p>
        </p:txBody>
      </p:sp>
      <p:pic>
        <p:nvPicPr>
          <p:cNvPr id="40968" name="Picture 8" descr="http://t2r.ru/assets/images/evpatoriya/0016_2.jp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04048" y="692696"/>
            <a:ext cx="3813448" cy="2860087"/>
          </a:xfrm>
          <a:prstGeom prst="rect">
            <a:avLst/>
          </a:prstGeom>
          <a:noFill/>
        </p:spPr>
      </p:pic>
      <p:pic>
        <p:nvPicPr>
          <p:cNvPr id="24" name="Picture 2" descr="http://www.gazetairkutsk.ru/wp-content/uploads/2012/06/3568601864c4a81287dc0f.jpg">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143636" y="2285992"/>
            <a:ext cx="1677211" cy="1257909"/>
          </a:xfrm>
          <a:prstGeom prst="rect">
            <a:avLst/>
          </a:prstGeom>
          <a:noFill/>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94756"/>
            <a:ext cx="1080120" cy="707847"/>
          </a:xfrm>
          <a:prstGeom prst="rect">
            <a:avLst/>
          </a:prstGeom>
        </p:spPr>
      </p:pic>
      <p:pic>
        <p:nvPicPr>
          <p:cNvPr id="10" name="Рисунок 9" descr="http://img-fotki.yandex.ru/get/5412/4243123.30/0_877e5_83188612_XL">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59532" y="471767"/>
            <a:ext cx="360040" cy="297841"/>
          </a:xfrm>
          <a:prstGeom prst="rect">
            <a:avLst/>
          </a:prstGeom>
          <a:noFill/>
          <a:ln w="9525">
            <a:noFill/>
            <a:miter lim="800000"/>
            <a:headEnd/>
            <a:tailEnd/>
          </a:ln>
        </p:spPr>
      </p:pic>
      <p:sp>
        <p:nvSpPr>
          <p:cNvPr id="11" name="Прямоугольник 10"/>
          <p:cNvSpPr/>
          <p:nvPr/>
        </p:nvSpPr>
        <p:spPr>
          <a:xfrm>
            <a:off x="251520" y="980728"/>
            <a:ext cx="8892480" cy="1477328"/>
          </a:xfrm>
          <a:prstGeom prst="rect">
            <a:avLst/>
          </a:prstGeom>
        </p:spPr>
        <p:txBody>
          <a:bodyPr wrap="square">
            <a:spAutoFit/>
          </a:bodyPr>
          <a:lstStyle/>
          <a:p>
            <a:r>
              <a:rPr lang="ru-RU" b="1" dirty="0" smtClean="0">
                <a:solidFill>
                  <a:srgbClr val="000099"/>
                </a:solidFill>
                <a:latin typeface="Candara" pitchFamily="34" charset="0"/>
              </a:rPr>
              <a:t>В 1996 году 31 октября министры экологии семи причерноморских стран – Болгарии, Румынии, Украины, России, Абхазии, Грузии и Турции подписали стратегический план действий по Чёрному морю, предусматривающий защиту моря от загрязнения.</a:t>
            </a:r>
          </a:p>
          <a:p>
            <a:endParaRPr lang="ru-RU" b="1" dirty="0" smtClean="0">
              <a:solidFill>
                <a:srgbClr val="000099"/>
              </a:solidFill>
              <a:latin typeface="Candara" pitchFamily="34" charset="0"/>
            </a:endParaRPr>
          </a:p>
          <a:p>
            <a:r>
              <a:rPr lang="ru-RU" b="1" dirty="0" smtClean="0">
                <a:solidFill>
                  <a:srgbClr val="000099"/>
                </a:solidFill>
                <a:latin typeface="Candara" pitchFamily="34" charset="0"/>
              </a:rPr>
              <a:t> Теперь 31 октября - Международный день Чёрного моря.</a:t>
            </a:r>
            <a:endParaRPr lang="ru-RU" b="1" dirty="0">
              <a:solidFill>
                <a:srgbClr val="000099"/>
              </a:solidFill>
              <a:latin typeface="Candara" pitchFamily="34" charset="0"/>
            </a:endParaRPr>
          </a:p>
        </p:txBody>
      </p:sp>
      <p:pic>
        <p:nvPicPr>
          <p:cNvPr id="13" name="Picture 3" descr="F:\мои документы\Мои работы на курсы в ЛОИРО\сборник задач\картинки к работе\1b[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47664" y="2780928"/>
            <a:ext cx="5866250" cy="3384375"/>
          </a:xfrm>
          <a:prstGeom prst="rect">
            <a:avLst/>
          </a:prstGeom>
          <a:noFill/>
          <a:ln w="38100">
            <a:noFill/>
          </a:ln>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260648"/>
            <a:ext cx="1534968" cy="1025212"/>
          </a:xfrm>
          <a:prstGeom prst="rect">
            <a:avLst/>
          </a:prstGeom>
        </p:spPr>
      </p:pic>
      <p:pic>
        <p:nvPicPr>
          <p:cNvPr id="10" name="Рисунок 9" descr="http://img-fotki.yandex.ru/get/5412/4243123.30/0_877e5_83188612_XL">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692696"/>
            <a:ext cx="441506" cy="369849"/>
          </a:xfrm>
          <a:prstGeom prst="rect">
            <a:avLst/>
          </a:prstGeom>
          <a:noFill/>
          <a:ln w="9525">
            <a:noFill/>
            <a:miter lim="800000"/>
            <a:headEnd/>
            <a:tailEnd/>
          </a:ln>
        </p:spPr>
      </p:pic>
      <p:pic>
        <p:nvPicPr>
          <p:cNvPr id="7" name="Рисунок 6" descr="http//photoload.ru/data/7d/86/bb/7d86bb53ed7179f7c2301efffd26d989.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765034" y="1640389"/>
            <a:ext cx="3244350" cy="4440556"/>
          </a:xfrm>
          <a:prstGeom prst="rect">
            <a:avLst/>
          </a:prstGeom>
          <a:noFill/>
          <a:ln w="9525">
            <a:noFill/>
            <a:miter lim="800000"/>
            <a:headEnd/>
            <a:tailEnd/>
          </a:ln>
        </p:spPr>
      </p:pic>
      <p:sp>
        <p:nvSpPr>
          <p:cNvPr id="12" name="Скругленный прямоугольник 11"/>
          <p:cNvSpPr/>
          <p:nvPr/>
        </p:nvSpPr>
        <p:spPr>
          <a:xfrm>
            <a:off x="6072198" y="1214422"/>
            <a:ext cx="1928826" cy="714380"/>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ru-RU" sz="1600" b="1" dirty="0" smtClean="0">
                <a:solidFill>
                  <a:srgbClr val="000099"/>
                </a:solidFill>
                <a:latin typeface="Candara" pitchFamily="34" charset="0"/>
                <a:ea typeface="Times New Roman" pitchFamily="18" charset="0"/>
                <a:cs typeface="Times New Roman" pitchFamily="18" charset="0"/>
              </a:rPr>
              <a:t>пятнадцать видов морских рыб </a:t>
            </a:r>
          </a:p>
        </p:txBody>
      </p:sp>
      <p:sp>
        <p:nvSpPr>
          <p:cNvPr id="13" name="Скругленный прямоугольник 12"/>
          <p:cNvSpPr/>
          <p:nvPr/>
        </p:nvSpPr>
        <p:spPr>
          <a:xfrm>
            <a:off x="6072198" y="2357430"/>
            <a:ext cx="2000264" cy="714380"/>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rgbClr val="000099"/>
                </a:solidFill>
                <a:latin typeface="Candara" pitchFamily="34" charset="0"/>
                <a:ea typeface="Times New Roman" pitchFamily="18" charset="0"/>
                <a:cs typeface="Times New Roman" pitchFamily="18" charset="0"/>
              </a:rPr>
              <a:t>6 видов крабов</a:t>
            </a:r>
            <a:endParaRPr lang="ru-RU" sz="1600" b="1" dirty="0">
              <a:solidFill>
                <a:srgbClr val="000099"/>
              </a:solidFill>
              <a:latin typeface="Candara" pitchFamily="34" charset="0"/>
            </a:endParaRPr>
          </a:p>
        </p:txBody>
      </p:sp>
      <p:sp>
        <p:nvSpPr>
          <p:cNvPr id="16" name="Скругленный прямоугольник 15"/>
          <p:cNvSpPr/>
          <p:nvPr/>
        </p:nvSpPr>
        <p:spPr>
          <a:xfrm>
            <a:off x="6072198" y="3429000"/>
            <a:ext cx="2000264" cy="714380"/>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rgbClr val="000099"/>
                </a:solidFill>
                <a:latin typeface="Candara" pitchFamily="34" charset="0"/>
                <a:ea typeface="Times New Roman" pitchFamily="18" charset="0"/>
                <a:cs typeface="Times New Roman" pitchFamily="18" charset="0"/>
              </a:rPr>
              <a:t>несколько видов водорослей</a:t>
            </a:r>
            <a:endParaRPr lang="ru-RU" sz="1600" b="1" dirty="0">
              <a:solidFill>
                <a:srgbClr val="000099"/>
              </a:solidFill>
              <a:latin typeface="Candara" pitchFamily="34" charset="0"/>
            </a:endParaRPr>
          </a:p>
        </p:txBody>
      </p:sp>
      <p:sp>
        <p:nvSpPr>
          <p:cNvPr id="17" name="Скругленный прямоугольник 16"/>
          <p:cNvSpPr/>
          <p:nvPr/>
        </p:nvSpPr>
        <p:spPr>
          <a:xfrm>
            <a:off x="6072198" y="4572008"/>
            <a:ext cx="2000264" cy="714380"/>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rgbClr val="000099"/>
                </a:solidFill>
                <a:latin typeface="Candara" pitchFamily="34" charset="0"/>
                <a:ea typeface="Times New Roman" pitchFamily="18" charset="0"/>
                <a:cs typeface="Times New Roman" pitchFamily="18" charset="0"/>
              </a:rPr>
              <a:t>три вида дельфинов</a:t>
            </a:r>
            <a:endParaRPr lang="ru-RU" sz="1600" b="1" dirty="0">
              <a:solidFill>
                <a:srgbClr val="000099"/>
              </a:solidFill>
              <a:latin typeface="Candara" pitchFamily="34" charset="0"/>
            </a:endParaRPr>
          </a:p>
        </p:txBody>
      </p:sp>
      <p:sp>
        <p:nvSpPr>
          <p:cNvPr id="18" name="Скругленный прямоугольник 17"/>
          <p:cNvSpPr/>
          <p:nvPr/>
        </p:nvSpPr>
        <p:spPr>
          <a:xfrm>
            <a:off x="6072198" y="5715016"/>
            <a:ext cx="2000264" cy="642942"/>
          </a:xfrm>
          <a:prstGeom prst="roundRect">
            <a:avLst/>
          </a:prstGeom>
          <a:solidFill>
            <a:schemeClr val="bg1"/>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rgbClr val="000099"/>
                </a:solidFill>
                <a:latin typeface="Candara" pitchFamily="34" charset="0"/>
                <a:ea typeface="Times New Roman" pitchFamily="18" charset="0"/>
                <a:cs typeface="Times New Roman" pitchFamily="18" charset="0"/>
              </a:rPr>
              <a:t>тюлень-монах</a:t>
            </a:r>
            <a:endParaRPr lang="ru-RU" sz="1600" b="1" dirty="0">
              <a:solidFill>
                <a:srgbClr val="000099"/>
              </a:solidFill>
              <a:latin typeface="Candara" pitchFamily="34" charset="0"/>
            </a:endParaRPr>
          </a:p>
        </p:txBody>
      </p:sp>
      <p:sp>
        <p:nvSpPr>
          <p:cNvPr id="19" name="Стрелка вниз 18"/>
          <p:cNvSpPr/>
          <p:nvPr/>
        </p:nvSpPr>
        <p:spPr>
          <a:xfrm rot="16200000">
            <a:off x="4851662" y="1006198"/>
            <a:ext cx="289320" cy="1134396"/>
          </a:xfrm>
          <a:prstGeom prst="downArrow">
            <a:avLst/>
          </a:prstGeom>
          <a:solidFill>
            <a:srgbClr val="0099CC"/>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низ 20"/>
          <p:cNvSpPr/>
          <p:nvPr/>
        </p:nvSpPr>
        <p:spPr>
          <a:xfrm rot="16200000">
            <a:off x="4851662" y="2077768"/>
            <a:ext cx="289320" cy="1134396"/>
          </a:xfrm>
          <a:prstGeom prst="downArrow">
            <a:avLst/>
          </a:prstGeom>
          <a:solidFill>
            <a:srgbClr val="0099CC"/>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низ 21"/>
          <p:cNvSpPr/>
          <p:nvPr/>
        </p:nvSpPr>
        <p:spPr>
          <a:xfrm rot="16200000">
            <a:off x="4851662" y="3220776"/>
            <a:ext cx="289320" cy="1134396"/>
          </a:xfrm>
          <a:prstGeom prst="downArrow">
            <a:avLst/>
          </a:prstGeom>
          <a:solidFill>
            <a:srgbClr val="0099CC"/>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низ 22"/>
          <p:cNvSpPr/>
          <p:nvPr/>
        </p:nvSpPr>
        <p:spPr>
          <a:xfrm rot="16200000">
            <a:off x="4851662" y="4363784"/>
            <a:ext cx="289320" cy="1134396"/>
          </a:xfrm>
          <a:prstGeom prst="downArrow">
            <a:avLst/>
          </a:prstGeom>
          <a:solidFill>
            <a:srgbClr val="0099CC"/>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трелка вниз 23"/>
          <p:cNvSpPr/>
          <p:nvPr/>
        </p:nvSpPr>
        <p:spPr>
          <a:xfrm rot="16200000">
            <a:off x="4923100" y="5435354"/>
            <a:ext cx="289320" cy="1134396"/>
          </a:xfrm>
          <a:prstGeom prst="downArrow">
            <a:avLst/>
          </a:prstGeom>
          <a:solidFill>
            <a:srgbClr val="0099CC"/>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5929322" y="6357958"/>
            <a:ext cx="3214678" cy="369332"/>
          </a:xfrm>
          <a:prstGeom prst="rect">
            <a:avLst/>
          </a:prstGeom>
          <a:noFill/>
        </p:spPr>
        <p:txBody>
          <a:bodyPr wrap="square" rtlCol="0">
            <a:spAutoFit/>
          </a:bodyPr>
          <a:lstStyle/>
          <a:p>
            <a:r>
              <a:rPr lang="ru-RU" b="1" dirty="0" smtClean="0">
                <a:solidFill>
                  <a:srgbClr val="006666"/>
                </a:solidFill>
                <a:latin typeface="Candara" pitchFamily="34" charset="0"/>
                <a:hlinkClick r:id="rId6" action="ppaction://hlinkfile"/>
              </a:rPr>
              <a:t>Красная книга Черного моря</a:t>
            </a:r>
            <a:endParaRPr lang="ru-RU" b="1" dirty="0">
              <a:solidFill>
                <a:srgbClr val="006666"/>
              </a:solidFill>
              <a:latin typeface="Candara" pitchFamily="34" charset="0"/>
            </a:endParaRPr>
          </a:p>
        </p:txBody>
      </p:sp>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843808" y="357166"/>
            <a:ext cx="4150900" cy="461665"/>
          </a:xfrm>
          <a:prstGeom prst="rect">
            <a:avLst/>
          </a:prstGeom>
        </p:spPr>
        <p:txBody>
          <a:bodyPr wrap="square">
            <a:spAutoFit/>
          </a:bodyPr>
          <a:lstStyle/>
          <a:p>
            <a:r>
              <a:rPr lang="ru-RU" sz="2400" b="1" dirty="0" smtClean="0">
                <a:solidFill>
                  <a:srgbClr val="006666"/>
                </a:solidFill>
                <a:latin typeface="Candara" pitchFamily="34" charset="0"/>
              </a:rPr>
              <a:t>      Это интересно</a:t>
            </a:r>
            <a:endParaRPr lang="ru-RU" sz="2400" dirty="0">
              <a:solidFill>
                <a:srgbClr val="006666"/>
              </a:solidFill>
              <a:latin typeface="Candara" pitchFamily="34" charset="0"/>
            </a:endParaRPr>
          </a:p>
        </p:txBody>
      </p:sp>
      <p:pic>
        <p:nvPicPr>
          <p:cNvPr id="11" name="Picture 1" descr="D:\Мои документы\Картинки\Совы\734039-8f53ddc9c9751a9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9558" y="295252"/>
            <a:ext cx="857244" cy="857244"/>
          </a:xfrm>
          <a:prstGeom prst="flowChartAlternateProcess">
            <a:avLst/>
          </a:prstGeom>
          <a:noFill/>
        </p:spPr>
      </p:pic>
      <p:sp>
        <p:nvSpPr>
          <p:cNvPr id="9" name="Прямоугольник 8"/>
          <p:cNvSpPr/>
          <p:nvPr/>
        </p:nvSpPr>
        <p:spPr>
          <a:xfrm>
            <a:off x="179512" y="764704"/>
            <a:ext cx="8712968" cy="6114881"/>
          </a:xfrm>
          <a:prstGeom prst="rect">
            <a:avLst/>
          </a:prstGeom>
        </p:spPr>
        <p:txBody>
          <a:bodyPr wrap="square">
            <a:spAutoFit/>
          </a:bodyPr>
          <a:lstStyle/>
          <a:p>
            <a:r>
              <a:rPr lang="ru-RU" sz="2000" b="1" dirty="0" smtClean="0">
                <a:solidFill>
                  <a:srgbClr val="006666"/>
                </a:solidFill>
              </a:rPr>
              <a:t>                                         </a:t>
            </a:r>
            <a:r>
              <a:rPr lang="ru-RU" sz="2000" b="1" dirty="0" smtClean="0">
                <a:solidFill>
                  <a:srgbClr val="006666"/>
                </a:solidFill>
                <a:latin typeface="Candara" pitchFamily="34" charset="0"/>
              </a:rPr>
              <a:t>Родственные слова к слову море: </a:t>
            </a:r>
          </a:p>
          <a:p>
            <a:endParaRPr lang="ru-RU" sz="2000" b="1" dirty="0" smtClean="0"/>
          </a:p>
          <a:p>
            <a:r>
              <a:rPr lang="ru-RU" b="1" dirty="0" smtClean="0">
                <a:solidFill>
                  <a:srgbClr val="000099"/>
                </a:solidFill>
                <a:latin typeface="Candara" pitchFamily="34" charset="0"/>
              </a:rPr>
              <a:t>морской, моряк, приморский, приморье, заморский, морячка, лукоморье, мореплаватель, мореход, </a:t>
            </a:r>
            <a:r>
              <a:rPr lang="ru-RU" b="1" dirty="0" err="1" smtClean="0">
                <a:solidFill>
                  <a:srgbClr val="000099"/>
                </a:solidFill>
                <a:latin typeface="Candara" pitchFamily="34" charset="0"/>
              </a:rPr>
              <a:t>мореподобный</a:t>
            </a:r>
            <a:r>
              <a:rPr lang="ru-RU" b="1" dirty="0" smtClean="0">
                <a:solidFill>
                  <a:srgbClr val="000099"/>
                </a:solidFill>
                <a:latin typeface="Candara" pitchFamily="34" charset="0"/>
              </a:rPr>
              <a:t>, </a:t>
            </a:r>
            <a:r>
              <a:rPr lang="ru-RU" b="1" dirty="0" err="1" smtClean="0">
                <a:solidFill>
                  <a:srgbClr val="000099"/>
                </a:solidFill>
                <a:latin typeface="Candara" pitchFamily="34" charset="0"/>
              </a:rPr>
              <a:t>приморск</a:t>
            </a:r>
            <a:r>
              <a:rPr lang="ru-RU" b="1" dirty="0" smtClean="0">
                <a:solidFill>
                  <a:srgbClr val="000099"/>
                </a:solidFill>
                <a:latin typeface="Candara" pitchFamily="34" charset="0"/>
              </a:rPr>
              <a:t>, </a:t>
            </a:r>
            <a:r>
              <a:rPr lang="ru-RU" b="1" dirty="0" err="1" smtClean="0">
                <a:solidFill>
                  <a:srgbClr val="000099"/>
                </a:solidFill>
                <a:latin typeface="Candara" pitchFamily="34" charset="0"/>
              </a:rPr>
              <a:t>морячий</a:t>
            </a:r>
            <a:r>
              <a:rPr lang="ru-RU" b="1" dirty="0" smtClean="0">
                <a:solidFill>
                  <a:srgbClr val="000099"/>
                </a:solidFill>
                <a:latin typeface="Candara" pitchFamily="34" charset="0"/>
              </a:rPr>
              <a:t>, морепродукт, </a:t>
            </a:r>
            <a:r>
              <a:rPr lang="ru-RU" b="1" dirty="0" err="1" smtClean="0">
                <a:solidFill>
                  <a:srgbClr val="000099"/>
                </a:solidFill>
                <a:latin typeface="Candara" pitchFamily="34" charset="0"/>
              </a:rPr>
              <a:t>мореискусство</a:t>
            </a:r>
            <a:r>
              <a:rPr lang="ru-RU" b="1" dirty="0" smtClean="0">
                <a:solidFill>
                  <a:srgbClr val="000099"/>
                </a:solidFill>
                <a:latin typeface="Candara" pitchFamily="34" charset="0"/>
              </a:rPr>
              <a:t>, </a:t>
            </a:r>
          </a:p>
          <a:p>
            <a:endParaRPr lang="ru-RU" b="1" dirty="0" smtClean="0">
              <a:solidFill>
                <a:srgbClr val="000099"/>
              </a:solidFill>
              <a:latin typeface="Candara" pitchFamily="34" charset="0"/>
            </a:endParaRPr>
          </a:p>
          <a:p>
            <a:r>
              <a:rPr lang="ru-RU" b="1" dirty="0" smtClean="0">
                <a:solidFill>
                  <a:srgbClr val="000099"/>
                </a:solidFill>
                <a:latin typeface="Candara" pitchFamily="34" charset="0"/>
                <a:hlinkClick r:id="rId3" action="ppaction://hlinkfile"/>
              </a:rPr>
              <a:t>моряна</a:t>
            </a:r>
            <a:r>
              <a:rPr lang="ru-RU" b="1" dirty="0" smtClean="0">
                <a:solidFill>
                  <a:srgbClr val="000099"/>
                </a:solidFill>
                <a:latin typeface="Candara" pitchFamily="34" charset="0"/>
              </a:rPr>
              <a:t>, </a:t>
            </a:r>
            <a:r>
              <a:rPr lang="ru-RU" b="1" dirty="0" err="1" smtClean="0">
                <a:solidFill>
                  <a:srgbClr val="000099"/>
                </a:solidFill>
                <a:latin typeface="Candara" pitchFamily="34" charset="0"/>
              </a:rPr>
              <a:t>моряник</a:t>
            </a:r>
            <a:r>
              <a:rPr lang="ru-RU" b="1" dirty="0" smtClean="0">
                <a:solidFill>
                  <a:srgbClr val="000099"/>
                </a:solidFill>
                <a:latin typeface="Candara" pitchFamily="34" charset="0"/>
              </a:rPr>
              <a:t> (ветер с моря),</a:t>
            </a:r>
          </a:p>
          <a:p>
            <a:endParaRPr lang="ru-RU" b="1" dirty="0" smtClean="0">
              <a:solidFill>
                <a:srgbClr val="000099"/>
              </a:solidFill>
              <a:latin typeface="Candara" pitchFamily="34" charset="0"/>
            </a:endParaRPr>
          </a:p>
          <a:p>
            <a:r>
              <a:rPr lang="ru-RU" b="1" dirty="0" smtClean="0">
                <a:solidFill>
                  <a:srgbClr val="000099"/>
                </a:solidFill>
                <a:latin typeface="Candara" pitchFamily="34" charset="0"/>
              </a:rPr>
              <a:t>мористый (лежащий далеко в море),</a:t>
            </a:r>
          </a:p>
          <a:p>
            <a:endParaRPr lang="ru-RU" b="1" dirty="0" smtClean="0">
              <a:solidFill>
                <a:srgbClr val="000099"/>
              </a:solidFill>
              <a:latin typeface="Candara" pitchFamily="34" charset="0"/>
            </a:endParaRPr>
          </a:p>
          <a:p>
            <a:r>
              <a:rPr lang="ru-RU" b="1" dirty="0" err="1" smtClean="0">
                <a:solidFill>
                  <a:srgbClr val="000099"/>
                </a:solidFill>
                <a:latin typeface="Candara" pitchFamily="34" charset="0"/>
              </a:rPr>
              <a:t>морянин</a:t>
            </a:r>
            <a:r>
              <a:rPr lang="ru-RU" b="1" dirty="0" smtClean="0">
                <a:solidFill>
                  <a:srgbClr val="000099"/>
                </a:solidFill>
                <a:latin typeface="Candara" pitchFamily="34" charset="0"/>
              </a:rPr>
              <a:t> (приморский житель),</a:t>
            </a:r>
          </a:p>
          <a:p>
            <a:endParaRPr lang="ru-RU" b="1" dirty="0" smtClean="0">
              <a:solidFill>
                <a:srgbClr val="000099"/>
              </a:solidFill>
              <a:latin typeface="Candara" pitchFamily="34" charset="0"/>
            </a:endParaRPr>
          </a:p>
          <a:p>
            <a:r>
              <a:rPr lang="ru-RU" b="1" dirty="0" smtClean="0">
                <a:solidFill>
                  <a:srgbClr val="000099"/>
                </a:solidFill>
                <a:latin typeface="Candara" pitchFamily="34" charset="0"/>
              </a:rPr>
              <a:t>морянка, </a:t>
            </a:r>
            <a:r>
              <a:rPr lang="ru-RU" b="1" dirty="0" err="1" smtClean="0">
                <a:solidFill>
                  <a:srgbClr val="000099"/>
                </a:solidFill>
                <a:latin typeface="Candara" pitchFamily="34" charset="0"/>
              </a:rPr>
              <a:t>морянушка</a:t>
            </a:r>
            <a:r>
              <a:rPr lang="ru-RU" b="1" dirty="0" smtClean="0">
                <a:solidFill>
                  <a:srgbClr val="000099"/>
                </a:solidFill>
                <a:latin typeface="Candara" pitchFamily="34" charset="0"/>
              </a:rPr>
              <a:t>, </a:t>
            </a:r>
            <a:r>
              <a:rPr lang="ru-RU" b="1" dirty="0" err="1" smtClean="0">
                <a:solidFill>
                  <a:srgbClr val="000099"/>
                </a:solidFill>
                <a:latin typeface="Candara" pitchFamily="34" charset="0"/>
              </a:rPr>
              <a:t>морянинка</a:t>
            </a:r>
            <a:r>
              <a:rPr lang="ru-RU" b="1" dirty="0" smtClean="0">
                <a:solidFill>
                  <a:srgbClr val="000099"/>
                </a:solidFill>
                <a:latin typeface="Candara" pitchFamily="34" charset="0"/>
              </a:rPr>
              <a:t> (выварная из морской воды соль), </a:t>
            </a:r>
          </a:p>
          <a:p>
            <a:endParaRPr lang="ru-RU" b="1" dirty="0" smtClean="0">
              <a:solidFill>
                <a:srgbClr val="000099"/>
              </a:solidFill>
              <a:latin typeface="Candara" pitchFamily="34" charset="0"/>
            </a:endParaRPr>
          </a:p>
          <a:p>
            <a:r>
              <a:rPr lang="ru-RU" b="1" dirty="0" err="1" smtClean="0">
                <a:solidFill>
                  <a:srgbClr val="000099"/>
                </a:solidFill>
                <a:latin typeface="Candara" pitchFamily="34" charset="0"/>
              </a:rPr>
              <a:t>морестав</a:t>
            </a:r>
            <a:r>
              <a:rPr lang="ru-RU" b="1" dirty="0" smtClean="0">
                <a:solidFill>
                  <a:srgbClr val="000099"/>
                </a:solidFill>
                <a:latin typeface="Candara" pitchFamily="34" charset="0"/>
              </a:rPr>
              <a:t> (время замерзания Байкала), </a:t>
            </a:r>
          </a:p>
          <a:p>
            <a:endParaRPr lang="ru-RU" b="1" dirty="0" smtClean="0">
              <a:solidFill>
                <a:srgbClr val="000099"/>
              </a:solidFill>
              <a:latin typeface="Candara" pitchFamily="34" charset="0"/>
            </a:endParaRPr>
          </a:p>
          <a:p>
            <a:r>
              <a:rPr lang="ru-RU" b="1" dirty="0" err="1" smtClean="0">
                <a:solidFill>
                  <a:srgbClr val="000099"/>
                </a:solidFill>
                <a:latin typeface="Candara" pitchFamily="34" charset="0"/>
              </a:rPr>
              <a:t>морепроходец</a:t>
            </a:r>
            <a:r>
              <a:rPr lang="ru-RU" b="1" dirty="0" smtClean="0">
                <a:solidFill>
                  <a:srgbClr val="000099"/>
                </a:solidFill>
                <a:latin typeface="Candara" pitchFamily="34" charset="0"/>
              </a:rPr>
              <a:t>, (старый мореход), </a:t>
            </a:r>
          </a:p>
          <a:p>
            <a:endParaRPr lang="ru-RU" b="1" dirty="0" smtClean="0">
              <a:solidFill>
                <a:srgbClr val="000099"/>
              </a:solidFill>
              <a:latin typeface="Candara" pitchFamily="34" charset="0"/>
            </a:endParaRPr>
          </a:p>
          <a:p>
            <a:r>
              <a:rPr lang="ru-RU" b="1" dirty="0" err="1" smtClean="0">
                <a:solidFill>
                  <a:srgbClr val="000099"/>
                </a:solidFill>
                <a:latin typeface="Candara" pitchFamily="34" charset="0"/>
              </a:rPr>
              <a:t>моревод</a:t>
            </a:r>
            <a:r>
              <a:rPr lang="ru-RU" b="1" dirty="0" smtClean="0">
                <a:solidFill>
                  <a:srgbClr val="000099"/>
                </a:solidFill>
                <a:latin typeface="Candara" pitchFamily="34" charset="0"/>
              </a:rPr>
              <a:t>, </a:t>
            </a:r>
            <a:r>
              <a:rPr lang="ru-RU" b="1" dirty="0" err="1" smtClean="0">
                <a:solidFill>
                  <a:srgbClr val="000099"/>
                </a:solidFill>
                <a:latin typeface="Candara" pitchFamily="34" charset="0"/>
              </a:rPr>
              <a:t>мореводец</a:t>
            </a:r>
            <a:r>
              <a:rPr lang="ru-RU" b="1" dirty="0" smtClean="0">
                <a:solidFill>
                  <a:srgbClr val="000099"/>
                </a:solidFill>
                <a:latin typeface="Candara" pitchFamily="34" charset="0"/>
              </a:rPr>
              <a:t> (штурман, а на купеческом судне, шкипер), </a:t>
            </a:r>
          </a:p>
          <a:p>
            <a:endParaRPr lang="ru-RU" b="1" dirty="0" smtClean="0">
              <a:solidFill>
                <a:srgbClr val="000099"/>
              </a:solidFill>
              <a:latin typeface="Candara" pitchFamily="34" charset="0"/>
            </a:endParaRPr>
          </a:p>
          <a:p>
            <a:r>
              <a:rPr lang="ru-RU" b="1" dirty="0" smtClean="0">
                <a:solidFill>
                  <a:srgbClr val="000099"/>
                </a:solidFill>
                <a:latin typeface="Candara" pitchFamily="34" charset="0"/>
              </a:rPr>
              <a:t>доставить товар </a:t>
            </a:r>
            <a:r>
              <a:rPr lang="ru-RU" b="1" dirty="0" err="1" smtClean="0">
                <a:solidFill>
                  <a:srgbClr val="000099"/>
                </a:solidFill>
                <a:latin typeface="Candara" pitchFamily="34" charset="0"/>
              </a:rPr>
              <a:t>мореплавом</a:t>
            </a:r>
            <a:r>
              <a:rPr lang="ru-RU" b="1" dirty="0" smtClean="0">
                <a:solidFill>
                  <a:srgbClr val="000099"/>
                </a:solidFill>
                <a:latin typeface="Candara" pitchFamily="34" charset="0"/>
              </a:rPr>
              <a:t> (водою, морем)</a:t>
            </a:r>
            <a:endParaRPr lang="ru-RU" b="1" dirty="0">
              <a:solidFill>
                <a:srgbClr val="000099"/>
              </a:solidFill>
              <a:latin typeface="Candara" pitchFamily="34" charset="0"/>
            </a:endParaRPr>
          </a:p>
        </p:txBody>
      </p:sp>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843808" y="260648"/>
            <a:ext cx="4150900" cy="523220"/>
          </a:xfrm>
          <a:prstGeom prst="rect">
            <a:avLst/>
          </a:prstGeom>
        </p:spPr>
        <p:txBody>
          <a:bodyPr wrap="square">
            <a:spAutoFit/>
          </a:bodyPr>
          <a:lstStyle/>
          <a:p>
            <a:pPr algn="ctr"/>
            <a:r>
              <a:rPr lang="ru-RU" sz="2800" b="1" dirty="0" smtClean="0">
                <a:solidFill>
                  <a:srgbClr val="006666"/>
                </a:solidFill>
              </a:rPr>
              <a:t>Это интересно</a:t>
            </a:r>
            <a:endParaRPr lang="ru-RU" sz="2800" dirty="0">
              <a:solidFill>
                <a:srgbClr val="006666"/>
              </a:solidFill>
            </a:endParaRPr>
          </a:p>
        </p:txBody>
      </p:sp>
      <p:pic>
        <p:nvPicPr>
          <p:cNvPr id="11" name="Picture 1" descr="D:\Мои документы\Картинки\Совы\734039-8f53ddc9c9751a9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9558" y="295252"/>
            <a:ext cx="857244" cy="857244"/>
          </a:xfrm>
          <a:prstGeom prst="flowChartAlternateProcess">
            <a:avLst/>
          </a:prstGeom>
          <a:noFill/>
        </p:spPr>
      </p:pic>
      <p:sp>
        <p:nvSpPr>
          <p:cNvPr id="10" name="Прямоугольник 9"/>
          <p:cNvSpPr/>
          <p:nvPr/>
        </p:nvSpPr>
        <p:spPr>
          <a:xfrm>
            <a:off x="1403648" y="620688"/>
            <a:ext cx="7740352" cy="646331"/>
          </a:xfrm>
          <a:prstGeom prst="rect">
            <a:avLst/>
          </a:prstGeom>
        </p:spPr>
        <p:txBody>
          <a:bodyPr wrap="square">
            <a:spAutoFit/>
          </a:bodyPr>
          <a:lstStyle/>
          <a:p>
            <a:pPr lvl="0" fontAlgn="base">
              <a:spcBef>
                <a:spcPct val="0"/>
              </a:spcBef>
              <a:spcAft>
                <a:spcPct val="0"/>
              </a:spcAft>
            </a:pPr>
            <a:r>
              <a:rPr lang="ru-RU" b="1" dirty="0" smtClean="0">
                <a:solidFill>
                  <a:srgbClr val="000099"/>
                </a:solidFill>
                <a:ea typeface="Calibri" pitchFamily="34" charset="0"/>
                <a:cs typeface="Times New Roman" pitchFamily="18" charset="0"/>
              </a:rPr>
              <a:t>К.Паустовский считал Черное море «одним из самых праздничных морей земного шара»</a:t>
            </a:r>
            <a:endParaRPr lang="ru-RU" dirty="0" smtClean="0">
              <a:solidFill>
                <a:srgbClr val="000099"/>
              </a:solidFill>
            </a:endParaRPr>
          </a:p>
        </p:txBody>
      </p:sp>
      <p:sp>
        <p:nvSpPr>
          <p:cNvPr id="12" name="Прямоугольник 11"/>
          <p:cNvSpPr/>
          <p:nvPr/>
        </p:nvSpPr>
        <p:spPr>
          <a:xfrm>
            <a:off x="179512" y="1124744"/>
            <a:ext cx="8964488" cy="5632311"/>
          </a:xfrm>
          <a:prstGeom prst="rect">
            <a:avLst/>
          </a:prstGeom>
        </p:spPr>
        <p:txBody>
          <a:bodyPr wrap="square">
            <a:spAutoFit/>
          </a:bodyPr>
          <a:lstStyle/>
          <a:p>
            <a:r>
              <a:rPr lang="ru-RU" b="1" dirty="0" smtClean="0">
                <a:solidFill>
                  <a:srgbClr val="006666"/>
                </a:solidFill>
              </a:rPr>
              <a:t>Эпитеты к слову море:</a:t>
            </a:r>
            <a:endParaRPr lang="ru-RU" dirty="0" smtClean="0">
              <a:solidFill>
                <a:srgbClr val="006666"/>
              </a:solidFill>
            </a:endParaRPr>
          </a:p>
          <a:p>
            <a:pPr>
              <a:buFont typeface="Wingdings" pitchFamily="2" charset="2"/>
              <a:buChar char="Ø"/>
            </a:pPr>
            <a:r>
              <a:rPr lang="ru-RU" b="1" dirty="0" smtClean="0">
                <a:solidFill>
                  <a:srgbClr val="006666"/>
                </a:solidFill>
              </a:rPr>
              <a:t>    о величине, протяженности, глубине: </a:t>
            </a:r>
            <a:r>
              <a:rPr lang="ru-RU" b="1" dirty="0" smtClean="0">
                <a:solidFill>
                  <a:srgbClr val="000099"/>
                </a:solidFill>
              </a:rPr>
              <a:t>безбрежное, безграничное, бездонное, безмерное, бесконечное, бескрайнее, беспредельное, всеобъемлющее, глубокое, громадное, необозримое, необъятное, неоглядное, огромное, широкое; </a:t>
            </a:r>
          </a:p>
          <a:p>
            <a:pPr>
              <a:buFont typeface="Wingdings" pitchFamily="2" charset="2"/>
              <a:buChar char="Ø"/>
            </a:pPr>
            <a:r>
              <a:rPr lang="ru-RU" b="1" dirty="0" smtClean="0">
                <a:solidFill>
                  <a:srgbClr val="006666"/>
                </a:solidFill>
              </a:rPr>
              <a:t>    о цвете: </a:t>
            </a:r>
            <a:r>
              <a:rPr lang="ru-RU" b="1" dirty="0" smtClean="0">
                <a:solidFill>
                  <a:srgbClr val="000099"/>
                </a:solidFill>
              </a:rPr>
              <a:t>багровое, багряное, белесое, белогривое, бирюзовое, блеклое, глянцевое, голубое, желтое, жемчужное, зеленое, изумрудное, лазурное, лиловое, молочное, мраморное, оловянное, радужное, сапфирное, сверкающее, светло-голубое, светло-синее, свинцовое, седое, серебристое, серебряное, серое, синее, темное, туманное, тусклое, тускло-серое, черное, ярко-зеленое, ярко-синее, ясное; </a:t>
            </a:r>
          </a:p>
          <a:p>
            <a:pPr>
              <a:buFont typeface="Wingdings" pitchFamily="2" charset="2"/>
              <a:buChar char="Ø"/>
            </a:pPr>
            <a:r>
              <a:rPr lang="ru-RU" dirty="0" smtClean="0">
                <a:solidFill>
                  <a:srgbClr val="006666"/>
                </a:solidFill>
              </a:rPr>
              <a:t>    </a:t>
            </a:r>
            <a:r>
              <a:rPr lang="ru-RU" b="1" dirty="0" smtClean="0">
                <a:solidFill>
                  <a:srgbClr val="006666"/>
                </a:solidFill>
              </a:rPr>
              <a:t>о состоянии поверхности, температуре воды, об издаваемых звуках;</a:t>
            </a:r>
          </a:p>
          <a:p>
            <a:r>
              <a:rPr lang="ru-RU" b="1" dirty="0" smtClean="0">
                <a:solidFill>
                  <a:srgbClr val="006666"/>
                </a:solidFill>
              </a:rPr>
              <a:t> о впечатлении, психологическом восприятии:</a:t>
            </a:r>
            <a:r>
              <a:rPr lang="ru-RU" dirty="0" smtClean="0">
                <a:solidFill>
                  <a:srgbClr val="006666"/>
                </a:solidFill>
              </a:rPr>
              <a:t> </a:t>
            </a:r>
            <a:r>
              <a:rPr lang="ru-RU" b="1" dirty="0" smtClean="0">
                <a:solidFill>
                  <a:srgbClr val="000099"/>
                </a:solidFill>
              </a:rPr>
              <a:t>безветренное, безмолвное, беспокойное, беспощадное, бесстрастное, буйное, бунтующее, бурное, бушующее, величавое, величественное, веселое, взволнованное, ворчливое, встревоженное, грозное, грохочущее, дикое, зеркальное, зимнее, злое, зовущее, зыбкое, капризное, кипучее, кроткое, ласковое, ласково-нежное, ледяное, мертвое, могучее, мрачное, мятежное, неколебимое, нелюдимое, неприветливое, обманчивое, пасмурное, пенное, покойное, прохладное, пустынное, радостное, разгневанное, разъяренное, ревущее, резвое, рокочущее, сердитое, сонное, спокойное, спящее, студеное, суровое, теплое, тихое, торжественное, угрюмое, холодное, чарующее, штормовое. </a:t>
            </a:r>
            <a:r>
              <a:rPr lang="ru-RU" dirty="0" smtClean="0"/>
              <a:t/>
            </a:r>
            <a:br>
              <a:rPr lang="ru-RU" dirty="0" smtClean="0"/>
            </a:br>
            <a:endParaRPr lang="ru-RU" dirty="0"/>
          </a:p>
        </p:txBody>
      </p:sp>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p:cTn id="12"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2">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p:cTn id="17"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2">
                                            <p:txEl>
                                              <p:pRg st="2" end="2"/>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 calcmode="lin" valueType="num">
                                      <p:cBhvr>
                                        <p:cTn id="22" dur="500" fill="hold"/>
                                        <p:tgtEl>
                                          <p:spTgt spid="1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2">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12">
                                            <p:txEl>
                                              <p:pRg st="3" end="3"/>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 calcmode="lin" valueType="num">
                                      <p:cBhvr>
                                        <p:cTn id="27"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260648"/>
            <a:ext cx="1656184" cy="1085366"/>
          </a:xfrm>
          <a:prstGeom prst="rect">
            <a:avLst/>
          </a:prstGeom>
        </p:spPr>
      </p:pic>
      <p:pic>
        <p:nvPicPr>
          <p:cNvPr id="10" name="Рисунок 9" descr="http://img-fotki.yandex.ru/get/5412/4243123.30/0_877e5_83188612_XL">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692696"/>
            <a:ext cx="441506" cy="369849"/>
          </a:xfrm>
          <a:prstGeom prst="rect">
            <a:avLst/>
          </a:prstGeom>
          <a:noFill/>
          <a:ln w="9525">
            <a:noFill/>
            <a:miter lim="800000"/>
            <a:headEnd/>
            <a:tailEnd/>
          </a:ln>
        </p:spPr>
      </p:pic>
      <p:sp>
        <p:nvSpPr>
          <p:cNvPr id="11" name="Прямоугольник 10"/>
          <p:cNvSpPr/>
          <p:nvPr/>
        </p:nvSpPr>
        <p:spPr>
          <a:xfrm>
            <a:off x="2771800" y="428604"/>
            <a:ext cx="4586282" cy="461665"/>
          </a:xfrm>
          <a:prstGeom prst="rect">
            <a:avLst/>
          </a:prstGeom>
        </p:spPr>
        <p:txBody>
          <a:bodyPr wrap="square">
            <a:spAutoFit/>
          </a:bodyPr>
          <a:lstStyle/>
          <a:p>
            <a:pPr algn="ctr"/>
            <a:r>
              <a:rPr lang="ru-RU" sz="2400" b="1" dirty="0" smtClean="0">
                <a:solidFill>
                  <a:srgbClr val="006666"/>
                </a:solidFill>
                <a:latin typeface="Candara" pitchFamily="34" charset="0"/>
              </a:rPr>
              <a:t>Легенды и мифы Черного моря</a:t>
            </a:r>
            <a:endParaRPr lang="ru-RU" sz="2400" dirty="0">
              <a:solidFill>
                <a:srgbClr val="006666"/>
              </a:solidFill>
              <a:latin typeface="Candara" pitchFamily="34" charset="0"/>
            </a:endParaRPr>
          </a:p>
        </p:txBody>
      </p:sp>
      <p:sp>
        <p:nvSpPr>
          <p:cNvPr id="12" name="Прямоугольник 11"/>
          <p:cNvSpPr/>
          <p:nvPr/>
        </p:nvSpPr>
        <p:spPr>
          <a:xfrm>
            <a:off x="500034" y="1285860"/>
            <a:ext cx="8358246" cy="5632311"/>
          </a:xfrm>
          <a:prstGeom prst="rect">
            <a:avLst/>
          </a:prstGeom>
        </p:spPr>
        <p:txBody>
          <a:bodyPr wrap="square">
            <a:spAutoFit/>
          </a:bodyPr>
          <a:lstStyle/>
          <a:p>
            <a:r>
              <a:rPr lang="ru-RU" b="1" dirty="0" smtClean="0">
                <a:solidFill>
                  <a:srgbClr val="000099"/>
                </a:solidFill>
                <a:latin typeface="Candara" pitchFamily="34" charset="0"/>
              </a:rPr>
              <a:t>Черное море - внутреннее море бассейна Атлантического океана.</a:t>
            </a:r>
            <a:r>
              <a:rPr lang="ru-RU" dirty="0" smtClean="0">
                <a:latin typeface="Candara" pitchFamily="34" charset="0"/>
              </a:rPr>
              <a:t> </a:t>
            </a:r>
          </a:p>
          <a:p>
            <a:endParaRPr lang="ru-RU" b="1" dirty="0" smtClean="0">
              <a:solidFill>
                <a:srgbClr val="000099"/>
              </a:solidFill>
              <a:latin typeface="Candara" pitchFamily="34" charset="0"/>
            </a:endParaRPr>
          </a:p>
          <a:p>
            <a:r>
              <a:rPr lang="ru-RU" b="1" dirty="0" smtClean="0">
                <a:solidFill>
                  <a:srgbClr val="000099"/>
                </a:solidFill>
                <a:latin typeface="Candara" pitchFamily="34" charset="0"/>
              </a:rPr>
              <a:t>Единственное на Земле имеет разделения по глубине на две зоны  - кислородную (до глубины 150 -200 м) и лишенную жизни сероводородную (ниже 200 м ) </a:t>
            </a:r>
          </a:p>
          <a:p>
            <a:endParaRPr lang="ru-RU" b="1" dirty="0" smtClean="0">
              <a:solidFill>
                <a:srgbClr val="000099"/>
              </a:solidFill>
              <a:latin typeface="Candara" pitchFamily="34" charset="0"/>
            </a:endParaRPr>
          </a:p>
          <a:p>
            <a:r>
              <a:rPr lang="ru-RU" b="1" dirty="0" smtClean="0">
                <a:solidFill>
                  <a:srgbClr val="000099"/>
                </a:solidFill>
                <a:latin typeface="Candara" pitchFamily="34" charset="0"/>
              </a:rPr>
              <a:t>Площадь 422 000 км.кв </a:t>
            </a:r>
          </a:p>
          <a:p>
            <a:endParaRPr lang="ru-RU" b="1" dirty="0" smtClean="0">
              <a:solidFill>
                <a:srgbClr val="000099"/>
              </a:solidFill>
              <a:latin typeface="Candara" pitchFamily="34" charset="0"/>
            </a:endParaRPr>
          </a:p>
          <a:p>
            <a:r>
              <a:rPr lang="ru-RU" b="1" dirty="0" smtClean="0">
                <a:solidFill>
                  <a:srgbClr val="000099"/>
                </a:solidFill>
                <a:latin typeface="Candara" pitchFamily="34" charset="0"/>
              </a:rPr>
              <a:t>Наибольшая протяжённость моря с севера на юг - 580 км </a:t>
            </a:r>
          </a:p>
          <a:p>
            <a:endParaRPr lang="ru-RU" b="1" dirty="0" smtClean="0">
              <a:solidFill>
                <a:srgbClr val="000099"/>
              </a:solidFill>
              <a:latin typeface="Candara" pitchFamily="34" charset="0"/>
            </a:endParaRPr>
          </a:p>
          <a:p>
            <a:r>
              <a:rPr lang="ru-RU" b="1" dirty="0" smtClean="0">
                <a:solidFill>
                  <a:srgbClr val="000099"/>
                </a:solidFill>
                <a:latin typeface="Candara" pitchFamily="34" charset="0"/>
              </a:rPr>
              <a:t>Наибольшая глубина - 2210 м, средняя - 1240 м</a:t>
            </a:r>
          </a:p>
          <a:p>
            <a:r>
              <a:rPr lang="ru-RU" b="1" dirty="0" smtClean="0">
                <a:solidFill>
                  <a:srgbClr val="000099"/>
                </a:solidFill>
                <a:latin typeface="Candara" pitchFamily="34" charset="0"/>
              </a:rPr>
              <a:t/>
            </a:r>
            <a:br>
              <a:rPr lang="ru-RU" b="1" dirty="0" smtClean="0">
                <a:solidFill>
                  <a:srgbClr val="000099"/>
                </a:solidFill>
                <a:latin typeface="Candara" pitchFamily="34" charset="0"/>
              </a:rPr>
            </a:br>
            <a:r>
              <a:rPr lang="ru-RU" b="1" dirty="0" smtClean="0">
                <a:solidFill>
                  <a:srgbClr val="000099"/>
                </a:solidFill>
                <a:latin typeface="Candara" pitchFamily="34" charset="0"/>
              </a:rPr>
              <a:t>Единственный крупный полуостров - Крымский. </a:t>
            </a:r>
            <a:r>
              <a:rPr lang="ru-RU" b="1" i="1" dirty="0" smtClean="0">
                <a:solidFill>
                  <a:srgbClr val="000099"/>
                </a:solidFill>
                <a:latin typeface="Candara" pitchFamily="34" charset="0"/>
              </a:rPr>
              <a:t> </a:t>
            </a:r>
          </a:p>
          <a:p>
            <a:r>
              <a:rPr lang="ru-RU" b="1" dirty="0" smtClean="0">
                <a:solidFill>
                  <a:srgbClr val="000099"/>
                </a:solidFill>
                <a:latin typeface="Candara" pitchFamily="34" charset="0"/>
              </a:rPr>
              <a:t>Островов в Чёрном море почти нет. Крупнейшие - Березань и Змеиный (оба площадью менее 1 км.кв.)</a:t>
            </a:r>
          </a:p>
          <a:p>
            <a:r>
              <a:rPr lang="ru-RU" b="1" dirty="0" smtClean="0">
                <a:solidFill>
                  <a:srgbClr val="000099"/>
                </a:solidFill>
                <a:latin typeface="Candara" pitchFamily="34" charset="0"/>
              </a:rPr>
              <a:t/>
            </a:r>
            <a:br>
              <a:rPr lang="ru-RU" b="1" dirty="0" smtClean="0">
                <a:solidFill>
                  <a:srgbClr val="000099"/>
                </a:solidFill>
                <a:latin typeface="Candara" pitchFamily="34" charset="0"/>
              </a:rPr>
            </a:br>
            <a:r>
              <a:rPr lang="ru-RU" b="1" dirty="0" smtClean="0">
                <a:solidFill>
                  <a:srgbClr val="000099"/>
                </a:solidFill>
                <a:latin typeface="Candara" pitchFamily="34" charset="0"/>
              </a:rPr>
              <a:t>В Чёрное море впадают такие крупнейшие реки: Дунай, Днепр, Днестр, а также более мелкие Мзымта, Риони, Кодори, Ингури, Чорох, Кызыл-Ирмак, Эшли-Ирмак, Сакарья,  Южный </a:t>
            </a:r>
            <a:r>
              <a:rPr lang="ru-RU" sz="1600" b="1" dirty="0" smtClean="0">
                <a:solidFill>
                  <a:srgbClr val="000099"/>
                </a:solidFill>
                <a:latin typeface="Candara" pitchFamily="34" charset="0"/>
              </a:rPr>
              <a:t>Буг                                                                                       </a:t>
            </a:r>
            <a:r>
              <a:rPr lang="ru-RU" b="1" dirty="0" smtClean="0">
                <a:solidFill>
                  <a:srgbClr val="006666"/>
                </a:solidFill>
                <a:latin typeface="Candara" pitchFamily="34" charset="0"/>
                <a:hlinkClick r:id="rId5" action="ppaction://hlinkpres?slideindex=1&amp;slidetitle="/>
              </a:rPr>
              <a:t>карта</a:t>
            </a:r>
            <a:r>
              <a:rPr lang="ru-RU" b="1" dirty="0" smtClean="0">
                <a:solidFill>
                  <a:srgbClr val="000099"/>
                </a:solidFill>
                <a:latin typeface="Candara" pitchFamily="34" charset="0"/>
              </a:rPr>
              <a:t/>
            </a:r>
            <a:br>
              <a:rPr lang="ru-RU" b="1" dirty="0" smtClean="0">
                <a:solidFill>
                  <a:srgbClr val="000099"/>
                </a:solidFill>
                <a:latin typeface="Candara" pitchFamily="34" charset="0"/>
              </a:rPr>
            </a:br>
            <a:endParaRPr lang="ru-RU" b="1" dirty="0">
              <a:solidFill>
                <a:srgbClr val="000099"/>
              </a:solidFill>
              <a:latin typeface="Candara" pitchFamily="34" charset="0"/>
            </a:endParaRPr>
          </a:p>
        </p:txBody>
      </p:sp>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 calcmode="lin" valueType="num">
                                      <p:cBhvr>
                                        <p:cTn id="12"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2">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 calcmode="lin" valueType="num">
                                      <p:cBhvr>
                                        <p:cTn id="17" dur="500" fill="hold"/>
                                        <p:tgtEl>
                                          <p:spTgt spid="12">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12">
                                            <p:txEl>
                                              <p:pRg st="4" end="4"/>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 calcmode="lin" valueType="num">
                                      <p:cBhvr>
                                        <p:cTn id="22" dur="500" fill="hold"/>
                                        <p:tgtEl>
                                          <p:spTgt spid="12">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12">
                                            <p:txEl>
                                              <p:pRg st="6" end="6"/>
                                            </p:txEl>
                                          </p:spTgt>
                                        </p:tgtEl>
                                        <p:attrNameLst>
                                          <p:attrName>ppt_h</p:attrName>
                                        </p:attrNameLst>
                                      </p:cBhvr>
                                      <p:tavLst>
                                        <p:tav tm="0">
                                          <p:val>
                                            <p:fltVal val="0"/>
                                          </p:val>
                                        </p:tav>
                                        <p:tav tm="100000">
                                          <p:val>
                                            <p:strVal val="#ppt_h"/>
                                          </p:val>
                                        </p:tav>
                                      </p:tavLst>
                                    </p:anim>
                                    <p:animEffect transition="in" filter="fade">
                                      <p:cBhvr>
                                        <p:cTn id="24" dur="500"/>
                                        <p:tgtEl>
                                          <p:spTgt spid="12">
                                            <p:txEl>
                                              <p:pRg st="6" end="6"/>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anim calcmode="lin" valueType="num">
                                      <p:cBhvr>
                                        <p:cTn id="27" dur="500" fill="hold"/>
                                        <p:tgtEl>
                                          <p:spTgt spid="12">
                                            <p:txEl>
                                              <p:pRg st="8" end="8"/>
                                            </p:txEl>
                                          </p:spTgt>
                                        </p:tgtEl>
                                        <p:attrNameLst>
                                          <p:attrName>ppt_w</p:attrName>
                                        </p:attrNameLst>
                                      </p:cBhvr>
                                      <p:tavLst>
                                        <p:tav tm="0">
                                          <p:val>
                                            <p:fltVal val="0"/>
                                          </p:val>
                                        </p:tav>
                                        <p:tav tm="100000">
                                          <p:val>
                                            <p:strVal val="#ppt_w"/>
                                          </p:val>
                                        </p:tav>
                                      </p:tavLst>
                                    </p:anim>
                                    <p:anim calcmode="lin" valueType="num">
                                      <p:cBhvr>
                                        <p:cTn id="28" dur="500" fill="hold"/>
                                        <p:tgtEl>
                                          <p:spTgt spid="12">
                                            <p:txEl>
                                              <p:pRg st="8" end="8"/>
                                            </p:txEl>
                                          </p:spTgt>
                                        </p:tgtEl>
                                        <p:attrNameLst>
                                          <p:attrName>ppt_h</p:attrName>
                                        </p:attrNameLst>
                                      </p:cBhvr>
                                      <p:tavLst>
                                        <p:tav tm="0">
                                          <p:val>
                                            <p:fltVal val="0"/>
                                          </p:val>
                                        </p:tav>
                                        <p:tav tm="100000">
                                          <p:val>
                                            <p:strVal val="#ppt_h"/>
                                          </p:val>
                                        </p:tav>
                                      </p:tavLst>
                                    </p:anim>
                                    <p:animEffect transition="in" filter="fade">
                                      <p:cBhvr>
                                        <p:cTn id="29" dur="500"/>
                                        <p:tgtEl>
                                          <p:spTgt spid="12">
                                            <p:txEl>
                                              <p:pRg st="8" end="8"/>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12">
                                            <p:txEl>
                                              <p:pRg st="9" end="9"/>
                                            </p:txEl>
                                          </p:spTgt>
                                        </p:tgtEl>
                                        <p:attrNameLst>
                                          <p:attrName>style.visibility</p:attrName>
                                        </p:attrNameLst>
                                      </p:cBhvr>
                                      <p:to>
                                        <p:strVal val="visible"/>
                                      </p:to>
                                    </p:set>
                                    <p:anim calcmode="lin" valueType="num">
                                      <p:cBhvr>
                                        <p:cTn id="32" dur="500" fill="hold"/>
                                        <p:tgtEl>
                                          <p:spTgt spid="12">
                                            <p:txEl>
                                              <p:pRg st="9" end="9"/>
                                            </p:txEl>
                                          </p:spTgt>
                                        </p:tgtEl>
                                        <p:attrNameLst>
                                          <p:attrName>ppt_w</p:attrName>
                                        </p:attrNameLst>
                                      </p:cBhvr>
                                      <p:tavLst>
                                        <p:tav tm="0">
                                          <p:val>
                                            <p:fltVal val="0"/>
                                          </p:val>
                                        </p:tav>
                                        <p:tav tm="100000">
                                          <p:val>
                                            <p:strVal val="#ppt_w"/>
                                          </p:val>
                                        </p:tav>
                                      </p:tavLst>
                                    </p:anim>
                                    <p:anim calcmode="lin" valueType="num">
                                      <p:cBhvr>
                                        <p:cTn id="33" dur="500" fill="hold"/>
                                        <p:tgtEl>
                                          <p:spTgt spid="12">
                                            <p:txEl>
                                              <p:pRg st="9" end="9"/>
                                            </p:txEl>
                                          </p:spTgt>
                                        </p:tgtEl>
                                        <p:attrNameLst>
                                          <p:attrName>ppt_h</p:attrName>
                                        </p:attrNameLst>
                                      </p:cBhvr>
                                      <p:tavLst>
                                        <p:tav tm="0">
                                          <p:val>
                                            <p:fltVal val="0"/>
                                          </p:val>
                                        </p:tav>
                                        <p:tav tm="100000">
                                          <p:val>
                                            <p:strVal val="#ppt_h"/>
                                          </p:val>
                                        </p:tav>
                                      </p:tavLst>
                                    </p:anim>
                                    <p:animEffect transition="in" filter="fade">
                                      <p:cBhvr>
                                        <p:cTn id="34" dur="500"/>
                                        <p:tgtEl>
                                          <p:spTgt spid="12">
                                            <p:txEl>
                                              <p:pRg st="9" end="9"/>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12">
                                            <p:txEl>
                                              <p:pRg st="10" end="10"/>
                                            </p:txEl>
                                          </p:spTgt>
                                        </p:tgtEl>
                                        <p:attrNameLst>
                                          <p:attrName>style.visibility</p:attrName>
                                        </p:attrNameLst>
                                      </p:cBhvr>
                                      <p:to>
                                        <p:strVal val="visible"/>
                                      </p:to>
                                    </p:set>
                                    <p:anim calcmode="lin" valueType="num">
                                      <p:cBhvr>
                                        <p:cTn id="37" dur="500" fill="hold"/>
                                        <p:tgtEl>
                                          <p:spTgt spid="12">
                                            <p:txEl>
                                              <p:pRg st="10" end="10"/>
                                            </p:txEl>
                                          </p:spTgt>
                                        </p:tgtEl>
                                        <p:attrNameLst>
                                          <p:attrName>ppt_w</p:attrName>
                                        </p:attrNameLst>
                                      </p:cBhvr>
                                      <p:tavLst>
                                        <p:tav tm="0">
                                          <p:val>
                                            <p:fltVal val="0"/>
                                          </p:val>
                                        </p:tav>
                                        <p:tav tm="100000">
                                          <p:val>
                                            <p:strVal val="#ppt_w"/>
                                          </p:val>
                                        </p:tav>
                                      </p:tavLst>
                                    </p:anim>
                                    <p:anim calcmode="lin" valueType="num">
                                      <p:cBhvr>
                                        <p:cTn id="38" dur="500" fill="hold"/>
                                        <p:tgtEl>
                                          <p:spTgt spid="12">
                                            <p:txEl>
                                              <p:pRg st="10" end="10"/>
                                            </p:txEl>
                                          </p:spTgt>
                                        </p:tgtEl>
                                        <p:attrNameLst>
                                          <p:attrName>ppt_h</p:attrName>
                                        </p:attrNameLst>
                                      </p:cBhvr>
                                      <p:tavLst>
                                        <p:tav tm="0">
                                          <p:val>
                                            <p:fltVal val="0"/>
                                          </p:val>
                                        </p:tav>
                                        <p:tav tm="100000">
                                          <p:val>
                                            <p:strVal val="#ppt_h"/>
                                          </p:val>
                                        </p:tav>
                                      </p:tavLst>
                                    </p:anim>
                                    <p:animEffect transition="in" filter="fade">
                                      <p:cBhvr>
                                        <p:cTn id="39" dur="500"/>
                                        <p:tgtEl>
                                          <p:spTgt spid="12">
                                            <p:txEl>
                                              <p:pRg st="10" end="10"/>
                                            </p:txEl>
                                          </p:spTgt>
                                        </p:tgtEl>
                                      </p:cBhvr>
                                    </p:animEffect>
                                  </p:childTnLst>
                                </p:cTn>
                              </p:par>
                              <p:par>
                                <p:cTn id="40" presetID="53" presetClass="entr" presetSubtype="0" fill="hold" nodeType="withEffect">
                                  <p:stCondLst>
                                    <p:cond delay="0"/>
                                  </p:stCondLst>
                                  <p:childTnLst>
                                    <p:set>
                                      <p:cBhvr>
                                        <p:cTn id="41" dur="1" fill="hold">
                                          <p:stCondLst>
                                            <p:cond delay="0"/>
                                          </p:stCondLst>
                                        </p:cTn>
                                        <p:tgtEl>
                                          <p:spTgt spid="12">
                                            <p:txEl>
                                              <p:pRg st="11" end="11"/>
                                            </p:txEl>
                                          </p:spTgt>
                                        </p:tgtEl>
                                        <p:attrNameLst>
                                          <p:attrName>style.visibility</p:attrName>
                                        </p:attrNameLst>
                                      </p:cBhvr>
                                      <p:to>
                                        <p:strVal val="visible"/>
                                      </p:to>
                                    </p:set>
                                    <p:anim calcmode="lin" valueType="num">
                                      <p:cBhvr>
                                        <p:cTn id="42" dur="500" fill="hold"/>
                                        <p:tgtEl>
                                          <p:spTgt spid="12">
                                            <p:txEl>
                                              <p:pRg st="11" end="11"/>
                                            </p:txEl>
                                          </p:spTgt>
                                        </p:tgtEl>
                                        <p:attrNameLst>
                                          <p:attrName>ppt_w</p:attrName>
                                        </p:attrNameLst>
                                      </p:cBhvr>
                                      <p:tavLst>
                                        <p:tav tm="0">
                                          <p:val>
                                            <p:fltVal val="0"/>
                                          </p:val>
                                        </p:tav>
                                        <p:tav tm="100000">
                                          <p:val>
                                            <p:strVal val="#ppt_w"/>
                                          </p:val>
                                        </p:tav>
                                      </p:tavLst>
                                    </p:anim>
                                    <p:anim calcmode="lin" valueType="num">
                                      <p:cBhvr>
                                        <p:cTn id="43" dur="500" fill="hold"/>
                                        <p:tgtEl>
                                          <p:spTgt spid="12">
                                            <p:txEl>
                                              <p:pRg st="11" end="11"/>
                                            </p:txEl>
                                          </p:spTgt>
                                        </p:tgtEl>
                                        <p:attrNameLst>
                                          <p:attrName>ppt_h</p:attrName>
                                        </p:attrNameLst>
                                      </p:cBhvr>
                                      <p:tavLst>
                                        <p:tav tm="0">
                                          <p:val>
                                            <p:fltVal val="0"/>
                                          </p:val>
                                        </p:tav>
                                        <p:tav tm="100000">
                                          <p:val>
                                            <p:strVal val="#ppt_h"/>
                                          </p:val>
                                        </p:tav>
                                      </p:tavLst>
                                    </p:anim>
                                    <p:animEffect transition="in" filter="fade">
                                      <p:cBhvr>
                                        <p:cTn id="44" dur="5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260648"/>
            <a:ext cx="1656184" cy="1085366"/>
          </a:xfrm>
          <a:prstGeom prst="rect">
            <a:avLst/>
          </a:prstGeom>
        </p:spPr>
      </p:pic>
      <p:pic>
        <p:nvPicPr>
          <p:cNvPr id="10" name="Рисунок 9" descr="http://img-fotki.yandex.ru/get/5412/4243123.30/0_877e5_83188612_XL">
            <a:hlinkClick r:id="rId4"/>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323528" y="692696"/>
            <a:ext cx="441506" cy="369849"/>
          </a:xfrm>
          <a:prstGeom prst="rect">
            <a:avLst/>
          </a:prstGeom>
          <a:noFill/>
          <a:ln w="9525">
            <a:noFill/>
            <a:miter lim="800000"/>
            <a:headEnd/>
            <a:tailEnd/>
          </a:ln>
        </p:spPr>
      </p:pic>
      <p:sp>
        <p:nvSpPr>
          <p:cNvPr id="7" name="TextBox 6"/>
          <p:cNvSpPr txBox="1"/>
          <p:nvPr/>
        </p:nvSpPr>
        <p:spPr>
          <a:xfrm>
            <a:off x="2051720" y="274341"/>
            <a:ext cx="4752528" cy="461665"/>
          </a:xfrm>
          <a:prstGeom prst="rect">
            <a:avLst/>
          </a:prstGeom>
          <a:noFill/>
        </p:spPr>
        <p:txBody>
          <a:bodyPr wrap="square" rtlCol="0">
            <a:spAutoFit/>
          </a:bodyPr>
          <a:lstStyle/>
          <a:p>
            <a:r>
              <a:rPr lang="ru-RU" sz="2400" b="1" dirty="0" smtClean="0">
                <a:solidFill>
                  <a:srgbClr val="000099"/>
                </a:solidFill>
              </a:rPr>
              <a:t>             </a:t>
            </a:r>
            <a:r>
              <a:rPr lang="ru-RU" sz="2400" b="1" dirty="0" smtClean="0">
                <a:solidFill>
                  <a:srgbClr val="006666"/>
                </a:solidFill>
                <a:latin typeface="Candara" pitchFamily="34" charset="0"/>
              </a:rPr>
              <a:t>В Русском музее …</a:t>
            </a:r>
            <a:endParaRPr lang="ru-RU" sz="2400" b="1" dirty="0">
              <a:solidFill>
                <a:srgbClr val="006666"/>
              </a:solidFill>
              <a:latin typeface="Candara" pitchFamily="34" charset="0"/>
            </a:endParaRPr>
          </a:p>
        </p:txBody>
      </p:sp>
      <p:sp>
        <p:nvSpPr>
          <p:cNvPr id="2" name="TextBox 1"/>
          <p:cNvSpPr txBox="1"/>
          <p:nvPr/>
        </p:nvSpPr>
        <p:spPr>
          <a:xfrm>
            <a:off x="7596336" y="6165305"/>
            <a:ext cx="1296144" cy="369332"/>
          </a:xfrm>
          <a:prstGeom prst="rect">
            <a:avLst/>
          </a:prstGeom>
          <a:noFill/>
        </p:spPr>
        <p:txBody>
          <a:bodyPr wrap="square" rtlCol="0">
            <a:spAutoFit/>
          </a:bodyPr>
          <a:lstStyle/>
          <a:p>
            <a:r>
              <a:rPr lang="ru-RU" b="1" dirty="0" smtClean="0">
                <a:solidFill>
                  <a:srgbClr val="000099"/>
                </a:solidFill>
              </a:rPr>
              <a:t>  </a:t>
            </a:r>
            <a:r>
              <a:rPr lang="ru-RU" b="1" dirty="0" smtClean="0">
                <a:solidFill>
                  <a:srgbClr val="000099"/>
                </a:solidFill>
                <a:latin typeface="Candara" panose="020E0502030303020204" pitchFamily="34" charset="0"/>
                <a:hlinkClick r:id="rId6" action="ppaction://hlinksldjump"/>
              </a:rPr>
              <a:t>картины</a:t>
            </a:r>
            <a:endParaRPr lang="ru-RU" b="1" dirty="0">
              <a:solidFill>
                <a:srgbClr val="000099"/>
              </a:solidFill>
              <a:latin typeface="Candara" panose="020E0502030303020204" pitchFamily="34" charset="0"/>
            </a:endParaRPr>
          </a:p>
        </p:txBody>
      </p:sp>
      <p:pic>
        <p:nvPicPr>
          <p:cNvPr id="11" name="Рисунок 10" descr="F:\фотографии из русского музея\IMG_20131128_145043.jpg"/>
          <p:cNvPicPr/>
          <p:nvPr/>
        </p:nvPicPr>
        <p:blipFill>
          <a:blip r:embed="rId7" cstate="email">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t="-1603"/>
          <a:stretch>
            <a:fillRect/>
          </a:stretch>
        </p:blipFill>
        <p:spPr bwMode="auto">
          <a:xfrm>
            <a:off x="1572739" y="2789497"/>
            <a:ext cx="4558362" cy="3738780"/>
          </a:xfrm>
          <a:prstGeom prst="rect">
            <a:avLst/>
          </a:prstGeom>
          <a:noFill/>
          <a:ln w="9525">
            <a:noFill/>
            <a:miter lim="800000"/>
            <a:headEnd/>
            <a:tailEnd/>
          </a:ln>
        </p:spPr>
      </p:pic>
      <p:pic>
        <p:nvPicPr>
          <p:cNvPr id="1026"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67944" y="841192"/>
            <a:ext cx="3022236" cy="207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2" descr="http://www.bibliotekar.ru/rusAyvaz/2index.files/image001.jpg"/>
          <p:cNvPicPr>
            <a:picLocks noChangeAspect="1" noChangeArrowheads="1"/>
          </p:cNvPicPr>
          <p:nvPr/>
        </p:nvPicPr>
        <p:blipFill>
          <a:blip r:embed="rId2" cstate="print">
            <a:lum contrast="10000"/>
            <a:extLst>
              <a:ext uri="{28A0092B-C50C-407E-A947-70E740481C1C}">
                <a14:useLocalDpi xmlns:a14="http://schemas.microsoft.com/office/drawing/2010/main"/>
              </a:ext>
            </a:extLst>
          </a:blip>
          <a:srcRect/>
          <a:stretch>
            <a:fillRect/>
          </a:stretch>
        </p:blipFill>
        <p:spPr bwMode="auto">
          <a:xfrm>
            <a:off x="611560" y="2512873"/>
            <a:ext cx="3032729" cy="3526429"/>
          </a:xfrm>
          <a:prstGeom prst="rect">
            <a:avLst/>
          </a:prstGeom>
          <a:noFill/>
        </p:spPr>
      </p:pic>
      <p:sp>
        <p:nvSpPr>
          <p:cNvPr id="9" name="Прямоугольник 8"/>
          <p:cNvSpPr/>
          <p:nvPr/>
        </p:nvSpPr>
        <p:spPr>
          <a:xfrm>
            <a:off x="4427984" y="2143116"/>
            <a:ext cx="4716016" cy="3908762"/>
          </a:xfrm>
          <a:prstGeom prst="rect">
            <a:avLst/>
          </a:prstGeom>
        </p:spPr>
        <p:txBody>
          <a:bodyPr wrap="square">
            <a:spAutoFit/>
          </a:bodyPr>
          <a:lstStyle/>
          <a:p>
            <a:r>
              <a:rPr lang="ru-RU" sz="2000" b="1" dirty="0" smtClean="0">
                <a:solidFill>
                  <a:srgbClr val="000099"/>
                </a:solidFill>
                <a:latin typeface="Candara" pitchFamily="34" charset="0"/>
              </a:rPr>
              <a:t>Родился 17 июля 1817 года на Черном море в Феодосии. </a:t>
            </a:r>
          </a:p>
          <a:p>
            <a:r>
              <a:rPr lang="ru-RU" sz="2000" b="1" dirty="0" smtClean="0">
                <a:solidFill>
                  <a:srgbClr val="000099"/>
                </a:solidFill>
                <a:latin typeface="Candara" pitchFamily="34" charset="0"/>
              </a:rPr>
              <a:t>Сначала учился в гимназии в Симферополе, затем в 1833 году поступил в Петербургскую Академию художеств.</a:t>
            </a:r>
            <a:r>
              <a:rPr lang="ru-RU" sz="2000" dirty="0" smtClean="0">
                <a:latin typeface="Candara" pitchFamily="34" charset="0"/>
              </a:rPr>
              <a:t>    </a:t>
            </a:r>
          </a:p>
          <a:p>
            <a:r>
              <a:rPr lang="ru-RU" sz="2000" b="1" dirty="0" smtClean="0">
                <a:solidFill>
                  <a:srgbClr val="000099"/>
                </a:solidFill>
                <a:latin typeface="Candara" pitchFamily="34" charset="0"/>
              </a:rPr>
              <a:t>Создал великий живописец за всю свою жизнь около шести тысяч картин. </a:t>
            </a:r>
          </a:p>
          <a:p>
            <a:r>
              <a:rPr lang="ru-RU" sz="2000" b="1" dirty="0" smtClean="0">
                <a:solidFill>
                  <a:srgbClr val="000099"/>
                </a:solidFill>
                <a:latin typeface="Candara" pitchFamily="34" charset="0"/>
              </a:rPr>
              <a:t>Был причислен к Главному морскому штабу в звании первого живописца с правом носить морской мундир.</a:t>
            </a:r>
            <a:r>
              <a:rPr lang="ru-RU" sz="2400" b="1" dirty="0" smtClean="0">
                <a:solidFill>
                  <a:srgbClr val="000099"/>
                </a:solidFill>
                <a:latin typeface="Candara" pitchFamily="34" charset="0"/>
              </a:rPr>
              <a:t>           </a:t>
            </a:r>
          </a:p>
          <a:p>
            <a:r>
              <a:rPr lang="ru-RU" sz="2400" b="1" dirty="0" smtClean="0">
                <a:solidFill>
                  <a:srgbClr val="000099"/>
                </a:solidFill>
                <a:latin typeface="Candara" pitchFamily="34" charset="0"/>
              </a:rPr>
              <a:t>                                       </a:t>
            </a:r>
            <a:endParaRPr lang="ru-RU" sz="1600" b="1" dirty="0">
              <a:solidFill>
                <a:srgbClr val="006666"/>
              </a:solidFill>
              <a:latin typeface="Candara" pitchFamily="34" charset="0"/>
            </a:endParaRPr>
          </a:p>
        </p:txBody>
      </p:sp>
      <p:sp>
        <p:nvSpPr>
          <p:cNvPr id="10" name="Прямоугольник 9"/>
          <p:cNvSpPr/>
          <p:nvPr/>
        </p:nvSpPr>
        <p:spPr>
          <a:xfrm>
            <a:off x="323529" y="6327902"/>
            <a:ext cx="4104456" cy="369332"/>
          </a:xfrm>
          <a:prstGeom prst="rect">
            <a:avLst/>
          </a:prstGeom>
        </p:spPr>
        <p:txBody>
          <a:bodyPr wrap="square">
            <a:spAutoFit/>
          </a:bodyPr>
          <a:lstStyle/>
          <a:p>
            <a:r>
              <a:rPr lang="ru-RU" b="1" dirty="0" smtClean="0">
                <a:solidFill>
                  <a:srgbClr val="000099"/>
                </a:solidFill>
              </a:rPr>
              <a:t>    </a:t>
            </a:r>
            <a:r>
              <a:rPr lang="ru-RU" sz="1600" b="1" dirty="0" smtClean="0">
                <a:solidFill>
                  <a:srgbClr val="000099"/>
                </a:solidFill>
                <a:latin typeface="Candara" pitchFamily="34" charset="0"/>
              </a:rPr>
              <a:t>Иван Константинович Айвазовский </a:t>
            </a:r>
            <a:endParaRPr lang="ru-RU" sz="1600" dirty="0">
              <a:latin typeface="Candara" pitchFamily="34" charset="0"/>
            </a:endParaRPr>
          </a:p>
        </p:txBody>
      </p:sp>
      <p:sp>
        <p:nvSpPr>
          <p:cNvPr id="11" name="TextBox 10"/>
          <p:cNvSpPr txBox="1"/>
          <p:nvPr/>
        </p:nvSpPr>
        <p:spPr>
          <a:xfrm>
            <a:off x="5214942" y="5857892"/>
            <a:ext cx="3929058" cy="1631216"/>
          </a:xfrm>
          <a:prstGeom prst="rect">
            <a:avLst/>
          </a:prstGeom>
          <a:noFill/>
        </p:spPr>
        <p:txBody>
          <a:bodyPr wrap="square" rtlCol="0">
            <a:spAutoFit/>
          </a:bodyPr>
          <a:lstStyle/>
          <a:p>
            <a:r>
              <a:rPr lang="ru-RU" sz="1600" b="1" dirty="0" smtClean="0">
                <a:solidFill>
                  <a:srgbClr val="006666"/>
                </a:solidFill>
              </a:rPr>
              <a:t> Прочитай:</a:t>
            </a:r>
          </a:p>
          <a:p>
            <a:r>
              <a:rPr lang="ru-RU" sz="1600" b="1" dirty="0" smtClean="0">
                <a:solidFill>
                  <a:srgbClr val="006666"/>
                </a:solidFill>
              </a:rPr>
              <a:t> </a:t>
            </a:r>
            <a:r>
              <a:rPr lang="ru-RU" b="1" dirty="0" smtClean="0">
                <a:solidFill>
                  <a:srgbClr val="006666"/>
                </a:solidFill>
                <a:hlinkClick r:id="rId3" action="ppaction://hlinkfile"/>
              </a:rPr>
              <a:t>что связало Феодосию и Кронштадт</a:t>
            </a:r>
            <a:endParaRPr lang="ru-RU" b="1" dirty="0" smtClean="0">
              <a:solidFill>
                <a:srgbClr val="006666"/>
              </a:solidFill>
            </a:endParaRPr>
          </a:p>
          <a:p>
            <a:r>
              <a:rPr lang="ru-RU" sz="1600" b="1" dirty="0" smtClean="0">
                <a:solidFill>
                  <a:srgbClr val="006666"/>
                </a:solidFill>
              </a:rPr>
              <a:t> </a:t>
            </a:r>
            <a:r>
              <a:rPr lang="ru-RU" b="1" dirty="0" smtClean="0">
                <a:solidFill>
                  <a:srgbClr val="006666"/>
                </a:solidFill>
                <a:hlinkClick r:id="rId4" action="ppaction://hlinkfile"/>
              </a:rPr>
              <a:t>история двух картин</a:t>
            </a:r>
            <a:endParaRPr lang="en-US" b="1" dirty="0" smtClean="0">
              <a:solidFill>
                <a:srgbClr val="006666"/>
              </a:solidFill>
            </a:endParaRPr>
          </a:p>
          <a:p>
            <a:endParaRPr lang="en-US" sz="1600" b="1" dirty="0" smtClean="0">
              <a:solidFill>
                <a:srgbClr val="006666"/>
              </a:solidFill>
            </a:endParaRPr>
          </a:p>
          <a:p>
            <a:endParaRPr lang="ru-RU" sz="1600" b="1" dirty="0" smtClean="0">
              <a:solidFill>
                <a:srgbClr val="006666"/>
              </a:solidFill>
            </a:endParaRPr>
          </a:p>
          <a:p>
            <a:endParaRPr lang="ru-RU" sz="1600" b="1" dirty="0">
              <a:solidFill>
                <a:srgbClr val="006666"/>
              </a:solidFill>
            </a:endParaRPr>
          </a:p>
        </p:txBody>
      </p:sp>
      <p:sp>
        <p:nvSpPr>
          <p:cNvPr id="12" name="TextBox 11"/>
          <p:cNvSpPr txBox="1"/>
          <p:nvPr/>
        </p:nvSpPr>
        <p:spPr>
          <a:xfrm>
            <a:off x="142844" y="357166"/>
            <a:ext cx="8858312" cy="2431435"/>
          </a:xfrm>
          <a:prstGeom prst="rect">
            <a:avLst/>
          </a:prstGeom>
          <a:noFill/>
        </p:spPr>
        <p:txBody>
          <a:bodyPr wrap="square" rtlCol="0">
            <a:spAutoFit/>
          </a:bodyPr>
          <a:lstStyle/>
          <a:p>
            <a:r>
              <a:rPr lang="ru-RU" sz="2000" b="1" dirty="0" smtClean="0">
                <a:solidFill>
                  <a:srgbClr val="006666"/>
                </a:solidFill>
              </a:rPr>
              <a:t>                                                  </a:t>
            </a:r>
            <a:r>
              <a:rPr lang="ru-RU" sz="2400" b="1" dirty="0" smtClean="0">
                <a:solidFill>
                  <a:srgbClr val="006666"/>
                </a:solidFill>
                <a:latin typeface="Candara" pitchFamily="34" charset="0"/>
              </a:rPr>
              <a:t>Кто такие маринисты?</a:t>
            </a:r>
          </a:p>
          <a:p>
            <a:r>
              <a:rPr lang="ru-RU" b="1" dirty="0" smtClean="0">
                <a:solidFill>
                  <a:srgbClr val="006666"/>
                </a:solidFill>
                <a:latin typeface="Candara" pitchFamily="34" charset="0"/>
              </a:rPr>
              <a:t>Художник, специализирующийся в области марины, называется маринистом.</a:t>
            </a:r>
            <a:r>
              <a:rPr lang="ru-RU" b="1" i="1" dirty="0" smtClean="0">
                <a:latin typeface="Candara" pitchFamily="34" charset="0"/>
              </a:rPr>
              <a:t> </a:t>
            </a:r>
            <a:r>
              <a:rPr lang="ru-RU" b="1" dirty="0" smtClean="0">
                <a:solidFill>
                  <a:srgbClr val="006666"/>
                </a:solidFill>
                <a:latin typeface="Candara" pitchFamily="34" charset="0"/>
              </a:rPr>
              <a:t>Марина - морской вид, картина (также рисунок, гравюра), изображающая море. Основное в жанре марины - воплощение морской стихии в различных состояниях, а также изображение борьбы с нею человека, попавшего в шторм. </a:t>
            </a:r>
          </a:p>
          <a:p>
            <a:r>
              <a:rPr lang="ru-RU" b="1" dirty="0" smtClean="0">
                <a:solidFill>
                  <a:srgbClr val="006666"/>
                </a:solidFill>
                <a:latin typeface="Candara" pitchFamily="34" charset="0"/>
              </a:rPr>
              <a:t>В качестве самостоятельного жанра марина появилась в Голландии в начале </a:t>
            </a:r>
            <a:r>
              <a:rPr lang="en-US" b="1" dirty="0" smtClean="0">
                <a:solidFill>
                  <a:srgbClr val="006666"/>
                </a:solidFill>
                <a:latin typeface="Candara" pitchFamily="34" charset="0"/>
              </a:rPr>
              <a:t>XVII </a:t>
            </a:r>
            <a:r>
              <a:rPr lang="ru-RU" b="1" dirty="0" smtClean="0">
                <a:solidFill>
                  <a:srgbClr val="006666"/>
                </a:solidFill>
                <a:latin typeface="Candara" pitchFamily="34" charset="0"/>
              </a:rPr>
              <a:t>в. </a:t>
            </a:r>
          </a:p>
          <a:p>
            <a:endParaRPr lang="ru-RU" b="1" dirty="0" smtClean="0">
              <a:solidFill>
                <a:srgbClr val="006666"/>
              </a:solidFill>
            </a:endParaRPr>
          </a:p>
          <a:p>
            <a:endParaRPr lang="ru-RU" sz="2000" b="1" dirty="0">
              <a:solidFill>
                <a:srgbClr val="006666"/>
              </a:solidFill>
            </a:endParaRPr>
          </a:p>
        </p:txBody>
      </p:sp>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calcmode="lin" valueType="num">
                                      <p:cBhvr>
                                        <p:cTn id="7"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2">
                                            <p:txEl>
                                              <p:pRg st="1" end="1"/>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 calcmode="lin" valueType="num">
                                      <p:cBhvr>
                                        <p:cTn id="12"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9">
                                            <p:txEl>
                                              <p:pRg st="0" end="0"/>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 calcmode="lin" valueType="num">
                                      <p:cBhvr>
                                        <p:cTn id="2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9">
                                            <p:txEl>
                                              <p:pRg st="1" end="1"/>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p:cTn id="2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9">
                                            <p:txEl>
                                              <p:pRg st="2" end="2"/>
                                            </p:txEl>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 calcmode="lin" valueType="num">
                                      <p:cBhvr>
                                        <p:cTn id="34"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9">
                                            <p:txEl>
                                              <p:pRg st="3" end="3"/>
                                            </p:txEl>
                                          </p:spTgt>
                                        </p:tgtEl>
                                      </p:cBhvr>
                                    </p:animEffect>
                                  </p:childTnLst>
                                </p:cTn>
                              </p:par>
                              <p:par>
                                <p:cTn id="37" presetID="53" presetClass="entr" presetSubtype="0"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 calcmode="lin" valueType="num">
                                      <p:cBhvr>
                                        <p:cTn id="39"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41" dur="500"/>
                                        <p:tgtEl>
                                          <p:spTgt spid="9">
                                            <p:txEl>
                                              <p:pRg st="4" end="4"/>
                                            </p:txEl>
                                          </p:spTgt>
                                        </p:tgtEl>
                                      </p:cBhvr>
                                    </p:animEffect>
                                  </p:childTnLst>
                                </p:cTn>
                              </p:par>
                              <p:par>
                                <p:cTn id="42" presetID="53"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0" fill="hold" nodeType="with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p:cTn id="49"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11">
                                            <p:txEl>
                                              <p:pRg st="0" end="0"/>
                                            </p:txEl>
                                          </p:spTgt>
                                        </p:tgtEl>
                                      </p:cBhvr>
                                    </p:animEffect>
                                  </p:childTnLst>
                                </p:cTn>
                              </p:par>
                              <p:par>
                                <p:cTn id="52" presetID="53" presetClass="entr" presetSubtype="0" fill="hold" nodeType="withEffect">
                                  <p:stCondLst>
                                    <p:cond delay="0"/>
                                  </p:stCondLst>
                                  <p:childTnLst>
                                    <p:set>
                                      <p:cBhvr>
                                        <p:cTn id="53" dur="1" fill="hold">
                                          <p:stCondLst>
                                            <p:cond delay="0"/>
                                          </p:stCondLst>
                                        </p:cTn>
                                        <p:tgtEl>
                                          <p:spTgt spid="11">
                                            <p:txEl>
                                              <p:pRg st="1" end="1"/>
                                            </p:txEl>
                                          </p:spTgt>
                                        </p:tgtEl>
                                        <p:attrNameLst>
                                          <p:attrName>style.visibility</p:attrName>
                                        </p:attrNameLst>
                                      </p:cBhvr>
                                      <p:to>
                                        <p:strVal val="visible"/>
                                      </p:to>
                                    </p:set>
                                    <p:anim calcmode="lin" valueType="num">
                                      <p:cBhvr>
                                        <p:cTn id="54"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55"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56" dur="500"/>
                                        <p:tgtEl>
                                          <p:spTgt spid="11">
                                            <p:txEl>
                                              <p:pRg st="1" end="1"/>
                                            </p:txEl>
                                          </p:spTgt>
                                        </p:tgtEl>
                                      </p:cBhvr>
                                    </p:animEffect>
                                  </p:childTnLst>
                                </p:cTn>
                              </p:par>
                              <p:par>
                                <p:cTn id="57" presetID="53" presetClass="entr" presetSubtype="0" fill="hold" nodeType="withEffect">
                                  <p:stCondLst>
                                    <p:cond delay="0"/>
                                  </p:stCondLst>
                                  <p:childTnLst>
                                    <p:set>
                                      <p:cBhvr>
                                        <p:cTn id="58" dur="1" fill="hold">
                                          <p:stCondLst>
                                            <p:cond delay="0"/>
                                          </p:stCondLst>
                                        </p:cTn>
                                        <p:tgtEl>
                                          <p:spTgt spid="11">
                                            <p:txEl>
                                              <p:pRg st="2" end="2"/>
                                            </p:txEl>
                                          </p:spTgt>
                                        </p:tgtEl>
                                        <p:attrNameLst>
                                          <p:attrName>style.visibility</p:attrName>
                                        </p:attrNameLst>
                                      </p:cBhvr>
                                      <p:to>
                                        <p:strVal val="visible"/>
                                      </p:to>
                                    </p:set>
                                    <p:anim calcmode="lin" valueType="num">
                                      <p:cBhvr>
                                        <p:cTn id="59"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60"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61" dur="500"/>
                                        <p:tgtEl>
                                          <p:spTgt spid="11">
                                            <p:txEl>
                                              <p:pRg st="2" end="2"/>
                                            </p:txEl>
                                          </p:spTgt>
                                        </p:tgtEl>
                                      </p:cBhvr>
                                    </p:animEffect>
                                  </p:childTnLst>
                                </p:cTn>
                              </p:par>
                              <p:par>
                                <p:cTn id="62" presetID="1" presetClass="entr" presetSubtype="0" fill="hold" nodeType="withEffect">
                                  <p:stCondLst>
                                    <p:cond delay="0"/>
                                  </p:stCondLst>
                                  <p:childTnLst>
                                    <p:set>
                                      <p:cBhvr>
                                        <p:cTn id="6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260648"/>
            <a:ext cx="1584176" cy="1038176"/>
          </a:xfrm>
          <a:prstGeom prst="rect">
            <a:avLst/>
          </a:prstGeom>
        </p:spPr>
      </p:pic>
      <p:pic>
        <p:nvPicPr>
          <p:cNvPr id="10" name="Рисунок 9" descr="http://img-fotki.yandex.ru/get/5412/4243123.30/0_877e5_83188612_XL">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692696"/>
            <a:ext cx="441506" cy="369849"/>
          </a:xfrm>
          <a:prstGeom prst="rect">
            <a:avLst/>
          </a:prstGeom>
          <a:noFill/>
          <a:ln w="9525">
            <a:noFill/>
            <a:miter lim="800000"/>
            <a:headEnd/>
            <a:tailEnd/>
          </a:ln>
        </p:spPr>
      </p:pic>
      <p:sp>
        <p:nvSpPr>
          <p:cNvPr id="7" name="TextBox 6"/>
          <p:cNvSpPr txBox="1"/>
          <p:nvPr/>
        </p:nvSpPr>
        <p:spPr>
          <a:xfrm>
            <a:off x="3347864" y="548680"/>
            <a:ext cx="2808312" cy="461665"/>
          </a:xfrm>
          <a:prstGeom prst="rect">
            <a:avLst/>
          </a:prstGeom>
          <a:noFill/>
        </p:spPr>
        <p:txBody>
          <a:bodyPr wrap="square" rtlCol="0">
            <a:spAutoFit/>
          </a:bodyPr>
          <a:lstStyle/>
          <a:p>
            <a:r>
              <a:rPr lang="ru-RU" sz="2400" b="1" dirty="0" smtClean="0">
                <a:solidFill>
                  <a:srgbClr val="006666"/>
                </a:solidFill>
                <a:latin typeface="Candara" pitchFamily="34" charset="0"/>
              </a:rPr>
              <a:t>Мы рисуем море</a:t>
            </a:r>
            <a:endParaRPr lang="ru-RU" sz="2400" b="1" dirty="0">
              <a:solidFill>
                <a:srgbClr val="006666"/>
              </a:solidFill>
              <a:latin typeface="Candara" pitchFamily="34" charset="0"/>
            </a:endParaRPr>
          </a:p>
        </p:txBody>
      </p:sp>
      <p:sp>
        <p:nvSpPr>
          <p:cNvPr id="11" name="TextBox 10"/>
          <p:cNvSpPr txBox="1"/>
          <p:nvPr/>
        </p:nvSpPr>
        <p:spPr>
          <a:xfrm>
            <a:off x="6286512" y="6309320"/>
            <a:ext cx="2677976" cy="369332"/>
          </a:xfrm>
          <a:prstGeom prst="rect">
            <a:avLst/>
          </a:prstGeom>
          <a:noFill/>
        </p:spPr>
        <p:txBody>
          <a:bodyPr wrap="square" rtlCol="0">
            <a:spAutoFit/>
          </a:bodyPr>
          <a:lstStyle/>
          <a:p>
            <a:r>
              <a:rPr lang="ru-RU" b="1" dirty="0" smtClean="0">
                <a:solidFill>
                  <a:srgbClr val="006666"/>
                </a:solidFill>
                <a:latin typeface="Candara" pitchFamily="34" charset="0"/>
                <a:hlinkClick r:id="rId5" action="ppaction://hlinksldjump"/>
              </a:rPr>
              <a:t>наша картинная галерея</a:t>
            </a:r>
            <a:endParaRPr lang="ru-RU" b="1" dirty="0">
              <a:solidFill>
                <a:srgbClr val="006666"/>
              </a:solidFill>
              <a:latin typeface="Candara" pitchFamily="34" charset="0"/>
            </a:endParaRPr>
          </a:p>
        </p:txBody>
      </p:sp>
      <p:pic>
        <p:nvPicPr>
          <p:cNvPr id="2050" name="Picture 2" descr="D:\Мои документы\Картинки\f_4b87c4bde02aa[1].jpg"/>
          <p:cNvPicPr>
            <a:picLocks noChangeAspect="1" noChangeArrowheads="1"/>
          </p:cNvPicPr>
          <p:nvPr/>
        </p:nvPicPr>
        <p:blipFill>
          <a:blip r:embed="rId6" cstate="email">
            <a:lum contrast="40000"/>
            <a:extLst>
              <a:ext uri="{28A0092B-C50C-407E-A947-70E740481C1C}">
                <a14:useLocalDpi xmlns:a14="http://schemas.microsoft.com/office/drawing/2010/main"/>
              </a:ext>
            </a:extLst>
          </a:blip>
          <a:srcRect/>
          <a:stretch>
            <a:fillRect/>
          </a:stretch>
        </p:blipFill>
        <p:spPr bwMode="auto">
          <a:xfrm>
            <a:off x="5072066" y="5495004"/>
            <a:ext cx="1084110" cy="1141025"/>
          </a:xfrm>
          <a:prstGeom prst="rect">
            <a:avLst/>
          </a:prstGeom>
          <a:noFill/>
        </p:spPr>
      </p:pic>
      <p:pic>
        <p:nvPicPr>
          <p:cNvPr id="12" name="Рисунок 11" descr="C:\Documents and Settings\Администратор.215-PC04.000\Рабочий стол\фото с выставки\DSC00721.JPG"/>
          <p:cNvPicPr/>
          <p:nvPr/>
        </p:nvPicPr>
        <p:blipFill rotWithShape="1">
          <a:blip r:embed="rId7" cstate="email">
            <a:extLst>
              <a:ext uri="{28A0092B-C50C-407E-A947-70E740481C1C}">
                <a14:useLocalDpi xmlns:a14="http://schemas.microsoft.com/office/drawing/2010/main"/>
              </a:ext>
            </a:extLst>
          </a:blip>
          <a:srcRect/>
          <a:stretch/>
        </p:blipFill>
        <p:spPr bwMode="auto">
          <a:xfrm>
            <a:off x="1745686" y="1616616"/>
            <a:ext cx="6012668" cy="3788545"/>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6286512" y="6021288"/>
            <a:ext cx="2643206" cy="369332"/>
          </a:xfrm>
          <a:prstGeom prst="rect">
            <a:avLst/>
          </a:prstGeom>
          <a:noFill/>
        </p:spPr>
        <p:txBody>
          <a:bodyPr wrap="square" rtlCol="0">
            <a:spAutoFit/>
          </a:bodyPr>
          <a:lstStyle/>
          <a:p>
            <a:r>
              <a:rPr lang="ru-RU" b="1" dirty="0" smtClean="0">
                <a:solidFill>
                  <a:srgbClr val="0000FF"/>
                </a:solidFill>
                <a:hlinkClick r:id="rId8" action="ppaction://hlinkfile"/>
              </a:rPr>
              <a:t>открытие выставки</a:t>
            </a:r>
            <a:endParaRPr lang="ru-RU" b="1" dirty="0">
              <a:solidFill>
                <a:srgbClr val="0000FF"/>
              </a:solidFill>
            </a:endParaRPr>
          </a:p>
        </p:txBody>
      </p:sp>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714744" y="1428736"/>
            <a:ext cx="5143536" cy="1938992"/>
          </a:xfrm>
          <a:prstGeom prst="rect">
            <a:avLst/>
          </a:prstGeom>
        </p:spPr>
        <p:txBody>
          <a:bodyPr wrap="square">
            <a:spAutoFit/>
          </a:bodyPr>
          <a:lstStyle/>
          <a:p>
            <a:r>
              <a:rPr lang="ru-RU" sz="4000" b="1" dirty="0" smtClean="0">
                <a:solidFill>
                  <a:srgbClr val="006666"/>
                </a:solidFill>
              </a:rPr>
              <a:t>Мы </a:t>
            </a:r>
          </a:p>
          <a:p>
            <a:r>
              <a:rPr lang="ru-RU" sz="4000" b="1" dirty="0" smtClean="0">
                <a:solidFill>
                  <a:srgbClr val="006666"/>
                </a:solidFill>
              </a:rPr>
              <a:t>         пишем </a:t>
            </a:r>
          </a:p>
          <a:p>
            <a:r>
              <a:rPr lang="ru-RU" sz="4000" b="1" dirty="0" smtClean="0">
                <a:solidFill>
                  <a:srgbClr val="006666"/>
                </a:solidFill>
              </a:rPr>
              <a:t>                      о море …</a:t>
            </a:r>
            <a:endParaRPr lang="ru-RU" sz="4000" b="1" dirty="0">
              <a:solidFill>
                <a:srgbClr val="006666"/>
              </a:solidFill>
            </a:endParaRPr>
          </a:p>
        </p:txBody>
      </p:sp>
      <p:sp>
        <p:nvSpPr>
          <p:cNvPr id="11" name="Прямоугольник 10"/>
          <p:cNvSpPr/>
          <p:nvPr/>
        </p:nvSpPr>
        <p:spPr>
          <a:xfrm>
            <a:off x="6715140" y="6286520"/>
            <a:ext cx="2428860" cy="369332"/>
          </a:xfrm>
          <a:prstGeom prst="rect">
            <a:avLst/>
          </a:prstGeom>
        </p:spPr>
        <p:txBody>
          <a:bodyPr wrap="square">
            <a:spAutoFit/>
          </a:bodyPr>
          <a:lstStyle/>
          <a:p>
            <a:r>
              <a:rPr lang="ru-RU" b="1" dirty="0" smtClean="0">
                <a:solidFill>
                  <a:srgbClr val="006666"/>
                </a:solidFill>
                <a:hlinkClick r:id="rId2" action="ppaction://hlinksldjump"/>
              </a:rPr>
              <a:t>наши сочинения </a:t>
            </a:r>
            <a:endParaRPr lang="ru-RU" b="1" dirty="0">
              <a:solidFill>
                <a:srgbClr val="006666"/>
              </a:solidFill>
            </a:endParaRPr>
          </a:p>
        </p:txBody>
      </p:sp>
      <p:pic>
        <p:nvPicPr>
          <p:cNvPr id="1026" name="Picture 2" descr="D:\Мои документы\Картинки\82808_91925_0[1].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472" y="1214422"/>
            <a:ext cx="2786082" cy="4198943"/>
          </a:xfrm>
          <a:prstGeom prst="rect">
            <a:avLst/>
          </a:prstGeom>
          <a:noFill/>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Rectangle 4"/>
          <p:cNvSpPr>
            <a:spLocks noChangeArrowheads="1"/>
          </p:cNvSpPr>
          <p:nvPr/>
        </p:nvSpPr>
        <p:spPr bwMode="auto">
          <a:xfrm>
            <a:off x="4143372" y="78579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ч</a:t>
            </a:r>
            <a:endParaRPr lang="ru-RU" sz="3600" b="1" dirty="0">
              <a:solidFill>
                <a:srgbClr val="000099"/>
              </a:solidFill>
            </a:endParaRPr>
          </a:p>
        </p:txBody>
      </p:sp>
      <p:sp>
        <p:nvSpPr>
          <p:cNvPr id="35" name="Rectangle 4"/>
          <p:cNvSpPr>
            <a:spLocks noChangeArrowheads="1"/>
          </p:cNvSpPr>
          <p:nvPr/>
        </p:nvSpPr>
        <p:spPr bwMode="auto">
          <a:xfrm>
            <a:off x="4143372" y="1285860"/>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е</a:t>
            </a:r>
            <a:endParaRPr lang="ru-RU" sz="3600" b="1" dirty="0">
              <a:solidFill>
                <a:srgbClr val="000099"/>
              </a:solidFill>
            </a:endParaRPr>
          </a:p>
        </p:txBody>
      </p:sp>
      <p:sp>
        <p:nvSpPr>
          <p:cNvPr id="36" name="Rectangle 4"/>
          <p:cNvSpPr>
            <a:spLocks noChangeArrowheads="1"/>
          </p:cNvSpPr>
          <p:nvPr/>
        </p:nvSpPr>
        <p:spPr bwMode="auto">
          <a:xfrm>
            <a:off x="4143372" y="1785926"/>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р</a:t>
            </a:r>
            <a:endParaRPr lang="ru-RU" sz="3600" b="1" dirty="0">
              <a:solidFill>
                <a:srgbClr val="000099"/>
              </a:solidFill>
            </a:endParaRPr>
          </a:p>
        </p:txBody>
      </p:sp>
      <p:sp>
        <p:nvSpPr>
          <p:cNvPr id="37" name="Rectangle 4"/>
          <p:cNvSpPr>
            <a:spLocks noChangeArrowheads="1"/>
          </p:cNvSpPr>
          <p:nvPr/>
        </p:nvSpPr>
        <p:spPr bwMode="auto">
          <a:xfrm>
            <a:off x="4143372" y="2285992"/>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н</a:t>
            </a:r>
            <a:endParaRPr lang="ru-RU" sz="3600" b="1" dirty="0">
              <a:solidFill>
                <a:srgbClr val="000099"/>
              </a:solidFill>
            </a:endParaRPr>
          </a:p>
        </p:txBody>
      </p:sp>
      <p:sp>
        <p:nvSpPr>
          <p:cNvPr id="38" name="Rectangle 4"/>
          <p:cNvSpPr>
            <a:spLocks noChangeArrowheads="1"/>
          </p:cNvSpPr>
          <p:nvPr/>
        </p:nvSpPr>
        <p:spPr bwMode="auto">
          <a:xfrm>
            <a:off x="4143372" y="2786058"/>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о</a:t>
            </a:r>
            <a:endParaRPr lang="ru-RU" sz="3600" b="1" dirty="0">
              <a:solidFill>
                <a:srgbClr val="000099"/>
              </a:solidFill>
            </a:endParaRPr>
          </a:p>
        </p:txBody>
      </p:sp>
      <p:sp>
        <p:nvSpPr>
          <p:cNvPr id="41" name="Rectangle 4"/>
          <p:cNvSpPr>
            <a:spLocks noChangeArrowheads="1"/>
          </p:cNvSpPr>
          <p:nvPr/>
        </p:nvSpPr>
        <p:spPr bwMode="auto">
          <a:xfrm>
            <a:off x="4143372" y="400050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endParaRPr lang="ru-RU" sz="3600" b="1" dirty="0">
              <a:solidFill>
                <a:srgbClr val="FF0000"/>
              </a:solidFill>
            </a:endParaRPr>
          </a:p>
        </p:txBody>
      </p:sp>
      <p:sp>
        <p:nvSpPr>
          <p:cNvPr id="42" name="Rectangle 4"/>
          <p:cNvSpPr>
            <a:spLocks noChangeArrowheads="1"/>
          </p:cNvSpPr>
          <p:nvPr/>
        </p:nvSpPr>
        <p:spPr bwMode="auto">
          <a:xfrm>
            <a:off x="4143372" y="4643446"/>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м</a:t>
            </a:r>
            <a:endParaRPr lang="ru-RU" sz="3600" b="1" dirty="0">
              <a:solidFill>
                <a:srgbClr val="000099"/>
              </a:solidFill>
            </a:endParaRPr>
          </a:p>
        </p:txBody>
      </p:sp>
      <p:sp>
        <p:nvSpPr>
          <p:cNvPr id="43" name="Rectangle 4"/>
          <p:cNvSpPr>
            <a:spLocks noChangeArrowheads="1"/>
          </p:cNvSpPr>
          <p:nvPr/>
        </p:nvSpPr>
        <p:spPr bwMode="auto">
          <a:xfrm>
            <a:off x="4143372" y="5143512"/>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о</a:t>
            </a:r>
            <a:endParaRPr lang="ru-RU" sz="3600" b="1" dirty="0">
              <a:solidFill>
                <a:srgbClr val="000099"/>
              </a:solidFill>
            </a:endParaRPr>
          </a:p>
        </p:txBody>
      </p:sp>
      <p:sp>
        <p:nvSpPr>
          <p:cNvPr id="44" name="Rectangle 4"/>
          <p:cNvSpPr>
            <a:spLocks noChangeArrowheads="1"/>
          </p:cNvSpPr>
          <p:nvPr/>
        </p:nvSpPr>
        <p:spPr bwMode="auto">
          <a:xfrm>
            <a:off x="4143372" y="5643578"/>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р</a:t>
            </a:r>
            <a:endParaRPr lang="ru-RU" sz="3600" b="1" dirty="0">
              <a:solidFill>
                <a:srgbClr val="000099"/>
              </a:solidFill>
            </a:endParaRPr>
          </a:p>
        </p:txBody>
      </p:sp>
      <p:sp>
        <p:nvSpPr>
          <p:cNvPr id="45" name="Rectangle 4"/>
          <p:cNvSpPr>
            <a:spLocks noChangeArrowheads="1"/>
          </p:cNvSpPr>
          <p:nvPr/>
        </p:nvSpPr>
        <p:spPr bwMode="auto">
          <a:xfrm>
            <a:off x="4143372" y="614364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е</a:t>
            </a:r>
            <a:endParaRPr lang="ru-RU" sz="3600" b="1" dirty="0">
              <a:solidFill>
                <a:srgbClr val="000099"/>
              </a:solidFill>
            </a:endParaRPr>
          </a:p>
        </p:txBody>
      </p:sp>
      <p:sp>
        <p:nvSpPr>
          <p:cNvPr id="46" name="Rectangle 4"/>
          <p:cNvSpPr>
            <a:spLocks noChangeArrowheads="1"/>
          </p:cNvSpPr>
          <p:nvPr/>
        </p:nvSpPr>
        <p:spPr bwMode="auto">
          <a:xfrm>
            <a:off x="4643438" y="4005064"/>
            <a:ext cx="357190" cy="35263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FF0000"/>
                </a:solidFill>
              </a:rPr>
              <a:t>б</a:t>
            </a:r>
            <a:endParaRPr lang="ru-RU" sz="3600" b="1" dirty="0">
              <a:solidFill>
                <a:srgbClr val="FF0000"/>
              </a:solidFill>
            </a:endParaRPr>
          </a:p>
        </p:txBody>
      </p:sp>
      <p:sp>
        <p:nvSpPr>
          <p:cNvPr id="47" name="Rectangle 4"/>
          <p:cNvSpPr>
            <a:spLocks noChangeArrowheads="1"/>
          </p:cNvSpPr>
          <p:nvPr/>
        </p:nvSpPr>
        <p:spPr bwMode="auto">
          <a:xfrm>
            <a:off x="3643306" y="400050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endParaRPr lang="ru-RU" sz="3600" b="1" dirty="0">
              <a:solidFill>
                <a:srgbClr val="FF0000"/>
              </a:solidFill>
            </a:endParaRPr>
          </a:p>
        </p:txBody>
      </p:sp>
      <p:sp>
        <p:nvSpPr>
          <p:cNvPr id="48" name="Rectangle 4"/>
          <p:cNvSpPr>
            <a:spLocks noChangeArrowheads="1"/>
          </p:cNvSpPr>
          <p:nvPr/>
        </p:nvSpPr>
        <p:spPr bwMode="auto">
          <a:xfrm>
            <a:off x="3131840" y="4000504"/>
            <a:ext cx="3685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endParaRPr lang="ru-RU" sz="3600" b="1" dirty="0"/>
          </a:p>
        </p:txBody>
      </p:sp>
      <p:sp>
        <p:nvSpPr>
          <p:cNvPr id="55" name="Rectangle 4"/>
          <p:cNvSpPr>
            <a:spLocks noChangeArrowheads="1"/>
          </p:cNvSpPr>
          <p:nvPr/>
        </p:nvSpPr>
        <p:spPr bwMode="auto">
          <a:xfrm>
            <a:off x="5143504" y="400050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FF0000"/>
                </a:solidFill>
              </a:rPr>
              <a:t>е</a:t>
            </a:r>
            <a:endParaRPr lang="ru-RU" sz="3600" b="1" dirty="0">
              <a:solidFill>
                <a:srgbClr val="FF0000"/>
              </a:solidFill>
            </a:endParaRPr>
          </a:p>
        </p:txBody>
      </p:sp>
      <p:sp>
        <p:nvSpPr>
          <p:cNvPr id="56" name="Rectangle 4"/>
          <p:cNvSpPr>
            <a:spLocks noChangeArrowheads="1"/>
          </p:cNvSpPr>
          <p:nvPr/>
        </p:nvSpPr>
        <p:spPr bwMode="auto">
          <a:xfrm>
            <a:off x="5643570" y="400050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err="1" smtClean="0">
                <a:solidFill>
                  <a:srgbClr val="FF0000"/>
                </a:solidFill>
              </a:rPr>
              <a:t>р</a:t>
            </a:r>
            <a:endParaRPr lang="ru-RU" sz="3600" b="1" dirty="0">
              <a:solidFill>
                <a:srgbClr val="FF0000"/>
              </a:solidFill>
            </a:endParaRPr>
          </a:p>
        </p:txBody>
      </p:sp>
      <p:sp>
        <p:nvSpPr>
          <p:cNvPr id="57" name="Rectangle 4"/>
          <p:cNvSpPr>
            <a:spLocks noChangeArrowheads="1"/>
          </p:cNvSpPr>
          <p:nvPr/>
        </p:nvSpPr>
        <p:spPr bwMode="auto">
          <a:xfrm>
            <a:off x="6143636" y="400050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FF0000"/>
                </a:solidFill>
              </a:rPr>
              <a:t>е</a:t>
            </a:r>
            <a:endParaRPr lang="ru-RU" sz="3600" b="1" dirty="0">
              <a:solidFill>
                <a:srgbClr val="FF0000"/>
              </a:solidFill>
            </a:endParaRPr>
          </a:p>
        </p:txBody>
      </p:sp>
      <p:sp>
        <p:nvSpPr>
          <p:cNvPr id="58" name="Rectangle 4"/>
          <p:cNvSpPr>
            <a:spLocks noChangeArrowheads="1"/>
          </p:cNvSpPr>
          <p:nvPr/>
        </p:nvSpPr>
        <p:spPr bwMode="auto">
          <a:xfrm>
            <a:off x="6643702" y="400050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FF0000"/>
                </a:solidFill>
              </a:rPr>
              <a:t>г</a:t>
            </a:r>
            <a:endParaRPr lang="ru-RU" sz="3600" b="1" dirty="0">
              <a:solidFill>
                <a:srgbClr val="FF0000"/>
              </a:solidFill>
            </a:endParaRPr>
          </a:p>
        </p:txBody>
      </p:sp>
      <p:sp>
        <p:nvSpPr>
          <p:cNvPr id="59" name="Rectangle 4"/>
          <p:cNvSpPr>
            <a:spLocks noChangeArrowheads="1"/>
          </p:cNvSpPr>
          <p:nvPr/>
        </p:nvSpPr>
        <p:spPr bwMode="auto">
          <a:xfrm>
            <a:off x="3643306" y="78579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ы</a:t>
            </a:r>
            <a:endParaRPr lang="ru-RU" sz="3600" b="1" dirty="0">
              <a:solidFill>
                <a:srgbClr val="000099"/>
              </a:solidFill>
            </a:endParaRPr>
          </a:p>
        </p:txBody>
      </p:sp>
      <p:sp>
        <p:nvSpPr>
          <p:cNvPr id="60" name="Rectangle 4"/>
          <p:cNvSpPr>
            <a:spLocks noChangeArrowheads="1"/>
          </p:cNvSpPr>
          <p:nvPr/>
        </p:nvSpPr>
        <p:spPr bwMode="auto">
          <a:xfrm>
            <a:off x="3143240" y="78579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б</a:t>
            </a:r>
            <a:endParaRPr lang="ru-RU" sz="3600" b="1" dirty="0">
              <a:solidFill>
                <a:srgbClr val="000099"/>
              </a:solidFill>
            </a:endParaRPr>
          </a:p>
        </p:txBody>
      </p:sp>
      <p:sp>
        <p:nvSpPr>
          <p:cNvPr id="61" name="Rectangle 4"/>
          <p:cNvSpPr>
            <a:spLocks noChangeArrowheads="1"/>
          </p:cNvSpPr>
          <p:nvPr/>
        </p:nvSpPr>
        <p:spPr bwMode="auto">
          <a:xfrm>
            <a:off x="4643438" y="78579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о</a:t>
            </a:r>
            <a:endParaRPr lang="ru-RU" sz="3600" b="1" dirty="0">
              <a:solidFill>
                <a:srgbClr val="000099"/>
              </a:solidFill>
            </a:endParaRPr>
          </a:p>
        </p:txBody>
      </p:sp>
      <p:sp>
        <p:nvSpPr>
          <p:cNvPr id="62" name="Rectangle 4"/>
          <p:cNvSpPr>
            <a:spLocks noChangeArrowheads="1"/>
          </p:cNvSpPr>
          <p:nvPr/>
        </p:nvSpPr>
        <p:spPr bwMode="auto">
          <a:xfrm>
            <a:off x="5143504" y="78579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к</a:t>
            </a:r>
            <a:endParaRPr lang="ru-RU" sz="3600" b="1" dirty="0">
              <a:solidFill>
                <a:srgbClr val="000099"/>
              </a:solidFill>
            </a:endParaRPr>
          </a:p>
        </p:txBody>
      </p:sp>
      <p:sp>
        <p:nvSpPr>
          <p:cNvPr id="63" name="Rectangle 4"/>
          <p:cNvSpPr>
            <a:spLocks noChangeArrowheads="1"/>
          </p:cNvSpPr>
          <p:nvPr/>
        </p:nvSpPr>
        <p:spPr bwMode="auto">
          <a:xfrm>
            <a:off x="3643306" y="1285860"/>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с</a:t>
            </a:r>
            <a:endParaRPr lang="ru-RU" sz="3600" b="1" dirty="0">
              <a:solidFill>
                <a:srgbClr val="000099"/>
              </a:solidFill>
            </a:endParaRPr>
          </a:p>
        </p:txBody>
      </p:sp>
      <p:sp>
        <p:nvSpPr>
          <p:cNvPr id="64" name="Rectangle 4"/>
          <p:cNvSpPr>
            <a:spLocks noChangeArrowheads="1"/>
          </p:cNvSpPr>
          <p:nvPr/>
        </p:nvSpPr>
        <p:spPr bwMode="auto">
          <a:xfrm>
            <a:off x="4643438" y="1285860"/>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в</a:t>
            </a:r>
            <a:endParaRPr lang="ru-RU" sz="3600" b="1" dirty="0">
              <a:solidFill>
                <a:srgbClr val="000099"/>
              </a:solidFill>
            </a:endParaRPr>
          </a:p>
        </p:txBody>
      </p:sp>
      <p:sp>
        <p:nvSpPr>
          <p:cNvPr id="65" name="Rectangle 4"/>
          <p:cNvSpPr>
            <a:spLocks noChangeArrowheads="1"/>
          </p:cNvSpPr>
          <p:nvPr/>
        </p:nvSpPr>
        <p:spPr bwMode="auto">
          <a:xfrm>
            <a:off x="5143504" y="1285860"/>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е</a:t>
            </a:r>
            <a:endParaRPr lang="ru-RU" sz="3600" b="1" dirty="0">
              <a:solidFill>
                <a:srgbClr val="000099"/>
              </a:solidFill>
            </a:endParaRPr>
          </a:p>
        </p:txBody>
      </p:sp>
      <p:sp>
        <p:nvSpPr>
          <p:cNvPr id="66" name="Rectangle 4"/>
          <p:cNvSpPr>
            <a:spLocks noChangeArrowheads="1"/>
          </p:cNvSpPr>
          <p:nvPr/>
        </p:nvSpPr>
        <p:spPr bwMode="auto">
          <a:xfrm>
            <a:off x="5643570" y="1285860"/>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р</a:t>
            </a:r>
            <a:endParaRPr lang="ru-RU" sz="3600" b="1" dirty="0">
              <a:solidFill>
                <a:srgbClr val="000099"/>
              </a:solidFill>
            </a:endParaRPr>
          </a:p>
        </p:txBody>
      </p:sp>
      <p:sp>
        <p:nvSpPr>
          <p:cNvPr id="67" name="Rectangle 4"/>
          <p:cNvSpPr>
            <a:spLocks noChangeArrowheads="1"/>
          </p:cNvSpPr>
          <p:nvPr/>
        </p:nvSpPr>
        <p:spPr bwMode="auto">
          <a:xfrm>
            <a:off x="4643438" y="1785926"/>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а</a:t>
            </a:r>
            <a:endParaRPr lang="ru-RU" sz="3600" b="1" dirty="0">
              <a:solidFill>
                <a:srgbClr val="000099"/>
              </a:solidFill>
            </a:endParaRPr>
          </a:p>
        </p:txBody>
      </p:sp>
      <p:sp>
        <p:nvSpPr>
          <p:cNvPr id="68" name="Rectangle 4"/>
          <p:cNvSpPr>
            <a:spLocks noChangeArrowheads="1"/>
          </p:cNvSpPr>
          <p:nvPr/>
        </p:nvSpPr>
        <p:spPr bwMode="auto">
          <a:xfrm>
            <a:off x="5143504" y="1785926"/>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п</a:t>
            </a:r>
            <a:endParaRPr lang="ru-RU" sz="3600" b="1" dirty="0">
              <a:solidFill>
                <a:srgbClr val="000099"/>
              </a:solidFill>
            </a:endParaRPr>
          </a:p>
        </p:txBody>
      </p:sp>
      <p:sp>
        <p:nvSpPr>
          <p:cNvPr id="69" name="Rectangle 4"/>
          <p:cNvSpPr>
            <a:spLocks noChangeArrowheads="1"/>
          </p:cNvSpPr>
          <p:nvPr/>
        </p:nvSpPr>
        <p:spPr bwMode="auto">
          <a:xfrm>
            <a:off x="5643570" y="1785926"/>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а</a:t>
            </a:r>
            <a:endParaRPr lang="ru-RU" sz="3600" b="1" dirty="0">
              <a:solidFill>
                <a:srgbClr val="000099"/>
              </a:solidFill>
            </a:endParaRPr>
          </a:p>
        </p:txBody>
      </p:sp>
      <p:sp>
        <p:nvSpPr>
          <p:cNvPr id="70" name="Rectangle 4"/>
          <p:cNvSpPr>
            <a:spLocks noChangeArrowheads="1"/>
          </p:cNvSpPr>
          <p:nvPr/>
        </p:nvSpPr>
        <p:spPr bwMode="auto">
          <a:xfrm>
            <a:off x="6143636" y="1785926"/>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н</a:t>
            </a:r>
            <a:endParaRPr lang="ru-RU" sz="3600" b="1" dirty="0">
              <a:solidFill>
                <a:srgbClr val="000099"/>
              </a:solidFill>
            </a:endParaRPr>
          </a:p>
        </p:txBody>
      </p:sp>
      <p:sp>
        <p:nvSpPr>
          <p:cNvPr id="71" name="Rectangle 4"/>
          <p:cNvSpPr>
            <a:spLocks noChangeArrowheads="1"/>
          </p:cNvSpPr>
          <p:nvPr/>
        </p:nvSpPr>
        <p:spPr bwMode="auto">
          <a:xfrm>
            <a:off x="6643702" y="1785926"/>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а</a:t>
            </a:r>
            <a:endParaRPr lang="ru-RU" sz="3600" b="1" dirty="0">
              <a:solidFill>
                <a:srgbClr val="000099"/>
              </a:solidFill>
            </a:endParaRPr>
          </a:p>
        </p:txBody>
      </p:sp>
      <p:sp>
        <p:nvSpPr>
          <p:cNvPr id="72" name="Rectangle 4"/>
          <p:cNvSpPr>
            <a:spLocks noChangeArrowheads="1"/>
          </p:cNvSpPr>
          <p:nvPr/>
        </p:nvSpPr>
        <p:spPr bwMode="auto">
          <a:xfrm>
            <a:off x="3643306" y="2285992"/>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а</a:t>
            </a:r>
            <a:endParaRPr lang="ru-RU" sz="3600" b="1" dirty="0">
              <a:solidFill>
                <a:srgbClr val="000099"/>
              </a:solidFill>
            </a:endParaRPr>
          </a:p>
        </p:txBody>
      </p:sp>
      <p:sp>
        <p:nvSpPr>
          <p:cNvPr id="73" name="Rectangle 4"/>
          <p:cNvSpPr>
            <a:spLocks noChangeArrowheads="1"/>
          </p:cNvSpPr>
          <p:nvPr/>
        </p:nvSpPr>
        <p:spPr bwMode="auto">
          <a:xfrm>
            <a:off x="3143240" y="2285992"/>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г</a:t>
            </a:r>
            <a:endParaRPr lang="ru-RU" sz="3600" b="1" dirty="0">
              <a:solidFill>
                <a:srgbClr val="000099"/>
              </a:solidFill>
            </a:endParaRPr>
          </a:p>
        </p:txBody>
      </p:sp>
      <p:sp>
        <p:nvSpPr>
          <p:cNvPr id="74" name="Rectangle 4"/>
          <p:cNvSpPr>
            <a:spLocks noChangeArrowheads="1"/>
          </p:cNvSpPr>
          <p:nvPr/>
        </p:nvSpPr>
        <p:spPr bwMode="auto">
          <a:xfrm>
            <a:off x="2643174" y="2285992"/>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р</a:t>
            </a:r>
            <a:endParaRPr lang="ru-RU" sz="3600" b="1" dirty="0">
              <a:solidFill>
                <a:srgbClr val="000099"/>
              </a:solidFill>
            </a:endParaRPr>
          </a:p>
        </p:txBody>
      </p:sp>
      <p:sp>
        <p:nvSpPr>
          <p:cNvPr id="75" name="Rectangle 4"/>
          <p:cNvSpPr>
            <a:spLocks noChangeArrowheads="1"/>
          </p:cNvSpPr>
          <p:nvPr/>
        </p:nvSpPr>
        <p:spPr bwMode="auto">
          <a:xfrm>
            <a:off x="2143108" y="2285992"/>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а</a:t>
            </a:r>
            <a:endParaRPr lang="ru-RU" sz="3600" b="1" dirty="0">
              <a:solidFill>
                <a:srgbClr val="000099"/>
              </a:solidFill>
            </a:endParaRPr>
          </a:p>
        </p:txBody>
      </p:sp>
      <p:sp>
        <p:nvSpPr>
          <p:cNvPr id="76" name="Rectangle 4"/>
          <p:cNvSpPr>
            <a:spLocks noChangeArrowheads="1"/>
          </p:cNvSpPr>
          <p:nvPr/>
        </p:nvSpPr>
        <p:spPr bwMode="auto">
          <a:xfrm>
            <a:off x="1714480" y="2285992"/>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с</a:t>
            </a:r>
            <a:endParaRPr lang="ru-RU" sz="3600" b="1" dirty="0">
              <a:solidFill>
                <a:srgbClr val="000099"/>
              </a:solidFill>
            </a:endParaRPr>
          </a:p>
        </p:txBody>
      </p:sp>
      <p:sp>
        <p:nvSpPr>
          <p:cNvPr id="77" name="Rectangle 4"/>
          <p:cNvSpPr>
            <a:spLocks noChangeArrowheads="1"/>
          </p:cNvSpPr>
          <p:nvPr/>
        </p:nvSpPr>
        <p:spPr bwMode="auto">
          <a:xfrm>
            <a:off x="4643438" y="2786058"/>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т</a:t>
            </a:r>
            <a:endParaRPr lang="ru-RU" sz="3600" b="1" dirty="0">
              <a:solidFill>
                <a:srgbClr val="000099"/>
              </a:solidFill>
            </a:endParaRPr>
          </a:p>
        </p:txBody>
      </p:sp>
      <p:sp>
        <p:nvSpPr>
          <p:cNvPr id="78" name="Rectangle 4"/>
          <p:cNvSpPr>
            <a:spLocks noChangeArrowheads="1"/>
          </p:cNvSpPr>
          <p:nvPr/>
        </p:nvSpPr>
        <p:spPr bwMode="auto">
          <a:xfrm>
            <a:off x="5143504" y="2786058"/>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с</a:t>
            </a:r>
            <a:endParaRPr lang="ru-RU" sz="3600" b="1" dirty="0">
              <a:solidFill>
                <a:srgbClr val="000099"/>
              </a:solidFill>
            </a:endParaRPr>
          </a:p>
        </p:txBody>
      </p:sp>
      <p:sp>
        <p:nvSpPr>
          <p:cNvPr id="80" name="Rectangle 4"/>
          <p:cNvSpPr>
            <a:spLocks noChangeArrowheads="1"/>
          </p:cNvSpPr>
          <p:nvPr/>
        </p:nvSpPr>
        <p:spPr bwMode="auto">
          <a:xfrm>
            <a:off x="4643438" y="328612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л</a:t>
            </a:r>
            <a:endParaRPr lang="ru-RU" sz="3600" b="1" dirty="0">
              <a:solidFill>
                <a:srgbClr val="000099"/>
              </a:solidFill>
            </a:endParaRPr>
          </a:p>
        </p:txBody>
      </p:sp>
      <p:sp>
        <p:nvSpPr>
          <p:cNvPr id="81" name="Rectangle 4"/>
          <p:cNvSpPr>
            <a:spLocks noChangeArrowheads="1"/>
          </p:cNvSpPr>
          <p:nvPr/>
        </p:nvSpPr>
        <p:spPr bwMode="auto">
          <a:xfrm>
            <a:off x="5143504" y="328612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ь</a:t>
            </a:r>
            <a:endParaRPr lang="ru-RU" sz="3600" b="1" dirty="0">
              <a:solidFill>
                <a:srgbClr val="000099"/>
              </a:solidFill>
            </a:endParaRPr>
          </a:p>
        </p:txBody>
      </p:sp>
      <p:sp>
        <p:nvSpPr>
          <p:cNvPr id="82" name="Rectangle 4"/>
          <p:cNvSpPr>
            <a:spLocks noChangeArrowheads="1"/>
          </p:cNvSpPr>
          <p:nvPr/>
        </p:nvSpPr>
        <p:spPr bwMode="auto">
          <a:xfrm>
            <a:off x="5643570" y="328612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ф</a:t>
            </a:r>
            <a:endParaRPr lang="ru-RU" sz="3600" b="1" dirty="0">
              <a:solidFill>
                <a:srgbClr val="000099"/>
              </a:solidFill>
            </a:endParaRPr>
          </a:p>
        </p:txBody>
      </p:sp>
      <p:sp>
        <p:nvSpPr>
          <p:cNvPr id="83" name="Rectangle 4"/>
          <p:cNvSpPr>
            <a:spLocks noChangeArrowheads="1"/>
          </p:cNvSpPr>
          <p:nvPr/>
        </p:nvSpPr>
        <p:spPr bwMode="auto">
          <a:xfrm>
            <a:off x="6143636" y="328612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и</a:t>
            </a:r>
            <a:endParaRPr lang="ru-RU" sz="3600" b="1" dirty="0">
              <a:solidFill>
                <a:srgbClr val="000099"/>
              </a:solidFill>
            </a:endParaRPr>
          </a:p>
        </p:txBody>
      </p:sp>
      <p:sp>
        <p:nvSpPr>
          <p:cNvPr id="84" name="Rectangle 4"/>
          <p:cNvSpPr>
            <a:spLocks noChangeArrowheads="1"/>
          </p:cNvSpPr>
          <p:nvPr/>
        </p:nvSpPr>
        <p:spPr bwMode="auto">
          <a:xfrm>
            <a:off x="6572264" y="328612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н</a:t>
            </a:r>
            <a:endParaRPr lang="ru-RU" sz="3600" b="1" dirty="0">
              <a:solidFill>
                <a:srgbClr val="000099"/>
              </a:solidFill>
            </a:endParaRPr>
          </a:p>
        </p:txBody>
      </p:sp>
      <p:sp>
        <p:nvSpPr>
          <p:cNvPr id="85" name="Rectangle 4"/>
          <p:cNvSpPr>
            <a:spLocks noChangeArrowheads="1"/>
          </p:cNvSpPr>
          <p:nvPr/>
        </p:nvSpPr>
        <p:spPr bwMode="auto">
          <a:xfrm>
            <a:off x="4643438" y="4643446"/>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а</a:t>
            </a:r>
            <a:endParaRPr lang="ru-RU" sz="3600" b="1" dirty="0">
              <a:solidFill>
                <a:srgbClr val="000099"/>
              </a:solidFill>
            </a:endParaRPr>
          </a:p>
        </p:txBody>
      </p:sp>
      <p:sp>
        <p:nvSpPr>
          <p:cNvPr id="86" name="Rectangle 4"/>
          <p:cNvSpPr>
            <a:spLocks noChangeArrowheads="1"/>
          </p:cNvSpPr>
          <p:nvPr/>
        </p:nvSpPr>
        <p:spPr bwMode="auto">
          <a:xfrm>
            <a:off x="5143504" y="4643446"/>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р</a:t>
            </a:r>
            <a:endParaRPr lang="ru-RU" sz="3600" b="1" dirty="0">
              <a:solidFill>
                <a:srgbClr val="000099"/>
              </a:solidFill>
            </a:endParaRPr>
          </a:p>
        </p:txBody>
      </p:sp>
      <p:sp>
        <p:nvSpPr>
          <p:cNvPr id="87" name="Rectangle 4"/>
          <p:cNvSpPr>
            <a:spLocks noChangeArrowheads="1"/>
          </p:cNvSpPr>
          <p:nvPr/>
        </p:nvSpPr>
        <p:spPr bwMode="auto">
          <a:xfrm>
            <a:off x="5643570" y="4643446"/>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и</a:t>
            </a:r>
            <a:endParaRPr lang="ru-RU" sz="3600" b="1" dirty="0">
              <a:solidFill>
                <a:srgbClr val="000099"/>
              </a:solidFill>
            </a:endParaRPr>
          </a:p>
        </p:txBody>
      </p:sp>
      <p:sp>
        <p:nvSpPr>
          <p:cNvPr id="88" name="Rectangle 4"/>
          <p:cNvSpPr>
            <a:spLocks noChangeArrowheads="1"/>
          </p:cNvSpPr>
          <p:nvPr/>
        </p:nvSpPr>
        <p:spPr bwMode="auto">
          <a:xfrm>
            <a:off x="6143636" y="4643446"/>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н</a:t>
            </a:r>
            <a:endParaRPr lang="ru-RU" sz="3600" b="1" dirty="0">
              <a:solidFill>
                <a:srgbClr val="000099"/>
              </a:solidFill>
            </a:endParaRPr>
          </a:p>
        </p:txBody>
      </p:sp>
      <p:sp>
        <p:nvSpPr>
          <p:cNvPr id="89" name="Rectangle 4"/>
          <p:cNvSpPr>
            <a:spLocks noChangeArrowheads="1"/>
          </p:cNvSpPr>
          <p:nvPr/>
        </p:nvSpPr>
        <p:spPr bwMode="auto">
          <a:xfrm>
            <a:off x="6643702" y="4643446"/>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и</a:t>
            </a:r>
            <a:endParaRPr lang="ru-RU" sz="3600" b="1" dirty="0">
              <a:solidFill>
                <a:srgbClr val="000099"/>
              </a:solidFill>
            </a:endParaRPr>
          </a:p>
        </p:txBody>
      </p:sp>
      <p:sp>
        <p:nvSpPr>
          <p:cNvPr id="90" name="Rectangle 4"/>
          <p:cNvSpPr>
            <a:spLocks noChangeArrowheads="1"/>
          </p:cNvSpPr>
          <p:nvPr/>
        </p:nvSpPr>
        <p:spPr bwMode="auto">
          <a:xfrm>
            <a:off x="7143768" y="4643446"/>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с</a:t>
            </a:r>
            <a:endParaRPr lang="ru-RU" sz="3600" b="1" dirty="0">
              <a:solidFill>
                <a:srgbClr val="000099"/>
              </a:solidFill>
            </a:endParaRPr>
          </a:p>
        </p:txBody>
      </p:sp>
      <p:sp>
        <p:nvSpPr>
          <p:cNvPr id="91" name="Rectangle 4"/>
          <p:cNvSpPr>
            <a:spLocks noChangeArrowheads="1"/>
          </p:cNvSpPr>
          <p:nvPr/>
        </p:nvSpPr>
        <p:spPr bwMode="auto">
          <a:xfrm>
            <a:off x="7643834" y="4643446"/>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т</a:t>
            </a:r>
            <a:endParaRPr lang="ru-RU" sz="3600" b="1" dirty="0">
              <a:solidFill>
                <a:srgbClr val="000099"/>
              </a:solidFill>
            </a:endParaRPr>
          </a:p>
        </p:txBody>
      </p:sp>
      <p:sp>
        <p:nvSpPr>
          <p:cNvPr id="92" name="Rectangle 4"/>
          <p:cNvSpPr>
            <a:spLocks noChangeArrowheads="1"/>
          </p:cNvSpPr>
          <p:nvPr/>
        </p:nvSpPr>
        <p:spPr bwMode="auto">
          <a:xfrm>
            <a:off x="3643306" y="5143512"/>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м</a:t>
            </a:r>
            <a:endParaRPr lang="ru-RU" sz="3600" b="1" dirty="0">
              <a:solidFill>
                <a:srgbClr val="000099"/>
              </a:solidFill>
            </a:endParaRPr>
          </a:p>
        </p:txBody>
      </p:sp>
      <p:sp>
        <p:nvSpPr>
          <p:cNvPr id="93" name="Rectangle 4"/>
          <p:cNvSpPr>
            <a:spLocks noChangeArrowheads="1"/>
          </p:cNvSpPr>
          <p:nvPr/>
        </p:nvSpPr>
        <p:spPr bwMode="auto">
          <a:xfrm>
            <a:off x="4643438" y="5143512"/>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н</a:t>
            </a:r>
            <a:endParaRPr lang="ru-RU" sz="3600" b="1" dirty="0">
              <a:solidFill>
                <a:srgbClr val="000099"/>
              </a:solidFill>
            </a:endParaRPr>
          </a:p>
        </p:txBody>
      </p:sp>
      <p:sp>
        <p:nvSpPr>
          <p:cNvPr id="94" name="Rectangle 4"/>
          <p:cNvSpPr>
            <a:spLocks noChangeArrowheads="1"/>
          </p:cNvSpPr>
          <p:nvPr/>
        </p:nvSpPr>
        <p:spPr bwMode="auto">
          <a:xfrm>
            <a:off x="5143504" y="5143512"/>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а</a:t>
            </a:r>
            <a:endParaRPr lang="ru-RU" sz="3600" b="1" dirty="0">
              <a:solidFill>
                <a:srgbClr val="000099"/>
              </a:solidFill>
            </a:endParaRPr>
          </a:p>
        </p:txBody>
      </p:sp>
      <p:sp>
        <p:nvSpPr>
          <p:cNvPr id="95" name="Rectangle 4"/>
          <p:cNvSpPr>
            <a:spLocks noChangeArrowheads="1"/>
          </p:cNvSpPr>
          <p:nvPr/>
        </p:nvSpPr>
        <p:spPr bwMode="auto">
          <a:xfrm>
            <a:off x="5643570" y="5143512"/>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х</a:t>
            </a:r>
            <a:endParaRPr lang="ru-RU" sz="3600" b="1" dirty="0">
              <a:solidFill>
                <a:srgbClr val="000099"/>
              </a:solidFill>
            </a:endParaRPr>
          </a:p>
        </p:txBody>
      </p:sp>
      <p:sp>
        <p:nvSpPr>
          <p:cNvPr id="96" name="Rectangle 4"/>
          <p:cNvSpPr>
            <a:spLocks noChangeArrowheads="1"/>
          </p:cNvSpPr>
          <p:nvPr/>
        </p:nvSpPr>
        <p:spPr bwMode="auto">
          <a:xfrm>
            <a:off x="3643306" y="5643578"/>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т</a:t>
            </a:r>
            <a:endParaRPr lang="ru-RU" sz="3600" b="1" dirty="0">
              <a:solidFill>
                <a:srgbClr val="000099"/>
              </a:solidFill>
            </a:endParaRPr>
          </a:p>
        </p:txBody>
      </p:sp>
      <p:sp>
        <p:nvSpPr>
          <p:cNvPr id="97" name="Rectangle 4"/>
          <p:cNvSpPr>
            <a:spLocks noChangeArrowheads="1"/>
          </p:cNvSpPr>
          <p:nvPr/>
        </p:nvSpPr>
        <p:spPr bwMode="auto">
          <a:xfrm>
            <a:off x="3143240" y="5643578"/>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а</a:t>
            </a:r>
            <a:endParaRPr lang="ru-RU" sz="3600" b="1" dirty="0">
              <a:solidFill>
                <a:srgbClr val="000099"/>
              </a:solidFill>
            </a:endParaRPr>
          </a:p>
        </p:txBody>
      </p:sp>
      <p:sp>
        <p:nvSpPr>
          <p:cNvPr id="98" name="Rectangle 4"/>
          <p:cNvSpPr>
            <a:spLocks noChangeArrowheads="1"/>
          </p:cNvSpPr>
          <p:nvPr/>
        </p:nvSpPr>
        <p:spPr bwMode="auto">
          <a:xfrm>
            <a:off x="2643174" y="5643578"/>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к</a:t>
            </a:r>
            <a:endParaRPr lang="ru-RU" sz="3600" b="1" dirty="0">
              <a:solidFill>
                <a:srgbClr val="000099"/>
              </a:solidFill>
            </a:endParaRPr>
          </a:p>
        </p:txBody>
      </p:sp>
      <p:sp>
        <p:nvSpPr>
          <p:cNvPr id="99" name="Rectangle 4"/>
          <p:cNvSpPr>
            <a:spLocks noChangeArrowheads="1"/>
          </p:cNvSpPr>
          <p:nvPr/>
        </p:nvSpPr>
        <p:spPr bwMode="auto">
          <a:xfrm>
            <a:off x="4643438" y="5643578"/>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а</a:t>
            </a:r>
            <a:endParaRPr lang="ru-RU" sz="3600" b="1" dirty="0">
              <a:solidFill>
                <a:srgbClr val="000099"/>
              </a:solidFill>
            </a:endParaRPr>
          </a:p>
        </p:txBody>
      </p:sp>
      <p:sp>
        <p:nvSpPr>
          <p:cNvPr id="100" name="Rectangle 4"/>
          <p:cNvSpPr>
            <a:spLocks noChangeArrowheads="1"/>
          </p:cNvSpPr>
          <p:nvPr/>
        </p:nvSpPr>
        <p:spPr bwMode="auto">
          <a:xfrm>
            <a:off x="5143504" y="5643578"/>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н</a:t>
            </a:r>
            <a:endParaRPr lang="ru-RU" sz="3600" b="1" dirty="0">
              <a:solidFill>
                <a:srgbClr val="000099"/>
              </a:solidFill>
            </a:endParaRPr>
          </a:p>
        </p:txBody>
      </p:sp>
      <p:sp>
        <p:nvSpPr>
          <p:cNvPr id="101" name="Rectangle 4"/>
          <p:cNvSpPr>
            <a:spLocks noChangeArrowheads="1"/>
          </p:cNvSpPr>
          <p:nvPr/>
        </p:nvSpPr>
        <p:spPr bwMode="auto">
          <a:xfrm>
            <a:off x="3643306" y="614364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м</a:t>
            </a:r>
            <a:endParaRPr lang="ru-RU" sz="3600" b="1" dirty="0">
              <a:solidFill>
                <a:srgbClr val="000099"/>
              </a:solidFill>
            </a:endParaRPr>
          </a:p>
        </p:txBody>
      </p:sp>
      <p:sp>
        <p:nvSpPr>
          <p:cNvPr id="102" name="Rectangle 4"/>
          <p:cNvSpPr>
            <a:spLocks noChangeArrowheads="1"/>
          </p:cNvSpPr>
          <p:nvPr/>
        </p:nvSpPr>
        <p:spPr bwMode="auto">
          <a:xfrm>
            <a:off x="4643438" y="614364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ч</a:t>
            </a:r>
            <a:endParaRPr lang="ru-RU" sz="3600" b="1" dirty="0">
              <a:solidFill>
                <a:srgbClr val="000099"/>
              </a:solidFill>
            </a:endParaRPr>
          </a:p>
        </p:txBody>
      </p:sp>
      <p:pic>
        <p:nvPicPr>
          <p:cNvPr id="1026" name="Picture 2" descr="D:\Мои документы\Картинки\82808_91925_0[1].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696" y="3717032"/>
            <a:ext cx="478475" cy="752462"/>
          </a:xfrm>
          <a:prstGeom prst="rect">
            <a:avLst/>
          </a:prstGeom>
          <a:noFill/>
        </p:spPr>
      </p:pic>
      <p:sp>
        <p:nvSpPr>
          <p:cNvPr id="105" name="Rectangle 4"/>
          <p:cNvSpPr>
            <a:spLocks noChangeArrowheads="1"/>
          </p:cNvSpPr>
          <p:nvPr/>
        </p:nvSpPr>
        <p:spPr bwMode="auto">
          <a:xfrm>
            <a:off x="3643306" y="3313507"/>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д</a:t>
            </a:r>
            <a:endParaRPr lang="ru-RU" sz="3600" b="1" dirty="0">
              <a:solidFill>
                <a:srgbClr val="000099"/>
              </a:solidFill>
            </a:endParaRPr>
          </a:p>
        </p:txBody>
      </p:sp>
      <p:sp>
        <p:nvSpPr>
          <p:cNvPr id="106" name="Rectangle 4"/>
          <p:cNvSpPr>
            <a:spLocks noChangeArrowheads="1"/>
          </p:cNvSpPr>
          <p:nvPr/>
        </p:nvSpPr>
        <p:spPr bwMode="auto">
          <a:xfrm>
            <a:off x="4149343" y="3313507"/>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000099"/>
                </a:solidFill>
              </a:rPr>
              <a:t>е</a:t>
            </a:r>
            <a:endParaRPr lang="ru-RU" sz="3600" b="1" dirty="0">
              <a:solidFill>
                <a:srgbClr val="000099"/>
              </a:solidFill>
            </a:endParaRPr>
          </a:p>
        </p:txBody>
      </p:sp>
      <p:sp>
        <p:nvSpPr>
          <p:cNvPr id="103" name="Rectangle 4"/>
          <p:cNvSpPr>
            <a:spLocks noChangeArrowheads="1"/>
          </p:cNvSpPr>
          <p:nvPr/>
        </p:nvSpPr>
        <p:spPr bwMode="auto">
          <a:xfrm>
            <a:off x="7092280" y="400506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FF0000"/>
                </a:solidFill>
              </a:rPr>
              <a:t>и</a:t>
            </a:r>
            <a:endParaRPr lang="ru-RU" sz="3600" b="1" dirty="0">
              <a:solidFill>
                <a:srgbClr val="FF0000"/>
              </a:solidFill>
            </a:endParaRPr>
          </a:p>
        </p:txBody>
      </p:sp>
      <p:sp>
        <p:nvSpPr>
          <p:cNvPr id="109" name="Rectangle 4"/>
          <p:cNvSpPr>
            <a:spLocks noChangeArrowheads="1"/>
          </p:cNvSpPr>
          <p:nvPr/>
        </p:nvSpPr>
        <p:spPr bwMode="auto">
          <a:xfrm>
            <a:off x="7596336" y="400506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FF0000"/>
                </a:solidFill>
              </a:rPr>
              <a:t>!</a:t>
            </a:r>
            <a:endParaRPr lang="ru-RU" sz="3600" b="1" dirty="0">
              <a:solidFill>
                <a:srgbClr val="FF0000"/>
              </a:solidFill>
            </a:endParaRPr>
          </a:p>
        </p:txBody>
      </p:sp>
      <p:sp>
        <p:nvSpPr>
          <p:cNvPr id="111" name="Rectangle 4"/>
          <p:cNvSpPr>
            <a:spLocks noChangeArrowheads="1"/>
          </p:cNvSpPr>
          <p:nvPr/>
        </p:nvSpPr>
        <p:spPr bwMode="auto">
          <a:xfrm>
            <a:off x="3635896" y="4005064"/>
            <a:ext cx="357190" cy="357190"/>
          </a:xfrm>
          <a:prstGeom prst="rect">
            <a:avLst/>
          </a:prstGeom>
          <a:solidFill>
            <a:schemeClr val="tx2">
              <a:lumMod val="60000"/>
              <a:lumOff val="40000"/>
            </a:schemeClr>
          </a:solidFill>
          <a:ln w="9525">
            <a:solidFill>
              <a:schemeClr val="tx1"/>
            </a:solidFill>
            <a:miter lim="800000"/>
            <a:headEnd/>
            <a:tailEnd/>
          </a:ln>
        </p:spPr>
        <p:txBody>
          <a:bodyPr wrap="none" anchor="ctr"/>
          <a:lstStyle/>
          <a:p>
            <a:pPr algn="ctr"/>
            <a:r>
              <a:rPr lang="ru-RU" sz="3600" b="1" dirty="0" smtClean="0">
                <a:solidFill>
                  <a:srgbClr val="FF0000"/>
                </a:solidFill>
              </a:rPr>
              <a:t>и</a:t>
            </a:r>
            <a:endParaRPr lang="ru-RU" sz="3600" b="1" dirty="0">
              <a:solidFill>
                <a:srgbClr val="FF0000"/>
              </a:solidFill>
            </a:endParaRPr>
          </a:p>
        </p:txBody>
      </p:sp>
      <p:sp>
        <p:nvSpPr>
          <p:cNvPr id="115" name="Сердце 114"/>
          <p:cNvSpPr/>
          <p:nvPr/>
        </p:nvSpPr>
        <p:spPr>
          <a:xfrm rot="10800000" flipV="1">
            <a:off x="2496308" y="3999805"/>
            <a:ext cx="504056" cy="35776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7" name="Picture 1" descr="D:\Мои документы\Картинки\Совы\734039-8f53ddc9c9751a99[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260648"/>
            <a:ext cx="857244" cy="857244"/>
          </a:xfrm>
          <a:prstGeom prst="flowChartAlternateProcess">
            <a:avLst/>
          </a:prstGeom>
          <a:noFill/>
        </p:spPr>
      </p:pic>
      <p:sp>
        <p:nvSpPr>
          <p:cNvPr id="79" name="TextBox 78"/>
          <p:cNvSpPr txBox="1"/>
          <p:nvPr/>
        </p:nvSpPr>
        <p:spPr>
          <a:xfrm>
            <a:off x="6500826" y="6215082"/>
            <a:ext cx="2643174" cy="369332"/>
          </a:xfrm>
          <a:prstGeom prst="rect">
            <a:avLst/>
          </a:prstGeom>
          <a:noFill/>
        </p:spPr>
        <p:txBody>
          <a:bodyPr wrap="square" rtlCol="0">
            <a:spAutoFit/>
          </a:bodyPr>
          <a:lstStyle/>
          <a:p>
            <a:r>
              <a:rPr lang="ru-RU" b="1" dirty="0" smtClean="0">
                <a:solidFill>
                  <a:srgbClr val="006666"/>
                </a:solidFill>
                <a:latin typeface="Candara" pitchFamily="34" charset="0"/>
                <a:hlinkClick r:id="rId4" action="ppaction://hlinkfile"/>
              </a:rPr>
              <a:t>вопросы к кроссворду</a:t>
            </a:r>
            <a:endParaRPr lang="ru-RU" b="1" dirty="0">
              <a:solidFill>
                <a:srgbClr val="006666"/>
              </a:solidFill>
              <a:latin typeface="Candara" pitchFamily="34" charset="0"/>
            </a:endParaRPr>
          </a:p>
        </p:txBody>
      </p:sp>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5">
                                            <p:txEl>
                                              <p:pRg st="0" end="0"/>
                                            </p:txEl>
                                          </p:spTgt>
                                        </p:tgtEl>
                                        <p:attrNameLst>
                                          <p:attrName>style.visibility</p:attrName>
                                        </p:attrNameLst>
                                      </p:cBhvr>
                                      <p:to>
                                        <p:strVal val="visible"/>
                                      </p:to>
                                    </p:set>
                                    <p:anim calcmode="lin" valueType="num">
                                      <p:cBhvr>
                                        <p:cTn id="12"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5">
                                            <p:txEl>
                                              <p:pRg st="0" end="0"/>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6">
                                            <p:txEl>
                                              <p:pRg st="0" end="0"/>
                                            </p:txEl>
                                          </p:spTgt>
                                        </p:tgtEl>
                                        <p:attrNameLst>
                                          <p:attrName>style.visibility</p:attrName>
                                        </p:attrNameLst>
                                      </p:cBhvr>
                                      <p:to>
                                        <p:strVal val="visible"/>
                                      </p:to>
                                    </p:set>
                                    <p:anim calcmode="lin" valueType="num">
                                      <p:cBhvr>
                                        <p:cTn id="17"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6">
                                            <p:txEl>
                                              <p:pRg st="0" end="0"/>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 calcmode="lin" valueType="num">
                                      <p:cBhvr>
                                        <p:cTn id="22"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37">
                                            <p:txEl>
                                              <p:pRg st="0" end="0"/>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 calcmode="lin" valueType="num">
                                      <p:cBhvr>
                                        <p:cTn id="27" dur="500" fill="hold"/>
                                        <p:tgtEl>
                                          <p:spTgt spid="38">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38">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38">
                                            <p:txEl>
                                              <p:pRg st="0" end="0"/>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106">
                                            <p:txEl>
                                              <p:pRg st="0" end="0"/>
                                            </p:txEl>
                                          </p:spTgt>
                                        </p:tgtEl>
                                        <p:attrNameLst>
                                          <p:attrName>style.visibility</p:attrName>
                                        </p:attrNameLst>
                                      </p:cBhvr>
                                      <p:to>
                                        <p:strVal val="visible"/>
                                      </p:to>
                                    </p:set>
                                    <p:anim calcmode="lin" valueType="num">
                                      <p:cBhvr>
                                        <p:cTn id="32" dur="500" fill="hold"/>
                                        <p:tgtEl>
                                          <p:spTgt spid="106">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106">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106">
                                            <p:txEl>
                                              <p:pRg st="0" end="0"/>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42">
                                            <p:txEl>
                                              <p:pRg st="0" end="0"/>
                                            </p:txEl>
                                          </p:spTgt>
                                        </p:tgtEl>
                                        <p:attrNameLst>
                                          <p:attrName>style.visibility</p:attrName>
                                        </p:attrNameLst>
                                      </p:cBhvr>
                                      <p:to>
                                        <p:strVal val="visible"/>
                                      </p:to>
                                    </p:set>
                                    <p:anim calcmode="lin" valueType="num">
                                      <p:cBhvr>
                                        <p:cTn id="37"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42">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42">
                                            <p:txEl>
                                              <p:pRg st="0" end="0"/>
                                            </p:txEl>
                                          </p:spTgt>
                                        </p:tgtEl>
                                      </p:cBhvr>
                                    </p:animEffect>
                                  </p:childTnLst>
                                </p:cTn>
                              </p:par>
                              <p:par>
                                <p:cTn id="40" presetID="53" presetClass="entr" presetSubtype="0" fill="hold" nodeType="withEffect">
                                  <p:stCondLst>
                                    <p:cond delay="0"/>
                                  </p:stCondLst>
                                  <p:childTnLst>
                                    <p:set>
                                      <p:cBhvr>
                                        <p:cTn id="41" dur="1" fill="hold">
                                          <p:stCondLst>
                                            <p:cond delay="0"/>
                                          </p:stCondLst>
                                        </p:cTn>
                                        <p:tgtEl>
                                          <p:spTgt spid="43">
                                            <p:txEl>
                                              <p:pRg st="0" end="0"/>
                                            </p:txEl>
                                          </p:spTgt>
                                        </p:tgtEl>
                                        <p:attrNameLst>
                                          <p:attrName>style.visibility</p:attrName>
                                        </p:attrNameLst>
                                      </p:cBhvr>
                                      <p:to>
                                        <p:strVal val="visible"/>
                                      </p:to>
                                    </p:set>
                                    <p:anim calcmode="lin" valueType="num">
                                      <p:cBhvr>
                                        <p:cTn id="42"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43">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43">
                                            <p:txEl>
                                              <p:pRg st="0" end="0"/>
                                            </p:txEl>
                                          </p:spTgt>
                                        </p:tgtEl>
                                      </p:cBhvr>
                                    </p:animEffect>
                                  </p:childTnLst>
                                </p:cTn>
                              </p:par>
                              <p:par>
                                <p:cTn id="45" presetID="53" presetClass="entr" presetSubtype="0" fill="hold" nodeType="withEffect">
                                  <p:stCondLst>
                                    <p:cond delay="0"/>
                                  </p:stCondLst>
                                  <p:childTnLst>
                                    <p:set>
                                      <p:cBhvr>
                                        <p:cTn id="46" dur="1" fill="hold">
                                          <p:stCondLst>
                                            <p:cond delay="0"/>
                                          </p:stCondLst>
                                        </p:cTn>
                                        <p:tgtEl>
                                          <p:spTgt spid="44">
                                            <p:txEl>
                                              <p:pRg st="0" end="0"/>
                                            </p:txEl>
                                          </p:spTgt>
                                        </p:tgtEl>
                                        <p:attrNameLst>
                                          <p:attrName>style.visibility</p:attrName>
                                        </p:attrNameLst>
                                      </p:cBhvr>
                                      <p:to>
                                        <p:strVal val="visible"/>
                                      </p:to>
                                    </p:set>
                                    <p:anim calcmode="lin" valueType="num">
                                      <p:cBhvr>
                                        <p:cTn id="47"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44">
                                            <p:txEl>
                                              <p:pRg st="0" end="0"/>
                                            </p:txEl>
                                          </p:spTgt>
                                        </p:tgtEl>
                                      </p:cBhvr>
                                    </p:animEffect>
                                  </p:childTnLst>
                                </p:cTn>
                              </p:par>
                              <p:par>
                                <p:cTn id="50" presetID="53" presetClass="entr" presetSubtype="0" fill="hold" nodeType="withEffect">
                                  <p:stCondLst>
                                    <p:cond delay="0"/>
                                  </p:stCondLst>
                                  <p:childTnLst>
                                    <p:set>
                                      <p:cBhvr>
                                        <p:cTn id="51" dur="1" fill="hold">
                                          <p:stCondLst>
                                            <p:cond delay="0"/>
                                          </p:stCondLst>
                                        </p:cTn>
                                        <p:tgtEl>
                                          <p:spTgt spid="45">
                                            <p:txEl>
                                              <p:pRg st="0" end="0"/>
                                            </p:txEl>
                                          </p:spTgt>
                                        </p:tgtEl>
                                        <p:attrNameLst>
                                          <p:attrName>style.visibility</p:attrName>
                                        </p:attrNameLst>
                                      </p:cBhvr>
                                      <p:to>
                                        <p:strVal val="visible"/>
                                      </p:to>
                                    </p:set>
                                    <p:anim calcmode="lin" valueType="num">
                                      <p:cBhvr>
                                        <p:cTn id="5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4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1026"/>
                                        </p:tgtEl>
                                        <p:attrNameLst>
                                          <p:attrName>style.visibility</p:attrName>
                                        </p:attrNameLst>
                                      </p:cBhvr>
                                      <p:to>
                                        <p:strVal val="visible"/>
                                      </p:to>
                                    </p:set>
                                    <p:anim calcmode="lin" valueType="num">
                                      <p:cBhvr>
                                        <p:cTn id="59" dur="500" fill="hold"/>
                                        <p:tgtEl>
                                          <p:spTgt spid="1026"/>
                                        </p:tgtEl>
                                        <p:attrNameLst>
                                          <p:attrName>ppt_w</p:attrName>
                                        </p:attrNameLst>
                                      </p:cBhvr>
                                      <p:tavLst>
                                        <p:tav tm="0">
                                          <p:val>
                                            <p:fltVal val="0"/>
                                          </p:val>
                                        </p:tav>
                                        <p:tav tm="100000">
                                          <p:val>
                                            <p:strVal val="#ppt_w"/>
                                          </p:val>
                                        </p:tav>
                                      </p:tavLst>
                                    </p:anim>
                                    <p:anim calcmode="lin" valueType="num">
                                      <p:cBhvr>
                                        <p:cTn id="60" dur="500" fill="hold"/>
                                        <p:tgtEl>
                                          <p:spTgt spid="1026"/>
                                        </p:tgtEl>
                                        <p:attrNameLst>
                                          <p:attrName>ppt_h</p:attrName>
                                        </p:attrNameLst>
                                      </p:cBhvr>
                                      <p:tavLst>
                                        <p:tav tm="0">
                                          <p:val>
                                            <p:fltVal val="0"/>
                                          </p:val>
                                        </p:tav>
                                        <p:tav tm="100000">
                                          <p:val>
                                            <p:strVal val="#ppt_h"/>
                                          </p:val>
                                        </p:tav>
                                      </p:tavLst>
                                    </p:anim>
                                    <p:animEffect transition="in" filter="fade">
                                      <p:cBhvr>
                                        <p:cTn id="61" dur="500"/>
                                        <p:tgtEl>
                                          <p:spTgt spid="102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p:cTn id="66" dur="500" fill="hold"/>
                                        <p:tgtEl>
                                          <p:spTgt spid="115"/>
                                        </p:tgtEl>
                                        <p:attrNameLst>
                                          <p:attrName>ppt_w</p:attrName>
                                        </p:attrNameLst>
                                      </p:cBhvr>
                                      <p:tavLst>
                                        <p:tav tm="0">
                                          <p:val>
                                            <p:fltVal val="0"/>
                                          </p:val>
                                        </p:tav>
                                        <p:tav tm="100000">
                                          <p:val>
                                            <p:strVal val="#ppt_w"/>
                                          </p:val>
                                        </p:tav>
                                      </p:tavLst>
                                    </p:anim>
                                    <p:anim calcmode="lin" valueType="num">
                                      <p:cBhvr>
                                        <p:cTn id="67" dur="500" fill="hold"/>
                                        <p:tgtEl>
                                          <p:spTgt spid="115"/>
                                        </p:tgtEl>
                                        <p:attrNameLst>
                                          <p:attrName>ppt_h</p:attrName>
                                        </p:attrNameLst>
                                      </p:cBhvr>
                                      <p:tavLst>
                                        <p:tav tm="0">
                                          <p:val>
                                            <p:fltVal val="0"/>
                                          </p:val>
                                        </p:tav>
                                        <p:tav tm="100000">
                                          <p:val>
                                            <p:strVal val="#ppt_h"/>
                                          </p:val>
                                        </p:tav>
                                      </p:tavLst>
                                    </p:anim>
                                    <p:animEffect transition="in" filter="fade">
                                      <p:cBhvr>
                                        <p:cTn id="68" dur="500"/>
                                        <p:tgtEl>
                                          <p:spTgt spid="115"/>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nodeType="clickEffect">
                                  <p:stCondLst>
                                    <p:cond delay="0"/>
                                  </p:stCondLst>
                                  <p:childTnLst>
                                    <p:set>
                                      <p:cBhvr>
                                        <p:cTn id="72" dur="1" fill="hold">
                                          <p:stCondLst>
                                            <p:cond delay="0"/>
                                          </p:stCondLst>
                                        </p:cTn>
                                        <p:tgtEl>
                                          <p:spTgt spid="111">
                                            <p:txEl>
                                              <p:pRg st="0" end="0"/>
                                            </p:txEl>
                                          </p:spTgt>
                                        </p:tgtEl>
                                        <p:attrNameLst>
                                          <p:attrName>style.visibility</p:attrName>
                                        </p:attrNameLst>
                                      </p:cBhvr>
                                      <p:to>
                                        <p:strVal val="visible"/>
                                      </p:to>
                                    </p:set>
                                    <p:anim calcmode="lin" valueType="num">
                                      <p:cBhvr>
                                        <p:cTn id="73" dur="5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111">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111">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0" fill="hold" nodeType="clickEffect">
                                  <p:stCondLst>
                                    <p:cond delay="0"/>
                                  </p:stCondLst>
                                  <p:childTnLst>
                                    <p:set>
                                      <p:cBhvr>
                                        <p:cTn id="79" dur="1" fill="hold">
                                          <p:stCondLst>
                                            <p:cond delay="0"/>
                                          </p:stCondLst>
                                        </p:cTn>
                                        <p:tgtEl>
                                          <p:spTgt spid="46">
                                            <p:txEl>
                                              <p:pRg st="0" end="0"/>
                                            </p:txEl>
                                          </p:spTgt>
                                        </p:tgtEl>
                                        <p:attrNameLst>
                                          <p:attrName>style.visibility</p:attrName>
                                        </p:attrNameLst>
                                      </p:cBhvr>
                                      <p:to>
                                        <p:strVal val="visible"/>
                                      </p:to>
                                    </p:set>
                                    <p:anim calcmode="lin" valueType="num">
                                      <p:cBhvr>
                                        <p:cTn id="80"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82" dur="500"/>
                                        <p:tgtEl>
                                          <p:spTgt spid="46">
                                            <p:txEl>
                                              <p:pRg st="0" end="0"/>
                                            </p:txEl>
                                          </p:spTgt>
                                        </p:tgtEl>
                                      </p:cBhvr>
                                    </p:animEffect>
                                  </p:childTnLst>
                                </p:cTn>
                              </p:par>
                              <p:par>
                                <p:cTn id="83" presetID="53" presetClass="entr" presetSubtype="0" fill="hold" nodeType="withEffect">
                                  <p:stCondLst>
                                    <p:cond delay="0"/>
                                  </p:stCondLst>
                                  <p:childTnLst>
                                    <p:set>
                                      <p:cBhvr>
                                        <p:cTn id="84" dur="1" fill="hold">
                                          <p:stCondLst>
                                            <p:cond delay="0"/>
                                          </p:stCondLst>
                                        </p:cTn>
                                        <p:tgtEl>
                                          <p:spTgt spid="55">
                                            <p:txEl>
                                              <p:pRg st="0" end="0"/>
                                            </p:txEl>
                                          </p:spTgt>
                                        </p:tgtEl>
                                        <p:attrNameLst>
                                          <p:attrName>style.visibility</p:attrName>
                                        </p:attrNameLst>
                                      </p:cBhvr>
                                      <p:to>
                                        <p:strVal val="visible"/>
                                      </p:to>
                                    </p:set>
                                    <p:anim calcmode="lin" valueType="num">
                                      <p:cBhvr>
                                        <p:cTn id="85"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86"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87" dur="500"/>
                                        <p:tgtEl>
                                          <p:spTgt spid="55">
                                            <p:txEl>
                                              <p:pRg st="0" end="0"/>
                                            </p:txEl>
                                          </p:spTgt>
                                        </p:tgtEl>
                                      </p:cBhvr>
                                    </p:animEffect>
                                  </p:childTnLst>
                                </p:cTn>
                              </p:par>
                              <p:par>
                                <p:cTn id="88" presetID="53" presetClass="entr" presetSubtype="0" fill="hold" nodeType="withEffect">
                                  <p:stCondLst>
                                    <p:cond delay="0"/>
                                  </p:stCondLst>
                                  <p:childTnLst>
                                    <p:set>
                                      <p:cBhvr>
                                        <p:cTn id="89" dur="1" fill="hold">
                                          <p:stCondLst>
                                            <p:cond delay="0"/>
                                          </p:stCondLst>
                                        </p:cTn>
                                        <p:tgtEl>
                                          <p:spTgt spid="56">
                                            <p:txEl>
                                              <p:pRg st="0" end="0"/>
                                            </p:txEl>
                                          </p:spTgt>
                                        </p:tgtEl>
                                        <p:attrNameLst>
                                          <p:attrName>style.visibility</p:attrName>
                                        </p:attrNameLst>
                                      </p:cBhvr>
                                      <p:to>
                                        <p:strVal val="visible"/>
                                      </p:to>
                                    </p:set>
                                    <p:anim calcmode="lin" valueType="num">
                                      <p:cBhvr>
                                        <p:cTn id="90"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91"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92" dur="500"/>
                                        <p:tgtEl>
                                          <p:spTgt spid="56">
                                            <p:txEl>
                                              <p:pRg st="0" end="0"/>
                                            </p:txEl>
                                          </p:spTgt>
                                        </p:tgtEl>
                                      </p:cBhvr>
                                    </p:animEffect>
                                  </p:childTnLst>
                                </p:cTn>
                              </p:par>
                              <p:par>
                                <p:cTn id="93" presetID="53" presetClass="entr" presetSubtype="0" fill="hold" nodeType="with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 calcmode="lin" valueType="num">
                                      <p:cBhvr>
                                        <p:cTn id="95"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57">
                                            <p:txEl>
                                              <p:pRg st="0" end="0"/>
                                            </p:txEl>
                                          </p:spTgt>
                                        </p:tgtEl>
                                      </p:cBhvr>
                                    </p:animEffect>
                                  </p:childTnLst>
                                </p:cTn>
                              </p:par>
                              <p:par>
                                <p:cTn id="98" presetID="53" presetClass="entr" presetSubtype="0" fill="hold" nodeType="withEffect">
                                  <p:stCondLst>
                                    <p:cond delay="0"/>
                                  </p:stCondLst>
                                  <p:childTnLst>
                                    <p:set>
                                      <p:cBhvr>
                                        <p:cTn id="99" dur="1" fill="hold">
                                          <p:stCondLst>
                                            <p:cond delay="0"/>
                                          </p:stCondLst>
                                        </p:cTn>
                                        <p:tgtEl>
                                          <p:spTgt spid="58">
                                            <p:txEl>
                                              <p:pRg st="0" end="0"/>
                                            </p:txEl>
                                          </p:spTgt>
                                        </p:tgtEl>
                                        <p:attrNameLst>
                                          <p:attrName>style.visibility</p:attrName>
                                        </p:attrNameLst>
                                      </p:cBhvr>
                                      <p:to>
                                        <p:strVal val="visible"/>
                                      </p:to>
                                    </p:set>
                                    <p:anim calcmode="lin" valueType="num">
                                      <p:cBhvr>
                                        <p:cTn id="100"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101"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102" dur="500"/>
                                        <p:tgtEl>
                                          <p:spTgt spid="58">
                                            <p:txEl>
                                              <p:pRg st="0" end="0"/>
                                            </p:txEl>
                                          </p:spTgt>
                                        </p:tgtEl>
                                      </p:cBhvr>
                                    </p:animEffect>
                                  </p:childTnLst>
                                </p:cTn>
                              </p:par>
                              <p:par>
                                <p:cTn id="103" presetID="53" presetClass="entr" presetSubtype="0" fill="hold" nodeType="withEffect">
                                  <p:stCondLst>
                                    <p:cond delay="0"/>
                                  </p:stCondLst>
                                  <p:childTnLst>
                                    <p:set>
                                      <p:cBhvr>
                                        <p:cTn id="104" dur="1" fill="hold">
                                          <p:stCondLst>
                                            <p:cond delay="0"/>
                                          </p:stCondLst>
                                        </p:cTn>
                                        <p:tgtEl>
                                          <p:spTgt spid="103">
                                            <p:txEl>
                                              <p:pRg st="0" end="0"/>
                                            </p:txEl>
                                          </p:spTgt>
                                        </p:tgtEl>
                                        <p:attrNameLst>
                                          <p:attrName>style.visibility</p:attrName>
                                        </p:attrNameLst>
                                      </p:cBhvr>
                                      <p:to>
                                        <p:strVal val="visible"/>
                                      </p:to>
                                    </p:set>
                                    <p:anim calcmode="lin" valueType="num">
                                      <p:cBhvr>
                                        <p:cTn id="105" dur="500" fill="hold"/>
                                        <p:tgtEl>
                                          <p:spTgt spid="103">
                                            <p:txEl>
                                              <p:pRg st="0" end="0"/>
                                            </p:txEl>
                                          </p:spTgt>
                                        </p:tgtEl>
                                        <p:attrNameLst>
                                          <p:attrName>ppt_w</p:attrName>
                                        </p:attrNameLst>
                                      </p:cBhvr>
                                      <p:tavLst>
                                        <p:tav tm="0">
                                          <p:val>
                                            <p:fltVal val="0"/>
                                          </p:val>
                                        </p:tav>
                                        <p:tav tm="100000">
                                          <p:val>
                                            <p:strVal val="#ppt_w"/>
                                          </p:val>
                                        </p:tav>
                                      </p:tavLst>
                                    </p:anim>
                                    <p:anim calcmode="lin" valueType="num">
                                      <p:cBhvr>
                                        <p:cTn id="106" dur="500" fill="hold"/>
                                        <p:tgtEl>
                                          <p:spTgt spid="103">
                                            <p:txEl>
                                              <p:pRg st="0" end="0"/>
                                            </p:txEl>
                                          </p:spTgt>
                                        </p:tgtEl>
                                        <p:attrNameLst>
                                          <p:attrName>ppt_h</p:attrName>
                                        </p:attrNameLst>
                                      </p:cBhvr>
                                      <p:tavLst>
                                        <p:tav tm="0">
                                          <p:val>
                                            <p:fltVal val="0"/>
                                          </p:val>
                                        </p:tav>
                                        <p:tav tm="100000">
                                          <p:val>
                                            <p:strVal val="#ppt_h"/>
                                          </p:val>
                                        </p:tav>
                                      </p:tavLst>
                                    </p:anim>
                                    <p:animEffect transition="in" filter="fade">
                                      <p:cBhvr>
                                        <p:cTn id="107" dur="500"/>
                                        <p:tgtEl>
                                          <p:spTgt spid="103">
                                            <p:txEl>
                                              <p:pRg st="0" end="0"/>
                                            </p:txEl>
                                          </p:spTgt>
                                        </p:tgtEl>
                                      </p:cBhvr>
                                    </p:animEffect>
                                  </p:childTnLst>
                                </p:cTn>
                              </p:par>
                              <p:par>
                                <p:cTn id="108" presetID="53" presetClass="entr" presetSubtype="0" fill="hold" nodeType="withEffect">
                                  <p:stCondLst>
                                    <p:cond delay="0"/>
                                  </p:stCondLst>
                                  <p:childTnLst>
                                    <p:set>
                                      <p:cBhvr>
                                        <p:cTn id="109" dur="1" fill="hold">
                                          <p:stCondLst>
                                            <p:cond delay="0"/>
                                          </p:stCondLst>
                                        </p:cTn>
                                        <p:tgtEl>
                                          <p:spTgt spid="109">
                                            <p:txEl>
                                              <p:pRg st="0" end="0"/>
                                            </p:txEl>
                                          </p:spTgt>
                                        </p:tgtEl>
                                        <p:attrNameLst>
                                          <p:attrName>style.visibility</p:attrName>
                                        </p:attrNameLst>
                                      </p:cBhvr>
                                      <p:to>
                                        <p:strVal val="visible"/>
                                      </p:to>
                                    </p:set>
                                    <p:anim calcmode="lin" valueType="num">
                                      <p:cBhvr>
                                        <p:cTn id="110" dur="500" fill="hold"/>
                                        <p:tgtEl>
                                          <p:spTgt spid="109">
                                            <p:txEl>
                                              <p:pRg st="0" end="0"/>
                                            </p:txEl>
                                          </p:spTgt>
                                        </p:tgtEl>
                                        <p:attrNameLst>
                                          <p:attrName>ppt_w</p:attrName>
                                        </p:attrNameLst>
                                      </p:cBhvr>
                                      <p:tavLst>
                                        <p:tav tm="0">
                                          <p:val>
                                            <p:fltVal val="0"/>
                                          </p:val>
                                        </p:tav>
                                        <p:tav tm="100000">
                                          <p:val>
                                            <p:strVal val="#ppt_w"/>
                                          </p:val>
                                        </p:tav>
                                      </p:tavLst>
                                    </p:anim>
                                    <p:anim calcmode="lin" valueType="num">
                                      <p:cBhvr>
                                        <p:cTn id="111" dur="500" fill="hold"/>
                                        <p:tgtEl>
                                          <p:spTgt spid="109">
                                            <p:txEl>
                                              <p:pRg st="0" end="0"/>
                                            </p:txEl>
                                          </p:spTgt>
                                        </p:tgtEl>
                                        <p:attrNameLst>
                                          <p:attrName>ppt_h</p:attrName>
                                        </p:attrNameLst>
                                      </p:cBhvr>
                                      <p:tavLst>
                                        <p:tav tm="0">
                                          <p:val>
                                            <p:fltVal val="0"/>
                                          </p:val>
                                        </p:tav>
                                        <p:tav tm="100000">
                                          <p:val>
                                            <p:strVal val="#ppt_h"/>
                                          </p:val>
                                        </p:tav>
                                      </p:tavLst>
                                    </p:anim>
                                    <p:animEffect transition="in" filter="fade">
                                      <p:cBhvr>
                                        <p:cTn id="112" dur="500"/>
                                        <p:tgtEl>
                                          <p:spTgt spid="109">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0" fill="hold" nodeType="clickEffect">
                                  <p:stCondLst>
                                    <p:cond delay="0"/>
                                  </p:stCondLst>
                                  <p:childTnLst>
                                    <p:set>
                                      <p:cBhvr>
                                        <p:cTn id="116" dur="1" fill="hold">
                                          <p:stCondLst>
                                            <p:cond delay="0"/>
                                          </p:stCondLst>
                                        </p:cTn>
                                        <p:tgtEl>
                                          <p:spTgt spid="60">
                                            <p:txEl>
                                              <p:pRg st="0" end="0"/>
                                            </p:txEl>
                                          </p:spTgt>
                                        </p:tgtEl>
                                        <p:attrNameLst>
                                          <p:attrName>style.visibility</p:attrName>
                                        </p:attrNameLst>
                                      </p:cBhvr>
                                      <p:to>
                                        <p:strVal val="visible"/>
                                      </p:to>
                                    </p:set>
                                    <p:anim calcmode="lin" valueType="num">
                                      <p:cBhvr>
                                        <p:cTn id="117" dur="5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118" dur="500" fill="hold"/>
                                        <p:tgtEl>
                                          <p:spTgt spid="60">
                                            <p:txEl>
                                              <p:pRg st="0" end="0"/>
                                            </p:txEl>
                                          </p:spTgt>
                                        </p:tgtEl>
                                        <p:attrNameLst>
                                          <p:attrName>ppt_h</p:attrName>
                                        </p:attrNameLst>
                                      </p:cBhvr>
                                      <p:tavLst>
                                        <p:tav tm="0">
                                          <p:val>
                                            <p:fltVal val="0"/>
                                          </p:val>
                                        </p:tav>
                                        <p:tav tm="100000">
                                          <p:val>
                                            <p:strVal val="#ppt_h"/>
                                          </p:val>
                                        </p:tav>
                                      </p:tavLst>
                                    </p:anim>
                                    <p:animEffect transition="in" filter="fade">
                                      <p:cBhvr>
                                        <p:cTn id="119" dur="500"/>
                                        <p:tgtEl>
                                          <p:spTgt spid="60">
                                            <p:txEl>
                                              <p:pRg st="0" end="0"/>
                                            </p:txEl>
                                          </p:spTgt>
                                        </p:tgtEl>
                                      </p:cBhvr>
                                    </p:animEffect>
                                  </p:childTnLst>
                                </p:cTn>
                              </p:par>
                              <p:par>
                                <p:cTn id="120" presetID="53" presetClass="entr" presetSubtype="0" fill="hold" nodeType="withEffect">
                                  <p:stCondLst>
                                    <p:cond delay="0"/>
                                  </p:stCondLst>
                                  <p:childTnLst>
                                    <p:set>
                                      <p:cBhvr>
                                        <p:cTn id="121" dur="1" fill="hold">
                                          <p:stCondLst>
                                            <p:cond delay="0"/>
                                          </p:stCondLst>
                                        </p:cTn>
                                        <p:tgtEl>
                                          <p:spTgt spid="59">
                                            <p:txEl>
                                              <p:pRg st="0" end="0"/>
                                            </p:txEl>
                                          </p:spTgt>
                                        </p:tgtEl>
                                        <p:attrNameLst>
                                          <p:attrName>style.visibility</p:attrName>
                                        </p:attrNameLst>
                                      </p:cBhvr>
                                      <p:to>
                                        <p:strVal val="visible"/>
                                      </p:to>
                                    </p:set>
                                    <p:anim calcmode="lin" valueType="num">
                                      <p:cBhvr>
                                        <p:cTn id="122"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123"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124" dur="500"/>
                                        <p:tgtEl>
                                          <p:spTgt spid="59">
                                            <p:txEl>
                                              <p:pRg st="0" end="0"/>
                                            </p:txEl>
                                          </p:spTgt>
                                        </p:tgtEl>
                                      </p:cBhvr>
                                    </p:animEffect>
                                  </p:childTnLst>
                                </p:cTn>
                              </p:par>
                              <p:par>
                                <p:cTn id="125" presetID="53" presetClass="entr" presetSubtype="0" fill="hold" nodeType="withEffect">
                                  <p:stCondLst>
                                    <p:cond delay="0"/>
                                  </p:stCondLst>
                                  <p:childTnLst>
                                    <p:set>
                                      <p:cBhvr>
                                        <p:cTn id="126" dur="1" fill="hold">
                                          <p:stCondLst>
                                            <p:cond delay="0"/>
                                          </p:stCondLst>
                                        </p:cTn>
                                        <p:tgtEl>
                                          <p:spTgt spid="61">
                                            <p:txEl>
                                              <p:pRg st="0" end="0"/>
                                            </p:txEl>
                                          </p:spTgt>
                                        </p:tgtEl>
                                        <p:attrNameLst>
                                          <p:attrName>style.visibility</p:attrName>
                                        </p:attrNameLst>
                                      </p:cBhvr>
                                      <p:to>
                                        <p:strVal val="visible"/>
                                      </p:to>
                                    </p:set>
                                    <p:anim calcmode="lin" valueType="num">
                                      <p:cBhvr>
                                        <p:cTn id="127" dur="500" fill="hold"/>
                                        <p:tgtEl>
                                          <p:spTgt spid="61">
                                            <p:txEl>
                                              <p:pRg st="0" end="0"/>
                                            </p:txEl>
                                          </p:spTgt>
                                        </p:tgtEl>
                                        <p:attrNameLst>
                                          <p:attrName>ppt_w</p:attrName>
                                        </p:attrNameLst>
                                      </p:cBhvr>
                                      <p:tavLst>
                                        <p:tav tm="0">
                                          <p:val>
                                            <p:fltVal val="0"/>
                                          </p:val>
                                        </p:tav>
                                        <p:tav tm="100000">
                                          <p:val>
                                            <p:strVal val="#ppt_w"/>
                                          </p:val>
                                        </p:tav>
                                      </p:tavLst>
                                    </p:anim>
                                    <p:anim calcmode="lin" valueType="num">
                                      <p:cBhvr>
                                        <p:cTn id="128" dur="500" fill="hold"/>
                                        <p:tgtEl>
                                          <p:spTgt spid="61">
                                            <p:txEl>
                                              <p:pRg st="0" end="0"/>
                                            </p:txEl>
                                          </p:spTgt>
                                        </p:tgtEl>
                                        <p:attrNameLst>
                                          <p:attrName>ppt_h</p:attrName>
                                        </p:attrNameLst>
                                      </p:cBhvr>
                                      <p:tavLst>
                                        <p:tav tm="0">
                                          <p:val>
                                            <p:fltVal val="0"/>
                                          </p:val>
                                        </p:tav>
                                        <p:tav tm="100000">
                                          <p:val>
                                            <p:strVal val="#ppt_h"/>
                                          </p:val>
                                        </p:tav>
                                      </p:tavLst>
                                    </p:anim>
                                    <p:animEffect transition="in" filter="fade">
                                      <p:cBhvr>
                                        <p:cTn id="129" dur="500"/>
                                        <p:tgtEl>
                                          <p:spTgt spid="61">
                                            <p:txEl>
                                              <p:pRg st="0" end="0"/>
                                            </p:txEl>
                                          </p:spTgt>
                                        </p:tgtEl>
                                      </p:cBhvr>
                                    </p:animEffect>
                                  </p:childTnLst>
                                </p:cTn>
                              </p:par>
                              <p:par>
                                <p:cTn id="130" presetID="53" presetClass="entr" presetSubtype="0" fill="hold" nodeType="withEffect">
                                  <p:stCondLst>
                                    <p:cond delay="0"/>
                                  </p:stCondLst>
                                  <p:childTnLst>
                                    <p:set>
                                      <p:cBhvr>
                                        <p:cTn id="131" dur="1" fill="hold">
                                          <p:stCondLst>
                                            <p:cond delay="0"/>
                                          </p:stCondLst>
                                        </p:cTn>
                                        <p:tgtEl>
                                          <p:spTgt spid="62">
                                            <p:txEl>
                                              <p:pRg st="0" end="0"/>
                                            </p:txEl>
                                          </p:spTgt>
                                        </p:tgtEl>
                                        <p:attrNameLst>
                                          <p:attrName>style.visibility</p:attrName>
                                        </p:attrNameLst>
                                      </p:cBhvr>
                                      <p:to>
                                        <p:strVal val="visible"/>
                                      </p:to>
                                    </p:set>
                                    <p:anim calcmode="lin" valueType="num">
                                      <p:cBhvr>
                                        <p:cTn id="132" dur="5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133" dur="5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134" dur="500"/>
                                        <p:tgtEl>
                                          <p:spTgt spid="62">
                                            <p:txEl>
                                              <p:pRg st="0" end="0"/>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0" fill="hold" nodeType="clickEffect">
                                  <p:stCondLst>
                                    <p:cond delay="0"/>
                                  </p:stCondLst>
                                  <p:childTnLst>
                                    <p:set>
                                      <p:cBhvr>
                                        <p:cTn id="138" dur="1" fill="hold">
                                          <p:stCondLst>
                                            <p:cond delay="0"/>
                                          </p:stCondLst>
                                        </p:cTn>
                                        <p:tgtEl>
                                          <p:spTgt spid="63">
                                            <p:txEl>
                                              <p:pRg st="0" end="0"/>
                                            </p:txEl>
                                          </p:spTgt>
                                        </p:tgtEl>
                                        <p:attrNameLst>
                                          <p:attrName>style.visibility</p:attrName>
                                        </p:attrNameLst>
                                      </p:cBhvr>
                                      <p:to>
                                        <p:strVal val="visible"/>
                                      </p:to>
                                    </p:set>
                                    <p:anim calcmode="lin" valueType="num">
                                      <p:cBhvr>
                                        <p:cTn id="139"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40"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141" dur="500"/>
                                        <p:tgtEl>
                                          <p:spTgt spid="63">
                                            <p:txEl>
                                              <p:pRg st="0" end="0"/>
                                            </p:txEl>
                                          </p:spTgt>
                                        </p:tgtEl>
                                      </p:cBhvr>
                                    </p:animEffect>
                                  </p:childTnLst>
                                </p:cTn>
                              </p:par>
                              <p:par>
                                <p:cTn id="142" presetID="53" presetClass="entr" presetSubtype="0" fill="hold" nodeType="withEffect">
                                  <p:stCondLst>
                                    <p:cond delay="0"/>
                                  </p:stCondLst>
                                  <p:childTnLst>
                                    <p:set>
                                      <p:cBhvr>
                                        <p:cTn id="143" dur="1" fill="hold">
                                          <p:stCondLst>
                                            <p:cond delay="0"/>
                                          </p:stCondLst>
                                        </p:cTn>
                                        <p:tgtEl>
                                          <p:spTgt spid="64">
                                            <p:txEl>
                                              <p:pRg st="0" end="0"/>
                                            </p:txEl>
                                          </p:spTgt>
                                        </p:tgtEl>
                                        <p:attrNameLst>
                                          <p:attrName>style.visibility</p:attrName>
                                        </p:attrNameLst>
                                      </p:cBhvr>
                                      <p:to>
                                        <p:strVal val="visible"/>
                                      </p:to>
                                    </p:set>
                                    <p:anim calcmode="lin" valueType="num">
                                      <p:cBhvr>
                                        <p:cTn id="144"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145"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146" dur="500"/>
                                        <p:tgtEl>
                                          <p:spTgt spid="64">
                                            <p:txEl>
                                              <p:pRg st="0" end="0"/>
                                            </p:txEl>
                                          </p:spTgt>
                                        </p:tgtEl>
                                      </p:cBhvr>
                                    </p:animEffect>
                                  </p:childTnLst>
                                </p:cTn>
                              </p:par>
                              <p:par>
                                <p:cTn id="147" presetID="53" presetClass="entr" presetSubtype="0" fill="hold" nodeType="withEffect">
                                  <p:stCondLst>
                                    <p:cond delay="0"/>
                                  </p:stCondLst>
                                  <p:childTnLst>
                                    <p:set>
                                      <p:cBhvr>
                                        <p:cTn id="148" dur="1" fill="hold">
                                          <p:stCondLst>
                                            <p:cond delay="0"/>
                                          </p:stCondLst>
                                        </p:cTn>
                                        <p:tgtEl>
                                          <p:spTgt spid="65">
                                            <p:txEl>
                                              <p:pRg st="0" end="0"/>
                                            </p:txEl>
                                          </p:spTgt>
                                        </p:tgtEl>
                                        <p:attrNameLst>
                                          <p:attrName>style.visibility</p:attrName>
                                        </p:attrNameLst>
                                      </p:cBhvr>
                                      <p:to>
                                        <p:strVal val="visible"/>
                                      </p:to>
                                    </p:set>
                                    <p:anim calcmode="lin" valueType="num">
                                      <p:cBhvr>
                                        <p:cTn id="149" dur="5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150" dur="500" fill="hold"/>
                                        <p:tgtEl>
                                          <p:spTgt spid="65">
                                            <p:txEl>
                                              <p:pRg st="0" end="0"/>
                                            </p:txEl>
                                          </p:spTgt>
                                        </p:tgtEl>
                                        <p:attrNameLst>
                                          <p:attrName>ppt_h</p:attrName>
                                        </p:attrNameLst>
                                      </p:cBhvr>
                                      <p:tavLst>
                                        <p:tav tm="0">
                                          <p:val>
                                            <p:fltVal val="0"/>
                                          </p:val>
                                        </p:tav>
                                        <p:tav tm="100000">
                                          <p:val>
                                            <p:strVal val="#ppt_h"/>
                                          </p:val>
                                        </p:tav>
                                      </p:tavLst>
                                    </p:anim>
                                    <p:animEffect transition="in" filter="fade">
                                      <p:cBhvr>
                                        <p:cTn id="151" dur="500"/>
                                        <p:tgtEl>
                                          <p:spTgt spid="65">
                                            <p:txEl>
                                              <p:pRg st="0" end="0"/>
                                            </p:txEl>
                                          </p:spTgt>
                                        </p:tgtEl>
                                      </p:cBhvr>
                                    </p:animEffect>
                                  </p:childTnLst>
                                </p:cTn>
                              </p:par>
                              <p:par>
                                <p:cTn id="152" presetID="53" presetClass="entr" presetSubtype="0" fill="hold" nodeType="withEffect">
                                  <p:stCondLst>
                                    <p:cond delay="0"/>
                                  </p:stCondLst>
                                  <p:childTnLst>
                                    <p:set>
                                      <p:cBhvr>
                                        <p:cTn id="153" dur="1" fill="hold">
                                          <p:stCondLst>
                                            <p:cond delay="0"/>
                                          </p:stCondLst>
                                        </p:cTn>
                                        <p:tgtEl>
                                          <p:spTgt spid="66">
                                            <p:txEl>
                                              <p:pRg st="0" end="0"/>
                                            </p:txEl>
                                          </p:spTgt>
                                        </p:tgtEl>
                                        <p:attrNameLst>
                                          <p:attrName>style.visibility</p:attrName>
                                        </p:attrNameLst>
                                      </p:cBhvr>
                                      <p:to>
                                        <p:strVal val="visible"/>
                                      </p:to>
                                    </p:set>
                                    <p:anim calcmode="lin" valueType="num">
                                      <p:cBhvr>
                                        <p:cTn id="154" dur="5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155" dur="5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156" dur="500"/>
                                        <p:tgtEl>
                                          <p:spTgt spid="66">
                                            <p:txEl>
                                              <p:pRg st="0" end="0"/>
                                            </p:txEl>
                                          </p:spTgt>
                                        </p:tgtEl>
                                      </p:cBhvr>
                                    </p:animEffect>
                                  </p:childTnLst>
                                </p:cTn>
                              </p:par>
                            </p:childTnLst>
                          </p:cTn>
                        </p:par>
                      </p:childTnLst>
                    </p:cTn>
                  </p:par>
                  <p:par>
                    <p:cTn id="157" fill="hold">
                      <p:stCondLst>
                        <p:cond delay="indefinite"/>
                      </p:stCondLst>
                      <p:childTnLst>
                        <p:par>
                          <p:cTn id="158" fill="hold">
                            <p:stCondLst>
                              <p:cond delay="0"/>
                            </p:stCondLst>
                            <p:childTnLst>
                              <p:par>
                                <p:cTn id="159" presetID="53" presetClass="entr" presetSubtype="0" fill="hold" nodeType="clickEffect">
                                  <p:stCondLst>
                                    <p:cond delay="0"/>
                                  </p:stCondLst>
                                  <p:childTnLst>
                                    <p:set>
                                      <p:cBhvr>
                                        <p:cTn id="160" dur="1" fill="hold">
                                          <p:stCondLst>
                                            <p:cond delay="0"/>
                                          </p:stCondLst>
                                        </p:cTn>
                                        <p:tgtEl>
                                          <p:spTgt spid="67">
                                            <p:txEl>
                                              <p:pRg st="0" end="0"/>
                                            </p:txEl>
                                          </p:spTgt>
                                        </p:tgtEl>
                                        <p:attrNameLst>
                                          <p:attrName>style.visibility</p:attrName>
                                        </p:attrNameLst>
                                      </p:cBhvr>
                                      <p:to>
                                        <p:strVal val="visible"/>
                                      </p:to>
                                    </p:set>
                                    <p:anim calcmode="lin" valueType="num">
                                      <p:cBhvr>
                                        <p:cTn id="161" dur="5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162" dur="5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163" dur="500"/>
                                        <p:tgtEl>
                                          <p:spTgt spid="67">
                                            <p:txEl>
                                              <p:pRg st="0" end="0"/>
                                            </p:txEl>
                                          </p:spTgt>
                                        </p:tgtEl>
                                      </p:cBhvr>
                                    </p:animEffect>
                                  </p:childTnLst>
                                </p:cTn>
                              </p:par>
                              <p:par>
                                <p:cTn id="164" presetID="53" presetClass="entr" presetSubtype="0" fill="hold" nodeType="withEffect">
                                  <p:stCondLst>
                                    <p:cond delay="0"/>
                                  </p:stCondLst>
                                  <p:childTnLst>
                                    <p:set>
                                      <p:cBhvr>
                                        <p:cTn id="165" dur="1" fill="hold">
                                          <p:stCondLst>
                                            <p:cond delay="0"/>
                                          </p:stCondLst>
                                        </p:cTn>
                                        <p:tgtEl>
                                          <p:spTgt spid="68">
                                            <p:txEl>
                                              <p:pRg st="0" end="0"/>
                                            </p:txEl>
                                          </p:spTgt>
                                        </p:tgtEl>
                                        <p:attrNameLst>
                                          <p:attrName>style.visibility</p:attrName>
                                        </p:attrNameLst>
                                      </p:cBhvr>
                                      <p:to>
                                        <p:strVal val="visible"/>
                                      </p:to>
                                    </p:set>
                                    <p:anim calcmode="lin" valueType="num">
                                      <p:cBhvr>
                                        <p:cTn id="166" dur="500" fill="hold"/>
                                        <p:tgtEl>
                                          <p:spTgt spid="68">
                                            <p:txEl>
                                              <p:pRg st="0" end="0"/>
                                            </p:txEl>
                                          </p:spTgt>
                                        </p:tgtEl>
                                        <p:attrNameLst>
                                          <p:attrName>ppt_w</p:attrName>
                                        </p:attrNameLst>
                                      </p:cBhvr>
                                      <p:tavLst>
                                        <p:tav tm="0">
                                          <p:val>
                                            <p:fltVal val="0"/>
                                          </p:val>
                                        </p:tav>
                                        <p:tav tm="100000">
                                          <p:val>
                                            <p:strVal val="#ppt_w"/>
                                          </p:val>
                                        </p:tav>
                                      </p:tavLst>
                                    </p:anim>
                                    <p:anim calcmode="lin" valueType="num">
                                      <p:cBhvr>
                                        <p:cTn id="167" dur="500" fill="hold"/>
                                        <p:tgtEl>
                                          <p:spTgt spid="68">
                                            <p:txEl>
                                              <p:pRg st="0" end="0"/>
                                            </p:txEl>
                                          </p:spTgt>
                                        </p:tgtEl>
                                        <p:attrNameLst>
                                          <p:attrName>ppt_h</p:attrName>
                                        </p:attrNameLst>
                                      </p:cBhvr>
                                      <p:tavLst>
                                        <p:tav tm="0">
                                          <p:val>
                                            <p:fltVal val="0"/>
                                          </p:val>
                                        </p:tav>
                                        <p:tav tm="100000">
                                          <p:val>
                                            <p:strVal val="#ppt_h"/>
                                          </p:val>
                                        </p:tav>
                                      </p:tavLst>
                                    </p:anim>
                                    <p:animEffect transition="in" filter="fade">
                                      <p:cBhvr>
                                        <p:cTn id="168" dur="500"/>
                                        <p:tgtEl>
                                          <p:spTgt spid="68">
                                            <p:txEl>
                                              <p:pRg st="0" end="0"/>
                                            </p:txEl>
                                          </p:spTgt>
                                        </p:tgtEl>
                                      </p:cBhvr>
                                    </p:animEffect>
                                  </p:childTnLst>
                                </p:cTn>
                              </p:par>
                              <p:par>
                                <p:cTn id="169" presetID="53" presetClass="entr" presetSubtype="0" fill="hold" nodeType="withEffect">
                                  <p:stCondLst>
                                    <p:cond delay="0"/>
                                  </p:stCondLst>
                                  <p:childTnLst>
                                    <p:set>
                                      <p:cBhvr>
                                        <p:cTn id="170" dur="1" fill="hold">
                                          <p:stCondLst>
                                            <p:cond delay="0"/>
                                          </p:stCondLst>
                                        </p:cTn>
                                        <p:tgtEl>
                                          <p:spTgt spid="69">
                                            <p:txEl>
                                              <p:pRg st="0" end="0"/>
                                            </p:txEl>
                                          </p:spTgt>
                                        </p:tgtEl>
                                        <p:attrNameLst>
                                          <p:attrName>style.visibility</p:attrName>
                                        </p:attrNameLst>
                                      </p:cBhvr>
                                      <p:to>
                                        <p:strVal val="visible"/>
                                      </p:to>
                                    </p:set>
                                    <p:anim calcmode="lin" valueType="num">
                                      <p:cBhvr>
                                        <p:cTn id="171" dur="500" fill="hold"/>
                                        <p:tgtEl>
                                          <p:spTgt spid="69">
                                            <p:txEl>
                                              <p:pRg st="0" end="0"/>
                                            </p:txEl>
                                          </p:spTgt>
                                        </p:tgtEl>
                                        <p:attrNameLst>
                                          <p:attrName>ppt_w</p:attrName>
                                        </p:attrNameLst>
                                      </p:cBhvr>
                                      <p:tavLst>
                                        <p:tav tm="0">
                                          <p:val>
                                            <p:fltVal val="0"/>
                                          </p:val>
                                        </p:tav>
                                        <p:tav tm="100000">
                                          <p:val>
                                            <p:strVal val="#ppt_w"/>
                                          </p:val>
                                        </p:tav>
                                      </p:tavLst>
                                    </p:anim>
                                    <p:anim calcmode="lin" valueType="num">
                                      <p:cBhvr>
                                        <p:cTn id="172" dur="500" fill="hold"/>
                                        <p:tgtEl>
                                          <p:spTgt spid="69">
                                            <p:txEl>
                                              <p:pRg st="0" end="0"/>
                                            </p:txEl>
                                          </p:spTgt>
                                        </p:tgtEl>
                                        <p:attrNameLst>
                                          <p:attrName>ppt_h</p:attrName>
                                        </p:attrNameLst>
                                      </p:cBhvr>
                                      <p:tavLst>
                                        <p:tav tm="0">
                                          <p:val>
                                            <p:fltVal val="0"/>
                                          </p:val>
                                        </p:tav>
                                        <p:tav tm="100000">
                                          <p:val>
                                            <p:strVal val="#ppt_h"/>
                                          </p:val>
                                        </p:tav>
                                      </p:tavLst>
                                    </p:anim>
                                    <p:animEffect transition="in" filter="fade">
                                      <p:cBhvr>
                                        <p:cTn id="173" dur="500"/>
                                        <p:tgtEl>
                                          <p:spTgt spid="69">
                                            <p:txEl>
                                              <p:pRg st="0" end="0"/>
                                            </p:txEl>
                                          </p:spTgt>
                                        </p:tgtEl>
                                      </p:cBhvr>
                                    </p:animEffect>
                                  </p:childTnLst>
                                </p:cTn>
                              </p:par>
                              <p:par>
                                <p:cTn id="174" presetID="53" presetClass="entr" presetSubtype="0" fill="hold" nodeType="withEffect">
                                  <p:stCondLst>
                                    <p:cond delay="0"/>
                                  </p:stCondLst>
                                  <p:childTnLst>
                                    <p:set>
                                      <p:cBhvr>
                                        <p:cTn id="175" dur="1" fill="hold">
                                          <p:stCondLst>
                                            <p:cond delay="0"/>
                                          </p:stCondLst>
                                        </p:cTn>
                                        <p:tgtEl>
                                          <p:spTgt spid="70">
                                            <p:txEl>
                                              <p:pRg st="0" end="0"/>
                                            </p:txEl>
                                          </p:spTgt>
                                        </p:tgtEl>
                                        <p:attrNameLst>
                                          <p:attrName>style.visibility</p:attrName>
                                        </p:attrNameLst>
                                      </p:cBhvr>
                                      <p:to>
                                        <p:strVal val="visible"/>
                                      </p:to>
                                    </p:set>
                                    <p:anim calcmode="lin" valueType="num">
                                      <p:cBhvr>
                                        <p:cTn id="176" dur="5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177" dur="500" fill="hold"/>
                                        <p:tgtEl>
                                          <p:spTgt spid="70">
                                            <p:txEl>
                                              <p:pRg st="0" end="0"/>
                                            </p:txEl>
                                          </p:spTgt>
                                        </p:tgtEl>
                                        <p:attrNameLst>
                                          <p:attrName>ppt_h</p:attrName>
                                        </p:attrNameLst>
                                      </p:cBhvr>
                                      <p:tavLst>
                                        <p:tav tm="0">
                                          <p:val>
                                            <p:fltVal val="0"/>
                                          </p:val>
                                        </p:tav>
                                        <p:tav tm="100000">
                                          <p:val>
                                            <p:strVal val="#ppt_h"/>
                                          </p:val>
                                        </p:tav>
                                      </p:tavLst>
                                    </p:anim>
                                    <p:animEffect transition="in" filter="fade">
                                      <p:cBhvr>
                                        <p:cTn id="178" dur="500"/>
                                        <p:tgtEl>
                                          <p:spTgt spid="70">
                                            <p:txEl>
                                              <p:pRg st="0" end="0"/>
                                            </p:txEl>
                                          </p:spTgt>
                                        </p:tgtEl>
                                      </p:cBhvr>
                                    </p:animEffect>
                                  </p:childTnLst>
                                </p:cTn>
                              </p:par>
                              <p:par>
                                <p:cTn id="179" presetID="53" presetClass="entr" presetSubtype="0" fill="hold" nodeType="withEffect">
                                  <p:stCondLst>
                                    <p:cond delay="0"/>
                                  </p:stCondLst>
                                  <p:childTnLst>
                                    <p:set>
                                      <p:cBhvr>
                                        <p:cTn id="180" dur="1" fill="hold">
                                          <p:stCondLst>
                                            <p:cond delay="0"/>
                                          </p:stCondLst>
                                        </p:cTn>
                                        <p:tgtEl>
                                          <p:spTgt spid="71">
                                            <p:txEl>
                                              <p:pRg st="0" end="0"/>
                                            </p:txEl>
                                          </p:spTgt>
                                        </p:tgtEl>
                                        <p:attrNameLst>
                                          <p:attrName>style.visibility</p:attrName>
                                        </p:attrNameLst>
                                      </p:cBhvr>
                                      <p:to>
                                        <p:strVal val="visible"/>
                                      </p:to>
                                    </p:set>
                                    <p:anim calcmode="lin" valueType="num">
                                      <p:cBhvr>
                                        <p:cTn id="181" dur="500" fill="hold"/>
                                        <p:tgtEl>
                                          <p:spTgt spid="71">
                                            <p:txEl>
                                              <p:pRg st="0" end="0"/>
                                            </p:txEl>
                                          </p:spTgt>
                                        </p:tgtEl>
                                        <p:attrNameLst>
                                          <p:attrName>ppt_w</p:attrName>
                                        </p:attrNameLst>
                                      </p:cBhvr>
                                      <p:tavLst>
                                        <p:tav tm="0">
                                          <p:val>
                                            <p:fltVal val="0"/>
                                          </p:val>
                                        </p:tav>
                                        <p:tav tm="100000">
                                          <p:val>
                                            <p:strVal val="#ppt_w"/>
                                          </p:val>
                                        </p:tav>
                                      </p:tavLst>
                                    </p:anim>
                                    <p:anim calcmode="lin" valueType="num">
                                      <p:cBhvr>
                                        <p:cTn id="182" dur="500" fill="hold"/>
                                        <p:tgtEl>
                                          <p:spTgt spid="71">
                                            <p:txEl>
                                              <p:pRg st="0" end="0"/>
                                            </p:txEl>
                                          </p:spTgt>
                                        </p:tgtEl>
                                        <p:attrNameLst>
                                          <p:attrName>ppt_h</p:attrName>
                                        </p:attrNameLst>
                                      </p:cBhvr>
                                      <p:tavLst>
                                        <p:tav tm="0">
                                          <p:val>
                                            <p:fltVal val="0"/>
                                          </p:val>
                                        </p:tav>
                                        <p:tav tm="100000">
                                          <p:val>
                                            <p:strVal val="#ppt_h"/>
                                          </p:val>
                                        </p:tav>
                                      </p:tavLst>
                                    </p:anim>
                                    <p:animEffect transition="in" filter="fade">
                                      <p:cBhvr>
                                        <p:cTn id="183" dur="500"/>
                                        <p:tgtEl>
                                          <p:spTgt spid="71">
                                            <p:txEl>
                                              <p:pRg st="0" end="0"/>
                                            </p:txEl>
                                          </p:spTgt>
                                        </p:tgtEl>
                                      </p:cBhvr>
                                    </p:animEffect>
                                  </p:childTnLst>
                                </p:cTn>
                              </p:par>
                            </p:childTnLst>
                          </p:cTn>
                        </p:par>
                      </p:childTnLst>
                    </p:cTn>
                  </p:par>
                  <p:par>
                    <p:cTn id="184" fill="hold">
                      <p:stCondLst>
                        <p:cond delay="indefinite"/>
                      </p:stCondLst>
                      <p:childTnLst>
                        <p:par>
                          <p:cTn id="185" fill="hold">
                            <p:stCondLst>
                              <p:cond delay="0"/>
                            </p:stCondLst>
                            <p:childTnLst>
                              <p:par>
                                <p:cTn id="186" presetID="53" presetClass="entr" presetSubtype="0" fill="hold" nodeType="clickEffect">
                                  <p:stCondLst>
                                    <p:cond delay="0"/>
                                  </p:stCondLst>
                                  <p:childTnLst>
                                    <p:set>
                                      <p:cBhvr>
                                        <p:cTn id="187" dur="1" fill="hold">
                                          <p:stCondLst>
                                            <p:cond delay="0"/>
                                          </p:stCondLst>
                                        </p:cTn>
                                        <p:tgtEl>
                                          <p:spTgt spid="76">
                                            <p:txEl>
                                              <p:pRg st="0" end="0"/>
                                            </p:txEl>
                                          </p:spTgt>
                                        </p:tgtEl>
                                        <p:attrNameLst>
                                          <p:attrName>style.visibility</p:attrName>
                                        </p:attrNameLst>
                                      </p:cBhvr>
                                      <p:to>
                                        <p:strVal val="visible"/>
                                      </p:to>
                                    </p:set>
                                    <p:anim calcmode="lin" valueType="num">
                                      <p:cBhvr>
                                        <p:cTn id="188" dur="500" fill="hold"/>
                                        <p:tgtEl>
                                          <p:spTgt spid="76">
                                            <p:txEl>
                                              <p:pRg st="0" end="0"/>
                                            </p:txEl>
                                          </p:spTgt>
                                        </p:tgtEl>
                                        <p:attrNameLst>
                                          <p:attrName>ppt_w</p:attrName>
                                        </p:attrNameLst>
                                      </p:cBhvr>
                                      <p:tavLst>
                                        <p:tav tm="0">
                                          <p:val>
                                            <p:fltVal val="0"/>
                                          </p:val>
                                        </p:tav>
                                        <p:tav tm="100000">
                                          <p:val>
                                            <p:strVal val="#ppt_w"/>
                                          </p:val>
                                        </p:tav>
                                      </p:tavLst>
                                    </p:anim>
                                    <p:anim calcmode="lin" valueType="num">
                                      <p:cBhvr>
                                        <p:cTn id="189" dur="500" fill="hold"/>
                                        <p:tgtEl>
                                          <p:spTgt spid="76">
                                            <p:txEl>
                                              <p:pRg st="0" end="0"/>
                                            </p:txEl>
                                          </p:spTgt>
                                        </p:tgtEl>
                                        <p:attrNameLst>
                                          <p:attrName>ppt_h</p:attrName>
                                        </p:attrNameLst>
                                      </p:cBhvr>
                                      <p:tavLst>
                                        <p:tav tm="0">
                                          <p:val>
                                            <p:fltVal val="0"/>
                                          </p:val>
                                        </p:tav>
                                        <p:tav tm="100000">
                                          <p:val>
                                            <p:strVal val="#ppt_h"/>
                                          </p:val>
                                        </p:tav>
                                      </p:tavLst>
                                    </p:anim>
                                    <p:animEffect transition="in" filter="fade">
                                      <p:cBhvr>
                                        <p:cTn id="190" dur="500"/>
                                        <p:tgtEl>
                                          <p:spTgt spid="76">
                                            <p:txEl>
                                              <p:pRg st="0" end="0"/>
                                            </p:txEl>
                                          </p:spTgt>
                                        </p:tgtEl>
                                      </p:cBhvr>
                                    </p:animEffect>
                                  </p:childTnLst>
                                </p:cTn>
                              </p:par>
                              <p:par>
                                <p:cTn id="191" presetID="53" presetClass="entr" presetSubtype="0" fill="hold" nodeType="withEffect">
                                  <p:stCondLst>
                                    <p:cond delay="0"/>
                                  </p:stCondLst>
                                  <p:childTnLst>
                                    <p:set>
                                      <p:cBhvr>
                                        <p:cTn id="192" dur="1" fill="hold">
                                          <p:stCondLst>
                                            <p:cond delay="0"/>
                                          </p:stCondLst>
                                        </p:cTn>
                                        <p:tgtEl>
                                          <p:spTgt spid="75">
                                            <p:txEl>
                                              <p:pRg st="0" end="0"/>
                                            </p:txEl>
                                          </p:spTgt>
                                        </p:tgtEl>
                                        <p:attrNameLst>
                                          <p:attrName>style.visibility</p:attrName>
                                        </p:attrNameLst>
                                      </p:cBhvr>
                                      <p:to>
                                        <p:strVal val="visible"/>
                                      </p:to>
                                    </p:set>
                                    <p:anim calcmode="lin" valueType="num">
                                      <p:cBhvr>
                                        <p:cTn id="193" dur="500" fill="hold"/>
                                        <p:tgtEl>
                                          <p:spTgt spid="75">
                                            <p:txEl>
                                              <p:pRg st="0" end="0"/>
                                            </p:txEl>
                                          </p:spTgt>
                                        </p:tgtEl>
                                        <p:attrNameLst>
                                          <p:attrName>ppt_w</p:attrName>
                                        </p:attrNameLst>
                                      </p:cBhvr>
                                      <p:tavLst>
                                        <p:tav tm="0">
                                          <p:val>
                                            <p:fltVal val="0"/>
                                          </p:val>
                                        </p:tav>
                                        <p:tav tm="100000">
                                          <p:val>
                                            <p:strVal val="#ppt_w"/>
                                          </p:val>
                                        </p:tav>
                                      </p:tavLst>
                                    </p:anim>
                                    <p:anim calcmode="lin" valueType="num">
                                      <p:cBhvr>
                                        <p:cTn id="194" dur="500" fill="hold"/>
                                        <p:tgtEl>
                                          <p:spTgt spid="75">
                                            <p:txEl>
                                              <p:pRg st="0" end="0"/>
                                            </p:txEl>
                                          </p:spTgt>
                                        </p:tgtEl>
                                        <p:attrNameLst>
                                          <p:attrName>ppt_h</p:attrName>
                                        </p:attrNameLst>
                                      </p:cBhvr>
                                      <p:tavLst>
                                        <p:tav tm="0">
                                          <p:val>
                                            <p:fltVal val="0"/>
                                          </p:val>
                                        </p:tav>
                                        <p:tav tm="100000">
                                          <p:val>
                                            <p:strVal val="#ppt_h"/>
                                          </p:val>
                                        </p:tav>
                                      </p:tavLst>
                                    </p:anim>
                                    <p:animEffect transition="in" filter="fade">
                                      <p:cBhvr>
                                        <p:cTn id="195" dur="500"/>
                                        <p:tgtEl>
                                          <p:spTgt spid="75">
                                            <p:txEl>
                                              <p:pRg st="0" end="0"/>
                                            </p:txEl>
                                          </p:spTgt>
                                        </p:tgtEl>
                                      </p:cBhvr>
                                    </p:animEffect>
                                  </p:childTnLst>
                                </p:cTn>
                              </p:par>
                              <p:par>
                                <p:cTn id="196" presetID="53" presetClass="entr" presetSubtype="0" fill="hold" nodeType="withEffect">
                                  <p:stCondLst>
                                    <p:cond delay="0"/>
                                  </p:stCondLst>
                                  <p:childTnLst>
                                    <p:set>
                                      <p:cBhvr>
                                        <p:cTn id="197" dur="1" fill="hold">
                                          <p:stCondLst>
                                            <p:cond delay="0"/>
                                          </p:stCondLst>
                                        </p:cTn>
                                        <p:tgtEl>
                                          <p:spTgt spid="74">
                                            <p:txEl>
                                              <p:pRg st="0" end="0"/>
                                            </p:txEl>
                                          </p:spTgt>
                                        </p:tgtEl>
                                        <p:attrNameLst>
                                          <p:attrName>style.visibility</p:attrName>
                                        </p:attrNameLst>
                                      </p:cBhvr>
                                      <p:to>
                                        <p:strVal val="visible"/>
                                      </p:to>
                                    </p:set>
                                    <p:anim calcmode="lin" valueType="num">
                                      <p:cBhvr>
                                        <p:cTn id="198" dur="500" fill="hold"/>
                                        <p:tgtEl>
                                          <p:spTgt spid="74">
                                            <p:txEl>
                                              <p:pRg st="0" end="0"/>
                                            </p:txEl>
                                          </p:spTgt>
                                        </p:tgtEl>
                                        <p:attrNameLst>
                                          <p:attrName>ppt_w</p:attrName>
                                        </p:attrNameLst>
                                      </p:cBhvr>
                                      <p:tavLst>
                                        <p:tav tm="0">
                                          <p:val>
                                            <p:fltVal val="0"/>
                                          </p:val>
                                        </p:tav>
                                        <p:tav tm="100000">
                                          <p:val>
                                            <p:strVal val="#ppt_w"/>
                                          </p:val>
                                        </p:tav>
                                      </p:tavLst>
                                    </p:anim>
                                    <p:anim calcmode="lin" valueType="num">
                                      <p:cBhvr>
                                        <p:cTn id="199" dur="500" fill="hold"/>
                                        <p:tgtEl>
                                          <p:spTgt spid="74">
                                            <p:txEl>
                                              <p:pRg st="0" end="0"/>
                                            </p:txEl>
                                          </p:spTgt>
                                        </p:tgtEl>
                                        <p:attrNameLst>
                                          <p:attrName>ppt_h</p:attrName>
                                        </p:attrNameLst>
                                      </p:cBhvr>
                                      <p:tavLst>
                                        <p:tav tm="0">
                                          <p:val>
                                            <p:fltVal val="0"/>
                                          </p:val>
                                        </p:tav>
                                        <p:tav tm="100000">
                                          <p:val>
                                            <p:strVal val="#ppt_h"/>
                                          </p:val>
                                        </p:tav>
                                      </p:tavLst>
                                    </p:anim>
                                    <p:animEffect transition="in" filter="fade">
                                      <p:cBhvr>
                                        <p:cTn id="200" dur="500"/>
                                        <p:tgtEl>
                                          <p:spTgt spid="74">
                                            <p:txEl>
                                              <p:pRg st="0" end="0"/>
                                            </p:txEl>
                                          </p:spTgt>
                                        </p:tgtEl>
                                      </p:cBhvr>
                                    </p:animEffect>
                                  </p:childTnLst>
                                </p:cTn>
                              </p:par>
                              <p:par>
                                <p:cTn id="201" presetID="53" presetClass="entr" presetSubtype="0" fill="hold" nodeType="withEffect">
                                  <p:stCondLst>
                                    <p:cond delay="0"/>
                                  </p:stCondLst>
                                  <p:childTnLst>
                                    <p:set>
                                      <p:cBhvr>
                                        <p:cTn id="202" dur="1" fill="hold">
                                          <p:stCondLst>
                                            <p:cond delay="0"/>
                                          </p:stCondLst>
                                        </p:cTn>
                                        <p:tgtEl>
                                          <p:spTgt spid="73">
                                            <p:txEl>
                                              <p:pRg st="0" end="0"/>
                                            </p:txEl>
                                          </p:spTgt>
                                        </p:tgtEl>
                                        <p:attrNameLst>
                                          <p:attrName>style.visibility</p:attrName>
                                        </p:attrNameLst>
                                      </p:cBhvr>
                                      <p:to>
                                        <p:strVal val="visible"/>
                                      </p:to>
                                    </p:set>
                                    <p:anim calcmode="lin" valueType="num">
                                      <p:cBhvr>
                                        <p:cTn id="203" dur="500" fill="hold"/>
                                        <p:tgtEl>
                                          <p:spTgt spid="73">
                                            <p:txEl>
                                              <p:pRg st="0" end="0"/>
                                            </p:txEl>
                                          </p:spTgt>
                                        </p:tgtEl>
                                        <p:attrNameLst>
                                          <p:attrName>ppt_w</p:attrName>
                                        </p:attrNameLst>
                                      </p:cBhvr>
                                      <p:tavLst>
                                        <p:tav tm="0">
                                          <p:val>
                                            <p:fltVal val="0"/>
                                          </p:val>
                                        </p:tav>
                                        <p:tav tm="100000">
                                          <p:val>
                                            <p:strVal val="#ppt_w"/>
                                          </p:val>
                                        </p:tav>
                                      </p:tavLst>
                                    </p:anim>
                                    <p:anim calcmode="lin" valueType="num">
                                      <p:cBhvr>
                                        <p:cTn id="204" dur="500" fill="hold"/>
                                        <p:tgtEl>
                                          <p:spTgt spid="73">
                                            <p:txEl>
                                              <p:pRg st="0" end="0"/>
                                            </p:txEl>
                                          </p:spTgt>
                                        </p:tgtEl>
                                        <p:attrNameLst>
                                          <p:attrName>ppt_h</p:attrName>
                                        </p:attrNameLst>
                                      </p:cBhvr>
                                      <p:tavLst>
                                        <p:tav tm="0">
                                          <p:val>
                                            <p:fltVal val="0"/>
                                          </p:val>
                                        </p:tav>
                                        <p:tav tm="100000">
                                          <p:val>
                                            <p:strVal val="#ppt_h"/>
                                          </p:val>
                                        </p:tav>
                                      </p:tavLst>
                                    </p:anim>
                                    <p:animEffect transition="in" filter="fade">
                                      <p:cBhvr>
                                        <p:cTn id="205" dur="500"/>
                                        <p:tgtEl>
                                          <p:spTgt spid="73">
                                            <p:txEl>
                                              <p:pRg st="0" end="0"/>
                                            </p:txEl>
                                          </p:spTgt>
                                        </p:tgtEl>
                                      </p:cBhvr>
                                    </p:animEffect>
                                  </p:childTnLst>
                                </p:cTn>
                              </p:par>
                              <p:par>
                                <p:cTn id="206" presetID="53" presetClass="entr" presetSubtype="0" fill="hold" nodeType="withEffect">
                                  <p:stCondLst>
                                    <p:cond delay="0"/>
                                  </p:stCondLst>
                                  <p:childTnLst>
                                    <p:set>
                                      <p:cBhvr>
                                        <p:cTn id="207" dur="1" fill="hold">
                                          <p:stCondLst>
                                            <p:cond delay="0"/>
                                          </p:stCondLst>
                                        </p:cTn>
                                        <p:tgtEl>
                                          <p:spTgt spid="72">
                                            <p:txEl>
                                              <p:pRg st="0" end="0"/>
                                            </p:txEl>
                                          </p:spTgt>
                                        </p:tgtEl>
                                        <p:attrNameLst>
                                          <p:attrName>style.visibility</p:attrName>
                                        </p:attrNameLst>
                                      </p:cBhvr>
                                      <p:to>
                                        <p:strVal val="visible"/>
                                      </p:to>
                                    </p:set>
                                    <p:anim calcmode="lin" valueType="num">
                                      <p:cBhvr>
                                        <p:cTn id="208" dur="500" fill="hold"/>
                                        <p:tgtEl>
                                          <p:spTgt spid="72">
                                            <p:txEl>
                                              <p:pRg st="0" end="0"/>
                                            </p:txEl>
                                          </p:spTgt>
                                        </p:tgtEl>
                                        <p:attrNameLst>
                                          <p:attrName>ppt_w</p:attrName>
                                        </p:attrNameLst>
                                      </p:cBhvr>
                                      <p:tavLst>
                                        <p:tav tm="0">
                                          <p:val>
                                            <p:fltVal val="0"/>
                                          </p:val>
                                        </p:tav>
                                        <p:tav tm="100000">
                                          <p:val>
                                            <p:strVal val="#ppt_w"/>
                                          </p:val>
                                        </p:tav>
                                      </p:tavLst>
                                    </p:anim>
                                    <p:anim calcmode="lin" valueType="num">
                                      <p:cBhvr>
                                        <p:cTn id="209" dur="500" fill="hold"/>
                                        <p:tgtEl>
                                          <p:spTgt spid="72">
                                            <p:txEl>
                                              <p:pRg st="0" end="0"/>
                                            </p:txEl>
                                          </p:spTgt>
                                        </p:tgtEl>
                                        <p:attrNameLst>
                                          <p:attrName>ppt_h</p:attrName>
                                        </p:attrNameLst>
                                      </p:cBhvr>
                                      <p:tavLst>
                                        <p:tav tm="0">
                                          <p:val>
                                            <p:fltVal val="0"/>
                                          </p:val>
                                        </p:tav>
                                        <p:tav tm="100000">
                                          <p:val>
                                            <p:strVal val="#ppt_h"/>
                                          </p:val>
                                        </p:tav>
                                      </p:tavLst>
                                    </p:anim>
                                    <p:animEffect transition="in" filter="fade">
                                      <p:cBhvr>
                                        <p:cTn id="210" dur="500"/>
                                        <p:tgtEl>
                                          <p:spTgt spid="72">
                                            <p:txEl>
                                              <p:pRg st="0" end="0"/>
                                            </p:txEl>
                                          </p:spTgt>
                                        </p:tgtEl>
                                      </p:cBhvr>
                                    </p:animEffect>
                                  </p:childTnLst>
                                </p:cTn>
                              </p:par>
                            </p:childTnLst>
                          </p:cTn>
                        </p:par>
                      </p:childTnLst>
                    </p:cTn>
                  </p:par>
                  <p:par>
                    <p:cTn id="211" fill="hold">
                      <p:stCondLst>
                        <p:cond delay="indefinite"/>
                      </p:stCondLst>
                      <p:childTnLst>
                        <p:par>
                          <p:cTn id="212" fill="hold">
                            <p:stCondLst>
                              <p:cond delay="0"/>
                            </p:stCondLst>
                            <p:childTnLst>
                              <p:par>
                                <p:cTn id="213" presetID="53" presetClass="entr" presetSubtype="0" fill="hold" nodeType="clickEffect">
                                  <p:stCondLst>
                                    <p:cond delay="0"/>
                                  </p:stCondLst>
                                  <p:childTnLst>
                                    <p:set>
                                      <p:cBhvr>
                                        <p:cTn id="214" dur="1" fill="hold">
                                          <p:stCondLst>
                                            <p:cond delay="0"/>
                                          </p:stCondLst>
                                        </p:cTn>
                                        <p:tgtEl>
                                          <p:spTgt spid="77">
                                            <p:txEl>
                                              <p:pRg st="0" end="0"/>
                                            </p:txEl>
                                          </p:spTgt>
                                        </p:tgtEl>
                                        <p:attrNameLst>
                                          <p:attrName>style.visibility</p:attrName>
                                        </p:attrNameLst>
                                      </p:cBhvr>
                                      <p:to>
                                        <p:strVal val="visible"/>
                                      </p:to>
                                    </p:set>
                                    <p:anim calcmode="lin" valueType="num">
                                      <p:cBhvr>
                                        <p:cTn id="215" dur="500" fill="hold"/>
                                        <p:tgtEl>
                                          <p:spTgt spid="77">
                                            <p:txEl>
                                              <p:pRg st="0" end="0"/>
                                            </p:txEl>
                                          </p:spTgt>
                                        </p:tgtEl>
                                        <p:attrNameLst>
                                          <p:attrName>ppt_w</p:attrName>
                                        </p:attrNameLst>
                                      </p:cBhvr>
                                      <p:tavLst>
                                        <p:tav tm="0">
                                          <p:val>
                                            <p:fltVal val="0"/>
                                          </p:val>
                                        </p:tav>
                                        <p:tav tm="100000">
                                          <p:val>
                                            <p:strVal val="#ppt_w"/>
                                          </p:val>
                                        </p:tav>
                                      </p:tavLst>
                                    </p:anim>
                                    <p:anim calcmode="lin" valueType="num">
                                      <p:cBhvr>
                                        <p:cTn id="216" dur="500" fill="hold"/>
                                        <p:tgtEl>
                                          <p:spTgt spid="77">
                                            <p:txEl>
                                              <p:pRg st="0" end="0"/>
                                            </p:txEl>
                                          </p:spTgt>
                                        </p:tgtEl>
                                        <p:attrNameLst>
                                          <p:attrName>ppt_h</p:attrName>
                                        </p:attrNameLst>
                                      </p:cBhvr>
                                      <p:tavLst>
                                        <p:tav tm="0">
                                          <p:val>
                                            <p:fltVal val="0"/>
                                          </p:val>
                                        </p:tav>
                                        <p:tav tm="100000">
                                          <p:val>
                                            <p:strVal val="#ppt_h"/>
                                          </p:val>
                                        </p:tav>
                                      </p:tavLst>
                                    </p:anim>
                                    <p:animEffect transition="in" filter="fade">
                                      <p:cBhvr>
                                        <p:cTn id="217" dur="500"/>
                                        <p:tgtEl>
                                          <p:spTgt spid="77">
                                            <p:txEl>
                                              <p:pRg st="0" end="0"/>
                                            </p:txEl>
                                          </p:spTgt>
                                        </p:tgtEl>
                                      </p:cBhvr>
                                    </p:animEffect>
                                  </p:childTnLst>
                                </p:cTn>
                              </p:par>
                              <p:par>
                                <p:cTn id="218" presetID="53" presetClass="entr" presetSubtype="0" fill="hold" nodeType="withEffect">
                                  <p:stCondLst>
                                    <p:cond delay="0"/>
                                  </p:stCondLst>
                                  <p:childTnLst>
                                    <p:set>
                                      <p:cBhvr>
                                        <p:cTn id="219" dur="1" fill="hold">
                                          <p:stCondLst>
                                            <p:cond delay="0"/>
                                          </p:stCondLst>
                                        </p:cTn>
                                        <p:tgtEl>
                                          <p:spTgt spid="78">
                                            <p:txEl>
                                              <p:pRg st="0" end="0"/>
                                            </p:txEl>
                                          </p:spTgt>
                                        </p:tgtEl>
                                        <p:attrNameLst>
                                          <p:attrName>style.visibility</p:attrName>
                                        </p:attrNameLst>
                                      </p:cBhvr>
                                      <p:to>
                                        <p:strVal val="visible"/>
                                      </p:to>
                                    </p:set>
                                    <p:anim calcmode="lin" valueType="num">
                                      <p:cBhvr>
                                        <p:cTn id="220" dur="500" fill="hold"/>
                                        <p:tgtEl>
                                          <p:spTgt spid="78">
                                            <p:txEl>
                                              <p:pRg st="0" end="0"/>
                                            </p:txEl>
                                          </p:spTgt>
                                        </p:tgtEl>
                                        <p:attrNameLst>
                                          <p:attrName>ppt_w</p:attrName>
                                        </p:attrNameLst>
                                      </p:cBhvr>
                                      <p:tavLst>
                                        <p:tav tm="0">
                                          <p:val>
                                            <p:fltVal val="0"/>
                                          </p:val>
                                        </p:tav>
                                        <p:tav tm="100000">
                                          <p:val>
                                            <p:strVal val="#ppt_w"/>
                                          </p:val>
                                        </p:tav>
                                      </p:tavLst>
                                    </p:anim>
                                    <p:anim calcmode="lin" valueType="num">
                                      <p:cBhvr>
                                        <p:cTn id="221" dur="500" fill="hold"/>
                                        <p:tgtEl>
                                          <p:spTgt spid="78">
                                            <p:txEl>
                                              <p:pRg st="0" end="0"/>
                                            </p:txEl>
                                          </p:spTgt>
                                        </p:tgtEl>
                                        <p:attrNameLst>
                                          <p:attrName>ppt_h</p:attrName>
                                        </p:attrNameLst>
                                      </p:cBhvr>
                                      <p:tavLst>
                                        <p:tav tm="0">
                                          <p:val>
                                            <p:fltVal val="0"/>
                                          </p:val>
                                        </p:tav>
                                        <p:tav tm="100000">
                                          <p:val>
                                            <p:strVal val="#ppt_h"/>
                                          </p:val>
                                        </p:tav>
                                      </p:tavLst>
                                    </p:anim>
                                    <p:animEffect transition="in" filter="fade">
                                      <p:cBhvr>
                                        <p:cTn id="222" dur="500"/>
                                        <p:tgtEl>
                                          <p:spTgt spid="78">
                                            <p:txEl>
                                              <p:pRg st="0" end="0"/>
                                            </p:txEl>
                                          </p:spTgt>
                                        </p:tgtEl>
                                      </p:cBhvr>
                                    </p:animEffect>
                                  </p:childTnLst>
                                </p:cTn>
                              </p:par>
                            </p:childTnLst>
                          </p:cTn>
                        </p:par>
                      </p:childTnLst>
                    </p:cTn>
                  </p:par>
                  <p:par>
                    <p:cTn id="223" fill="hold">
                      <p:stCondLst>
                        <p:cond delay="indefinite"/>
                      </p:stCondLst>
                      <p:childTnLst>
                        <p:par>
                          <p:cTn id="224" fill="hold">
                            <p:stCondLst>
                              <p:cond delay="0"/>
                            </p:stCondLst>
                            <p:childTnLst>
                              <p:par>
                                <p:cTn id="225" presetID="53" presetClass="entr" presetSubtype="0" fill="hold" nodeType="clickEffect">
                                  <p:stCondLst>
                                    <p:cond delay="0"/>
                                  </p:stCondLst>
                                  <p:childTnLst>
                                    <p:set>
                                      <p:cBhvr>
                                        <p:cTn id="226" dur="1" fill="hold">
                                          <p:stCondLst>
                                            <p:cond delay="0"/>
                                          </p:stCondLst>
                                        </p:cTn>
                                        <p:tgtEl>
                                          <p:spTgt spid="105">
                                            <p:txEl>
                                              <p:pRg st="0" end="0"/>
                                            </p:txEl>
                                          </p:spTgt>
                                        </p:tgtEl>
                                        <p:attrNameLst>
                                          <p:attrName>style.visibility</p:attrName>
                                        </p:attrNameLst>
                                      </p:cBhvr>
                                      <p:to>
                                        <p:strVal val="visible"/>
                                      </p:to>
                                    </p:set>
                                    <p:anim calcmode="lin" valueType="num">
                                      <p:cBhvr>
                                        <p:cTn id="227" dur="50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228" dur="50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229" dur="500"/>
                                        <p:tgtEl>
                                          <p:spTgt spid="105">
                                            <p:txEl>
                                              <p:pRg st="0" end="0"/>
                                            </p:txEl>
                                          </p:spTgt>
                                        </p:tgtEl>
                                      </p:cBhvr>
                                    </p:animEffect>
                                  </p:childTnLst>
                                </p:cTn>
                              </p:par>
                              <p:par>
                                <p:cTn id="230" presetID="53" presetClass="entr" presetSubtype="0" fill="hold" nodeType="withEffect">
                                  <p:stCondLst>
                                    <p:cond delay="0"/>
                                  </p:stCondLst>
                                  <p:childTnLst>
                                    <p:set>
                                      <p:cBhvr>
                                        <p:cTn id="231" dur="1" fill="hold">
                                          <p:stCondLst>
                                            <p:cond delay="0"/>
                                          </p:stCondLst>
                                        </p:cTn>
                                        <p:tgtEl>
                                          <p:spTgt spid="80">
                                            <p:txEl>
                                              <p:pRg st="0" end="0"/>
                                            </p:txEl>
                                          </p:spTgt>
                                        </p:tgtEl>
                                        <p:attrNameLst>
                                          <p:attrName>style.visibility</p:attrName>
                                        </p:attrNameLst>
                                      </p:cBhvr>
                                      <p:to>
                                        <p:strVal val="visible"/>
                                      </p:to>
                                    </p:set>
                                    <p:anim calcmode="lin" valueType="num">
                                      <p:cBhvr>
                                        <p:cTn id="232" dur="500" fill="hold"/>
                                        <p:tgtEl>
                                          <p:spTgt spid="80">
                                            <p:txEl>
                                              <p:pRg st="0" end="0"/>
                                            </p:txEl>
                                          </p:spTgt>
                                        </p:tgtEl>
                                        <p:attrNameLst>
                                          <p:attrName>ppt_w</p:attrName>
                                        </p:attrNameLst>
                                      </p:cBhvr>
                                      <p:tavLst>
                                        <p:tav tm="0">
                                          <p:val>
                                            <p:fltVal val="0"/>
                                          </p:val>
                                        </p:tav>
                                        <p:tav tm="100000">
                                          <p:val>
                                            <p:strVal val="#ppt_w"/>
                                          </p:val>
                                        </p:tav>
                                      </p:tavLst>
                                    </p:anim>
                                    <p:anim calcmode="lin" valueType="num">
                                      <p:cBhvr>
                                        <p:cTn id="233" dur="500" fill="hold"/>
                                        <p:tgtEl>
                                          <p:spTgt spid="80">
                                            <p:txEl>
                                              <p:pRg st="0" end="0"/>
                                            </p:txEl>
                                          </p:spTgt>
                                        </p:tgtEl>
                                        <p:attrNameLst>
                                          <p:attrName>ppt_h</p:attrName>
                                        </p:attrNameLst>
                                      </p:cBhvr>
                                      <p:tavLst>
                                        <p:tav tm="0">
                                          <p:val>
                                            <p:fltVal val="0"/>
                                          </p:val>
                                        </p:tav>
                                        <p:tav tm="100000">
                                          <p:val>
                                            <p:strVal val="#ppt_h"/>
                                          </p:val>
                                        </p:tav>
                                      </p:tavLst>
                                    </p:anim>
                                    <p:animEffect transition="in" filter="fade">
                                      <p:cBhvr>
                                        <p:cTn id="234" dur="500"/>
                                        <p:tgtEl>
                                          <p:spTgt spid="80">
                                            <p:txEl>
                                              <p:pRg st="0" end="0"/>
                                            </p:txEl>
                                          </p:spTgt>
                                        </p:tgtEl>
                                      </p:cBhvr>
                                    </p:animEffect>
                                  </p:childTnLst>
                                </p:cTn>
                              </p:par>
                              <p:par>
                                <p:cTn id="235" presetID="53" presetClass="entr" presetSubtype="0" fill="hold" nodeType="withEffect">
                                  <p:stCondLst>
                                    <p:cond delay="0"/>
                                  </p:stCondLst>
                                  <p:childTnLst>
                                    <p:set>
                                      <p:cBhvr>
                                        <p:cTn id="236" dur="1" fill="hold">
                                          <p:stCondLst>
                                            <p:cond delay="0"/>
                                          </p:stCondLst>
                                        </p:cTn>
                                        <p:tgtEl>
                                          <p:spTgt spid="81">
                                            <p:txEl>
                                              <p:pRg st="0" end="0"/>
                                            </p:txEl>
                                          </p:spTgt>
                                        </p:tgtEl>
                                        <p:attrNameLst>
                                          <p:attrName>style.visibility</p:attrName>
                                        </p:attrNameLst>
                                      </p:cBhvr>
                                      <p:to>
                                        <p:strVal val="visible"/>
                                      </p:to>
                                    </p:set>
                                    <p:anim calcmode="lin" valueType="num">
                                      <p:cBhvr>
                                        <p:cTn id="237" dur="500" fill="hold"/>
                                        <p:tgtEl>
                                          <p:spTgt spid="81">
                                            <p:txEl>
                                              <p:pRg st="0" end="0"/>
                                            </p:txEl>
                                          </p:spTgt>
                                        </p:tgtEl>
                                        <p:attrNameLst>
                                          <p:attrName>ppt_w</p:attrName>
                                        </p:attrNameLst>
                                      </p:cBhvr>
                                      <p:tavLst>
                                        <p:tav tm="0">
                                          <p:val>
                                            <p:fltVal val="0"/>
                                          </p:val>
                                        </p:tav>
                                        <p:tav tm="100000">
                                          <p:val>
                                            <p:strVal val="#ppt_w"/>
                                          </p:val>
                                        </p:tav>
                                      </p:tavLst>
                                    </p:anim>
                                    <p:anim calcmode="lin" valueType="num">
                                      <p:cBhvr>
                                        <p:cTn id="238" dur="500" fill="hold"/>
                                        <p:tgtEl>
                                          <p:spTgt spid="81">
                                            <p:txEl>
                                              <p:pRg st="0" end="0"/>
                                            </p:txEl>
                                          </p:spTgt>
                                        </p:tgtEl>
                                        <p:attrNameLst>
                                          <p:attrName>ppt_h</p:attrName>
                                        </p:attrNameLst>
                                      </p:cBhvr>
                                      <p:tavLst>
                                        <p:tav tm="0">
                                          <p:val>
                                            <p:fltVal val="0"/>
                                          </p:val>
                                        </p:tav>
                                        <p:tav tm="100000">
                                          <p:val>
                                            <p:strVal val="#ppt_h"/>
                                          </p:val>
                                        </p:tav>
                                      </p:tavLst>
                                    </p:anim>
                                    <p:animEffect transition="in" filter="fade">
                                      <p:cBhvr>
                                        <p:cTn id="239" dur="500"/>
                                        <p:tgtEl>
                                          <p:spTgt spid="81">
                                            <p:txEl>
                                              <p:pRg st="0" end="0"/>
                                            </p:txEl>
                                          </p:spTgt>
                                        </p:tgtEl>
                                      </p:cBhvr>
                                    </p:animEffect>
                                  </p:childTnLst>
                                </p:cTn>
                              </p:par>
                              <p:par>
                                <p:cTn id="240" presetID="53" presetClass="entr" presetSubtype="0" fill="hold" nodeType="withEffect">
                                  <p:stCondLst>
                                    <p:cond delay="0"/>
                                  </p:stCondLst>
                                  <p:childTnLst>
                                    <p:set>
                                      <p:cBhvr>
                                        <p:cTn id="241" dur="1" fill="hold">
                                          <p:stCondLst>
                                            <p:cond delay="0"/>
                                          </p:stCondLst>
                                        </p:cTn>
                                        <p:tgtEl>
                                          <p:spTgt spid="82">
                                            <p:txEl>
                                              <p:pRg st="0" end="0"/>
                                            </p:txEl>
                                          </p:spTgt>
                                        </p:tgtEl>
                                        <p:attrNameLst>
                                          <p:attrName>style.visibility</p:attrName>
                                        </p:attrNameLst>
                                      </p:cBhvr>
                                      <p:to>
                                        <p:strVal val="visible"/>
                                      </p:to>
                                    </p:set>
                                    <p:anim calcmode="lin" valueType="num">
                                      <p:cBhvr>
                                        <p:cTn id="242" dur="500" fill="hold"/>
                                        <p:tgtEl>
                                          <p:spTgt spid="82">
                                            <p:txEl>
                                              <p:pRg st="0" end="0"/>
                                            </p:txEl>
                                          </p:spTgt>
                                        </p:tgtEl>
                                        <p:attrNameLst>
                                          <p:attrName>ppt_w</p:attrName>
                                        </p:attrNameLst>
                                      </p:cBhvr>
                                      <p:tavLst>
                                        <p:tav tm="0">
                                          <p:val>
                                            <p:fltVal val="0"/>
                                          </p:val>
                                        </p:tav>
                                        <p:tav tm="100000">
                                          <p:val>
                                            <p:strVal val="#ppt_w"/>
                                          </p:val>
                                        </p:tav>
                                      </p:tavLst>
                                    </p:anim>
                                    <p:anim calcmode="lin" valueType="num">
                                      <p:cBhvr>
                                        <p:cTn id="243" dur="500" fill="hold"/>
                                        <p:tgtEl>
                                          <p:spTgt spid="82">
                                            <p:txEl>
                                              <p:pRg st="0" end="0"/>
                                            </p:txEl>
                                          </p:spTgt>
                                        </p:tgtEl>
                                        <p:attrNameLst>
                                          <p:attrName>ppt_h</p:attrName>
                                        </p:attrNameLst>
                                      </p:cBhvr>
                                      <p:tavLst>
                                        <p:tav tm="0">
                                          <p:val>
                                            <p:fltVal val="0"/>
                                          </p:val>
                                        </p:tav>
                                        <p:tav tm="100000">
                                          <p:val>
                                            <p:strVal val="#ppt_h"/>
                                          </p:val>
                                        </p:tav>
                                      </p:tavLst>
                                    </p:anim>
                                    <p:animEffect transition="in" filter="fade">
                                      <p:cBhvr>
                                        <p:cTn id="244" dur="500"/>
                                        <p:tgtEl>
                                          <p:spTgt spid="82">
                                            <p:txEl>
                                              <p:pRg st="0" end="0"/>
                                            </p:txEl>
                                          </p:spTgt>
                                        </p:tgtEl>
                                      </p:cBhvr>
                                    </p:animEffect>
                                  </p:childTnLst>
                                </p:cTn>
                              </p:par>
                              <p:par>
                                <p:cTn id="245" presetID="53" presetClass="entr" presetSubtype="0" fill="hold" nodeType="withEffect">
                                  <p:stCondLst>
                                    <p:cond delay="0"/>
                                  </p:stCondLst>
                                  <p:childTnLst>
                                    <p:set>
                                      <p:cBhvr>
                                        <p:cTn id="246" dur="1" fill="hold">
                                          <p:stCondLst>
                                            <p:cond delay="0"/>
                                          </p:stCondLst>
                                        </p:cTn>
                                        <p:tgtEl>
                                          <p:spTgt spid="83">
                                            <p:txEl>
                                              <p:pRg st="0" end="0"/>
                                            </p:txEl>
                                          </p:spTgt>
                                        </p:tgtEl>
                                        <p:attrNameLst>
                                          <p:attrName>style.visibility</p:attrName>
                                        </p:attrNameLst>
                                      </p:cBhvr>
                                      <p:to>
                                        <p:strVal val="visible"/>
                                      </p:to>
                                    </p:set>
                                    <p:anim calcmode="lin" valueType="num">
                                      <p:cBhvr>
                                        <p:cTn id="247" dur="500" fill="hold"/>
                                        <p:tgtEl>
                                          <p:spTgt spid="83">
                                            <p:txEl>
                                              <p:pRg st="0" end="0"/>
                                            </p:txEl>
                                          </p:spTgt>
                                        </p:tgtEl>
                                        <p:attrNameLst>
                                          <p:attrName>ppt_w</p:attrName>
                                        </p:attrNameLst>
                                      </p:cBhvr>
                                      <p:tavLst>
                                        <p:tav tm="0">
                                          <p:val>
                                            <p:fltVal val="0"/>
                                          </p:val>
                                        </p:tav>
                                        <p:tav tm="100000">
                                          <p:val>
                                            <p:strVal val="#ppt_w"/>
                                          </p:val>
                                        </p:tav>
                                      </p:tavLst>
                                    </p:anim>
                                    <p:anim calcmode="lin" valueType="num">
                                      <p:cBhvr>
                                        <p:cTn id="248" dur="500" fill="hold"/>
                                        <p:tgtEl>
                                          <p:spTgt spid="83">
                                            <p:txEl>
                                              <p:pRg st="0" end="0"/>
                                            </p:txEl>
                                          </p:spTgt>
                                        </p:tgtEl>
                                        <p:attrNameLst>
                                          <p:attrName>ppt_h</p:attrName>
                                        </p:attrNameLst>
                                      </p:cBhvr>
                                      <p:tavLst>
                                        <p:tav tm="0">
                                          <p:val>
                                            <p:fltVal val="0"/>
                                          </p:val>
                                        </p:tav>
                                        <p:tav tm="100000">
                                          <p:val>
                                            <p:strVal val="#ppt_h"/>
                                          </p:val>
                                        </p:tav>
                                      </p:tavLst>
                                    </p:anim>
                                    <p:animEffect transition="in" filter="fade">
                                      <p:cBhvr>
                                        <p:cTn id="249" dur="500"/>
                                        <p:tgtEl>
                                          <p:spTgt spid="83">
                                            <p:txEl>
                                              <p:pRg st="0" end="0"/>
                                            </p:txEl>
                                          </p:spTgt>
                                        </p:tgtEl>
                                      </p:cBhvr>
                                    </p:animEffect>
                                  </p:childTnLst>
                                </p:cTn>
                              </p:par>
                              <p:par>
                                <p:cTn id="250" presetID="53" presetClass="entr" presetSubtype="0" fill="hold" nodeType="withEffect">
                                  <p:stCondLst>
                                    <p:cond delay="0"/>
                                  </p:stCondLst>
                                  <p:childTnLst>
                                    <p:set>
                                      <p:cBhvr>
                                        <p:cTn id="251" dur="1" fill="hold">
                                          <p:stCondLst>
                                            <p:cond delay="0"/>
                                          </p:stCondLst>
                                        </p:cTn>
                                        <p:tgtEl>
                                          <p:spTgt spid="84">
                                            <p:txEl>
                                              <p:pRg st="0" end="0"/>
                                            </p:txEl>
                                          </p:spTgt>
                                        </p:tgtEl>
                                        <p:attrNameLst>
                                          <p:attrName>style.visibility</p:attrName>
                                        </p:attrNameLst>
                                      </p:cBhvr>
                                      <p:to>
                                        <p:strVal val="visible"/>
                                      </p:to>
                                    </p:set>
                                    <p:anim calcmode="lin" valueType="num">
                                      <p:cBhvr>
                                        <p:cTn id="252" dur="500" fill="hold"/>
                                        <p:tgtEl>
                                          <p:spTgt spid="84">
                                            <p:txEl>
                                              <p:pRg st="0" end="0"/>
                                            </p:txEl>
                                          </p:spTgt>
                                        </p:tgtEl>
                                        <p:attrNameLst>
                                          <p:attrName>ppt_w</p:attrName>
                                        </p:attrNameLst>
                                      </p:cBhvr>
                                      <p:tavLst>
                                        <p:tav tm="0">
                                          <p:val>
                                            <p:fltVal val="0"/>
                                          </p:val>
                                        </p:tav>
                                        <p:tav tm="100000">
                                          <p:val>
                                            <p:strVal val="#ppt_w"/>
                                          </p:val>
                                        </p:tav>
                                      </p:tavLst>
                                    </p:anim>
                                    <p:anim calcmode="lin" valueType="num">
                                      <p:cBhvr>
                                        <p:cTn id="253" dur="500" fill="hold"/>
                                        <p:tgtEl>
                                          <p:spTgt spid="84">
                                            <p:txEl>
                                              <p:pRg st="0" end="0"/>
                                            </p:txEl>
                                          </p:spTgt>
                                        </p:tgtEl>
                                        <p:attrNameLst>
                                          <p:attrName>ppt_h</p:attrName>
                                        </p:attrNameLst>
                                      </p:cBhvr>
                                      <p:tavLst>
                                        <p:tav tm="0">
                                          <p:val>
                                            <p:fltVal val="0"/>
                                          </p:val>
                                        </p:tav>
                                        <p:tav tm="100000">
                                          <p:val>
                                            <p:strVal val="#ppt_h"/>
                                          </p:val>
                                        </p:tav>
                                      </p:tavLst>
                                    </p:anim>
                                    <p:animEffect transition="in" filter="fade">
                                      <p:cBhvr>
                                        <p:cTn id="254" dur="500"/>
                                        <p:tgtEl>
                                          <p:spTgt spid="84">
                                            <p:txEl>
                                              <p:pRg st="0" end="0"/>
                                            </p:txEl>
                                          </p:spTgt>
                                        </p:tgtEl>
                                      </p:cBhvr>
                                    </p:animEffect>
                                  </p:childTnLst>
                                </p:cTn>
                              </p:par>
                            </p:childTnLst>
                          </p:cTn>
                        </p:par>
                      </p:childTnLst>
                    </p:cTn>
                  </p:par>
                  <p:par>
                    <p:cTn id="255" fill="hold">
                      <p:stCondLst>
                        <p:cond delay="indefinite"/>
                      </p:stCondLst>
                      <p:childTnLst>
                        <p:par>
                          <p:cTn id="256" fill="hold">
                            <p:stCondLst>
                              <p:cond delay="0"/>
                            </p:stCondLst>
                            <p:childTnLst>
                              <p:par>
                                <p:cTn id="257" presetID="53" presetClass="entr" presetSubtype="0" fill="hold" nodeType="clickEffect">
                                  <p:stCondLst>
                                    <p:cond delay="0"/>
                                  </p:stCondLst>
                                  <p:childTnLst>
                                    <p:set>
                                      <p:cBhvr>
                                        <p:cTn id="258" dur="1" fill="hold">
                                          <p:stCondLst>
                                            <p:cond delay="0"/>
                                          </p:stCondLst>
                                        </p:cTn>
                                        <p:tgtEl>
                                          <p:spTgt spid="85">
                                            <p:txEl>
                                              <p:pRg st="0" end="0"/>
                                            </p:txEl>
                                          </p:spTgt>
                                        </p:tgtEl>
                                        <p:attrNameLst>
                                          <p:attrName>style.visibility</p:attrName>
                                        </p:attrNameLst>
                                      </p:cBhvr>
                                      <p:to>
                                        <p:strVal val="visible"/>
                                      </p:to>
                                    </p:set>
                                    <p:anim calcmode="lin" valueType="num">
                                      <p:cBhvr>
                                        <p:cTn id="259" dur="500" fill="hold"/>
                                        <p:tgtEl>
                                          <p:spTgt spid="85">
                                            <p:txEl>
                                              <p:pRg st="0" end="0"/>
                                            </p:txEl>
                                          </p:spTgt>
                                        </p:tgtEl>
                                        <p:attrNameLst>
                                          <p:attrName>ppt_w</p:attrName>
                                        </p:attrNameLst>
                                      </p:cBhvr>
                                      <p:tavLst>
                                        <p:tav tm="0">
                                          <p:val>
                                            <p:fltVal val="0"/>
                                          </p:val>
                                        </p:tav>
                                        <p:tav tm="100000">
                                          <p:val>
                                            <p:strVal val="#ppt_w"/>
                                          </p:val>
                                        </p:tav>
                                      </p:tavLst>
                                    </p:anim>
                                    <p:anim calcmode="lin" valueType="num">
                                      <p:cBhvr>
                                        <p:cTn id="260" dur="500" fill="hold"/>
                                        <p:tgtEl>
                                          <p:spTgt spid="85">
                                            <p:txEl>
                                              <p:pRg st="0" end="0"/>
                                            </p:txEl>
                                          </p:spTgt>
                                        </p:tgtEl>
                                        <p:attrNameLst>
                                          <p:attrName>ppt_h</p:attrName>
                                        </p:attrNameLst>
                                      </p:cBhvr>
                                      <p:tavLst>
                                        <p:tav tm="0">
                                          <p:val>
                                            <p:fltVal val="0"/>
                                          </p:val>
                                        </p:tav>
                                        <p:tav tm="100000">
                                          <p:val>
                                            <p:strVal val="#ppt_h"/>
                                          </p:val>
                                        </p:tav>
                                      </p:tavLst>
                                    </p:anim>
                                    <p:animEffect transition="in" filter="fade">
                                      <p:cBhvr>
                                        <p:cTn id="261" dur="500"/>
                                        <p:tgtEl>
                                          <p:spTgt spid="85">
                                            <p:txEl>
                                              <p:pRg st="0" end="0"/>
                                            </p:txEl>
                                          </p:spTgt>
                                        </p:tgtEl>
                                      </p:cBhvr>
                                    </p:animEffect>
                                  </p:childTnLst>
                                </p:cTn>
                              </p:par>
                              <p:par>
                                <p:cTn id="262" presetID="53" presetClass="entr" presetSubtype="0" fill="hold" nodeType="withEffect">
                                  <p:stCondLst>
                                    <p:cond delay="0"/>
                                  </p:stCondLst>
                                  <p:childTnLst>
                                    <p:set>
                                      <p:cBhvr>
                                        <p:cTn id="263" dur="1" fill="hold">
                                          <p:stCondLst>
                                            <p:cond delay="0"/>
                                          </p:stCondLst>
                                        </p:cTn>
                                        <p:tgtEl>
                                          <p:spTgt spid="86">
                                            <p:txEl>
                                              <p:pRg st="0" end="0"/>
                                            </p:txEl>
                                          </p:spTgt>
                                        </p:tgtEl>
                                        <p:attrNameLst>
                                          <p:attrName>style.visibility</p:attrName>
                                        </p:attrNameLst>
                                      </p:cBhvr>
                                      <p:to>
                                        <p:strVal val="visible"/>
                                      </p:to>
                                    </p:set>
                                    <p:anim calcmode="lin" valueType="num">
                                      <p:cBhvr>
                                        <p:cTn id="264" dur="500" fill="hold"/>
                                        <p:tgtEl>
                                          <p:spTgt spid="86">
                                            <p:txEl>
                                              <p:pRg st="0" end="0"/>
                                            </p:txEl>
                                          </p:spTgt>
                                        </p:tgtEl>
                                        <p:attrNameLst>
                                          <p:attrName>ppt_w</p:attrName>
                                        </p:attrNameLst>
                                      </p:cBhvr>
                                      <p:tavLst>
                                        <p:tav tm="0">
                                          <p:val>
                                            <p:fltVal val="0"/>
                                          </p:val>
                                        </p:tav>
                                        <p:tav tm="100000">
                                          <p:val>
                                            <p:strVal val="#ppt_w"/>
                                          </p:val>
                                        </p:tav>
                                      </p:tavLst>
                                    </p:anim>
                                    <p:anim calcmode="lin" valueType="num">
                                      <p:cBhvr>
                                        <p:cTn id="265" dur="500" fill="hold"/>
                                        <p:tgtEl>
                                          <p:spTgt spid="86">
                                            <p:txEl>
                                              <p:pRg st="0" end="0"/>
                                            </p:txEl>
                                          </p:spTgt>
                                        </p:tgtEl>
                                        <p:attrNameLst>
                                          <p:attrName>ppt_h</p:attrName>
                                        </p:attrNameLst>
                                      </p:cBhvr>
                                      <p:tavLst>
                                        <p:tav tm="0">
                                          <p:val>
                                            <p:fltVal val="0"/>
                                          </p:val>
                                        </p:tav>
                                        <p:tav tm="100000">
                                          <p:val>
                                            <p:strVal val="#ppt_h"/>
                                          </p:val>
                                        </p:tav>
                                      </p:tavLst>
                                    </p:anim>
                                    <p:animEffect transition="in" filter="fade">
                                      <p:cBhvr>
                                        <p:cTn id="266" dur="500"/>
                                        <p:tgtEl>
                                          <p:spTgt spid="86">
                                            <p:txEl>
                                              <p:pRg st="0" end="0"/>
                                            </p:txEl>
                                          </p:spTgt>
                                        </p:tgtEl>
                                      </p:cBhvr>
                                    </p:animEffect>
                                  </p:childTnLst>
                                </p:cTn>
                              </p:par>
                              <p:par>
                                <p:cTn id="267" presetID="53" presetClass="entr" presetSubtype="0" fill="hold" nodeType="withEffect">
                                  <p:stCondLst>
                                    <p:cond delay="0"/>
                                  </p:stCondLst>
                                  <p:childTnLst>
                                    <p:set>
                                      <p:cBhvr>
                                        <p:cTn id="268" dur="1" fill="hold">
                                          <p:stCondLst>
                                            <p:cond delay="0"/>
                                          </p:stCondLst>
                                        </p:cTn>
                                        <p:tgtEl>
                                          <p:spTgt spid="87">
                                            <p:txEl>
                                              <p:pRg st="0" end="0"/>
                                            </p:txEl>
                                          </p:spTgt>
                                        </p:tgtEl>
                                        <p:attrNameLst>
                                          <p:attrName>style.visibility</p:attrName>
                                        </p:attrNameLst>
                                      </p:cBhvr>
                                      <p:to>
                                        <p:strVal val="visible"/>
                                      </p:to>
                                    </p:set>
                                    <p:anim calcmode="lin" valueType="num">
                                      <p:cBhvr>
                                        <p:cTn id="269" dur="500" fill="hold"/>
                                        <p:tgtEl>
                                          <p:spTgt spid="87">
                                            <p:txEl>
                                              <p:pRg st="0" end="0"/>
                                            </p:txEl>
                                          </p:spTgt>
                                        </p:tgtEl>
                                        <p:attrNameLst>
                                          <p:attrName>ppt_w</p:attrName>
                                        </p:attrNameLst>
                                      </p:cBhvr>
                                      <p:tavLst>
                                        <p:tav tm="0">
                                          <p:val>
                                            <p:fltVal val="0"/>
                                          </p:val>
                                        </p:tav>
                                        <p:tav tm="100000">
                                          <p:val>
                                            <p:strVal val="#ppt_w"/>
                                          </p:val>
                                        </p:tav>
                                      </p:tavLst>
                                    </p:anim>
                                    <p:anim calcmode="lin" valueType="num">
                                      <p:cBhvr>
                                        <p:cTn id="270" dur="500" fill="hold"/>
                                        <p:tgtEl>
                                          <p:spTgt spid="87">
                                            <p:txEl>
                                              <p:pRg st="0" end="0"/>
                                            </p:txEl>
                                          </p:spTgt>
                                        </p:tgtEl>
                                        <p:attrNameLst>
                                          <p:attrName>ppt_h</p:attrName>
                                        </p:attrNameLst>
                                      </p:cBhvr>
                                      <p:tavLst>
                                        <p:tav tm="0">
                                          <p:val>
                                            <p:fltVal val="0"/>
                                          </p:val>
                                        </p:tav>
                                        <p:tav tm="100000">
                                          <p:val>
                                            <p:strVal val="#ppt_h"/>
                                          </p:val>
                                        </p:tav>
                                      </p:tavLst>
                                    </p:anim>
                                    <p:animEffect transition="in" filter="fade">
                                      <p:cBhvr>
                                        <p:cTn id="271" dur="500"/>
                                        <p:tgtEl>
                                          <p:spTgt spid="87">
                                            <p:txEl>
                                              <p:pRg st="0" end="0"/>
                                            </p:txEl>
                                          </p:spTgt>
                                        </p:tgtEl>
                                      </p:cBhvr>
                                    </p:animEffect>
                                  </p:childTnLst>
                                </p:cTn>
                              </p:par>
                              <p:par>
                                <p:cTn id="272" presetID="53" presetClass="entr" presetSubtype="0" fill="hold" nodeType="withEffect">
                                  <p:stCondLst>
                                    <p:cond delay="0"/>
                                  </p:stCondLst>
                                  <p:childTnLst>
                                    <p:set>
                                      <p:cBhvr>
                                        <p:cTn id="273" dur="1" fill="hold">
                                          <p:stCondLst>
                                            <p:cond delay="0"/>
                                          </p:stCondLst>
                                        </p:cTn>
                                        <p:tgtEl>
                                          <p:spTgt spid="88">
                                            <p:txEl>
                                              <p:pRg st="0" end="0"/>
                                            </p:txEl>
                                          </p:spTgt>
                                        </p:tgtEl>
                                        <p:attrNameLst>
                                          <p:attrName>style.visibility</p:attrName>
                                        </p:attrNameLst>
                                      </p:cBhvr>
                                      <p:to>
                                        <p:strVal val="visible"/>
                                      </p:to>
                                    </p:set>
                                    <p:anim calcmode="lin" valueType="num">
                                      <p:cBhvr>
                                        <p:cTn id="274" dur="500" fill="hold"/>
                                        <p:tgtEl>
                                          <p:spTgt spid="88">
                                            <p:txEl>
                                              <p:pRg st="0" end="0"/>
                                            </p:txEl>
                                          </p:spTgt>
                                        </p:tgtEl>
                                        <p:attrNameLst>
                                          <p:attrName>ppt_w</p:attrName>
                                        </p:attrNameLst>
                                      </p:cBhvr>
                                      <p:tavLst>
                                        <p:tav tm="0">
                                          <p:val>
                                            <p:fltVal val="0"/>
                                          </p:val>
                                        </p:tav>
                                        <p:tav tm="100000">
                                          <p:val>
                                            <p:strVal val="#ppt_w"/>
                                          </p:val>
                                        </p:tav>
                                      </p:tavLst>
                                    </p:anim>
                                    <p:anim calcmode="lin" valueType="num">
                                      <p:cBhvr>
                                        <p:cTn id="275" dur="500" fill="hold"/>
                                        <p:tgtEl>
                                          <p:spTgt spid="88">
                                            <p:txEl>
                                              <p:pRg st="0" end="0"/>
                                            </p:txEl>
                                          </p:spTgt>
                                        </p:tgtEl>
                                        <p:attrNameLst>
                                          <p:attrName>ppt_h</p:attrName>
                                        </p:attrNameLst>
                                      </p:cBhvr>
                                      <p:tavLst>
                                        <p:tav tm="0">
                                          <p:val>
                                            <p:fltVal val="0"/>
                                          </p:val>
                                        </p:tav>
                                        <p:tav tm="100000">
                                          <p:val>
                                            <p:strVal val="#ppt_h"/>
                                          </p:val>
                                        </p:tav>
                                      </p:tavLst>
                                    </p:anim>
                                    <p:animEffect transition="in" filter="fade">
                                      <p:cBhvr>
                                        <p:cTn id="276" dur="500"/>
                                        <p:tgtEl>
                                          <p:spTgt spid="88">
                                            <p:txEl>
                                              <p:pRg st="0" end="0"/>
                                            </p:txEl>
                                          </p:spTgt>
                                        </p:tgtEl>
                                      </p:cBhvr>
                                    </p:animEffect>
                                  </p:childTnLst>
                                </p:cTn>
                              </p:par>
                              <p:par>
                                <p:cTn id="277" presetID="53" presetClass="entr" presetSubtype="0" fill="hold" nodeType="withEffect">
                                  <p:stCondLst>
                                    <p:cond delay="0"/>
                                  </p:stCondLst>
                                  <p:childTnLst>
                                    <p:set>
                                      <p:cBhvr>
                                        <p:cTn id="278" dur="1" fill="hold">
                                          <p:stCondLst>
                                            <p:cond delay="0"/>
                                          </p:stCondLst>
                                        </p:cTn>
                                        <p:tgtEl>
                                          <p:spTgt spid="89">
                                            <p:txEl>
                                              <p:pRg st="0" end="0"/>
                                            </p:txEl>
                                          </p:spTgt>
                                        </p:tgtEl>
                                        <p:attrNameLst>
                                          <p:attrName>style.visibility</p:attrName>
                                        </p:attrNameLst>
                                      </p:cBhvr>
                                      <p:to>
                                        <p:strVal val="visible"/>
                                      </p:to>
                                    </p:set>
                                    <p:anim calcmode="lin" valueType="num">
                                      <p:cBhvr>
                                        <p:cTn id="279" dur="500" fill="hold"/>
                                        <p:tgtEl>
                                          <p:spTgt spid="89">
                                            <p:txEl>
                                              <p:pRg st="0" end="0"/>
                                            </p:txEl>
                                          </p:spTgt>
                                        </p:tgtEl>
                                        <p:attrNameLst>
                                          <p:attrName>ppt_w</p:attrName>
                                        </p:attrNameLst>
                                      </p:cBhvr>
                                      <p:tavLst>
                                        <p:tav tm="0">
                                          <p:val>
                                            <p:fltVal val="0"/>
                                          </p:val>
                                        </p:tav>
                                        <p:tav tm="100000">
                                          <p:val>
                                            <p:strVal val="#ppt_w"/>
                                          </p:val>
                                        </p:tav>
                                      </p:tavLst>
                                    </p:anim>
                                    <p:anim calcmode="lin" valueType="num">
                                      <p:cBhvr>
                                        <p:cTn id="280" dur="500" fill="hold"/>
                                        <p:tgtEl>
                                          <p:spTgt spid="89">
                                            <p:txEl>
                                              <p:pRg st="0" end="0"/>
                                            </p:txEl>
                                          </p:spTgt>
                                        </p:tgtEl>
                                        <p:attrNameLst>
                                          <p:attrName>ppt_h</p:attrName>
                                        </p:attrNameLst>
                                      </p:cBhvr>
                                      <p:tavLst>
                                        <p:tav tm="0">
                                          <p:val>
                                            <p:fltVal val="0"/>
                                          </p:val>
                                        </p:tav>
                                        <p:tav tm="100000">
                                          <p:val>
                                            <p:strVal val="#ppt_h"/>
                                          </p:val>
                                        </p:tav>
                                      </p:tavLst>
                                    </p:anim>
                                    <p:animEffect transition="in" filter="fade">
                                      <p:cBhvr>
                                        <p:cTn id="281" dur="500"/>
                                        <p:tgtEl>
                                          <p:spTgt spid="89">
                                            <p:txEl>
                                              <p:pRg st="0" end="0"/>
                                            </p:txEl>
                                          </p:spTgt>
                                        </p:tgtEl>
                                      </p:cBhvr>
                                    </p:animEffect>
                                  </p:childTnLst>
                                </p:cTn>
                              </p:par>
                              <p:par>
                                <p:cTn id="282" presetID="53" presetClass="entr" presetSubtype="0" fill="hold" nodeType="withEffect">
                                  <p:stCondLst>
                                    <p:cond delay="0"/>
                                  </p:stCondLst>
                                  <p:childTnLst>
                                    <p:set>
                                      <p:cBhvr>
                                        <p:cTn id="283" dur="1" fill="hold">
                                          <p:stCondLst>
                                            <p:cond delay="0"/>
                                          </p:stCondLst>
                                        </p:cTn>
                                        <p:tgtEl>
                                          <p:spTgt spid="90">
                                            <p:txEl>
                                              <p:pRg st="0" end="0"/>
                                            </p:txEl>
                                          </p:spTgt>
                                        </p:tgtEl>
                                        <p:attrNameLst>
                                          <p:attrName>style.visibility</p:attrName>
                                        </p:attrNameLst>
                                      </p:cBhvr>
                                      <p:to>
                                        <p:strVal val="visible"/>
                                      </p:to>
                                    </p:set>
                                    <p:anim calcmode="lin" valueType="num">
                                      <p:cBhvr>
                                        <p:cTn id="284" dur="500" fill="hold"/>
                                        <p:tgtEl>
                                          <p:spTgt spid="90">
                                            <p:txEl>
                                              <p:pRg st="0" end="0"/>
                                            </p:txEl>
                                          </p:spTgt>
                                        </p:tgtEl>
                                        <p:attrNameLst>
                                          <p:attrName>ppt_w</p:attrName>
                                        </p:attrNameLst>
                                      </p:cBhvr>
                                      <p:tavLst>
                                        <p:tav tm="0">
                                          <p:val>
                                            <p:fltVal val="0"/>
                                          </p:val>
                                        </p:tav>
                                        <p:tav tm="100000">
                                          <p:val>
                                            <p:strVal val="#ppt_w"/>
                                          </p:val>
                                        </p:tav>
                                      </p:tavLst>
                                    </p:anim>
                                    <p:anim calcmode="lin" valueType="num">
                                      <p:cBhvr>
                                        <p:cTn id="285" dur="500" fill="hold"/>
                                        <p:tgtEl>
                                          <p:spTgt spid="90">
                                            <p:txEl>
                                              <p:pRg st="0" end="0"/>
                                            </p:txEl>
                                          </p:spTgt>
                                        </p:tgtEl>
                                        <p:attrNameLst>
                                          <p:attrName>ppt_h</p:attrName>
                                        </p:attrNameLst>
                                      </p:cBhvr>
                                      <p:tavLst>
                                        <p:tav tm="0">
                                          <p:val>
                                            <p:fltVal val="0"/>
                                          </p:val>
                                        </p:tav>
                                        <p:tav tm="100000">
                                          <p:val>
                                            <p:strVal val="#ppt_h"/>
                                          </p:val>
                                        </p:tav>
                                      </p:tavLst>
                                    </p:anim>
                                    <p:animEffect transition="in" filter="fade">
                                      <p:cBhvr>
                                        <p:cTn id="286" dur="500"/>
                                        <p:tgtEl>
                                          <p:spTgt spid="90">
                                            <p:txEl>
                                              <p:pRg st="0" end="0"/>
                                            </p:txEl>
                                          </p:spTgt>
                                        </p:tgtEl>
                                      </p:cBhvr>
                                    </p:animEffect>
                                  </p:childTnLst>
                                </p:cTn>
                              </p:par>
                              <p:par>
                                <p:cTn id="287" presetID="53" presetClass="entr" presetSubtype="0" fill="hold" nodeType="withEffect">
                                  <p:stCondLst>
                                    <p:cond delay="0"/>
                                  </p:stCondLst>
                                  <p:childTnLst>
                                    <p:set>
                                      <p:cBhvr>
                                        <p:cTn id="288" dur="1" fill="hold">
                                          <p:stCondLst>
                                            <p:cond delay="0"/>
                                          </p:stCondLst>
                                        </p:cTn>
                                        <p:tgtEl>
                                          <p:spTgt spid="91">
                                            <p:txEl>
                                              <p:pRg st="0" end="0"/>
                                            </p:txEl>
                                          </p:spTgt>
                                        </p:tgtEl>
                                        <p:attrNameLst>
                                          <p:attrName>style.visibility</p:attrName>
                                        </p:attrNameLst>
                                      </p:cBhvr>
                                      <p:to>
                                        <p:strVal val="visible"/>
                                      </p:to>
                                    </p:set>
                                    <p:anim calcmode="lin" valueType="num">
                                      <p:cBhvr>
                                        <p:cTn id="289" dur="500" fill="hold"/>
                                        <p:tgtEl>
                                          <p:spTgt spid="91">
                                            <p:txEl>
                                              <p:pRg st="0" end="0"/>
                                            </p:txEl>
                                          </p:spTgt>
                                        </p:tgtEl>
                                        <p:attrNameLst>
                                          <p:attrName>ppt_w</p:attrName>
                                        </p:attrNameLst>
                                      </p:cBhvr>
                                      <p:tavLst>
                                        <p:tav tm="0">
                                          <p:val>
                                            <p:fltVal val="0"/>
                                          </p:val>
                                        </p:tav>
                                        <p:tav tm="100000">
                                          <p:val>
                                            <p:strVal val="#ppt_w"/>
                                          </p:val>
                                        </p:tav>
                                      </p:tavLst>
                                    </p:anim>
                                    <p:anim calcmode="lin" valueType="num">
                                      <p:cBhvr>
                                        <p:cTn id="290" dur="500" fill="hold"/>
                                        <p:tgtEl>
                                          <p:spTgt spid="91">
                                            <p:txEl>
                                              <p:pRg st="0" end="0"/>
                                            </p:txEl>
                                          </p:spTgt>
                                        </p:tgtEl>
                                        <p:attrNameLst>
                                          <p:attrName>ppt_h</p:attrName>
                                        </p:attrNameLst>
                                      </p:cBhvr>
                                      <p:tavLst>
                                        <p:tav tm="0">
                                          <p:val>
                                            <p:fltVal val="0"/>
                                          </p:val>
                                        </p:tav>
                                        <p:tav tm="100000">
                                          <p:val>
                                            <p:strVal val="#ppt_h"/>
                                          </p:val>
                                        </p:tav>
                                      </p:tavLst>
                                    </p:anim>
                                    <p:animEffect transition="in" filter="fade">
                                      <p:cBhvr>
                                        <p:cTn id="291" dur="500"/>
                                        <p:tgtEl>
                                          <p:spTgt spid="91">
                                            <p:txEl>
                                              <p:pRg st="0" end="0"/>
                                            </p:txEl>
                                          </p:spTgt>
                                        </p:tgtEl>
                                      </p:cBhvr>
                                    </p:animEffect>
                                  </p:childTnLst>
                                </p:cTn>
                              </p:par>
                            </p:childTnLst>
                          </p:cTn>
                        </p:par>
                      </p:childTnLst>
                    </p:cTn>
                  </p:par>
                  <p:par>
                    <p:cTn id="292" fill="hold">
                      <p:stCondLst>
                        <p:cond delay="indefinite"/>
                      </p:stCondLst>
                      <p:childTnLst>
                        <p:par>
                          <p:cTn id="293" fill="hold">
                            <p:stCondLst>
                              <p:cond delay="0"/>
                            </p:stCondLst>
                            <p:childTnLst>
                              <p:par>
                                <p:cTn id="294" presetID="53" presetClass="entr" presetSubtype="0" fill="hold" nodeType="clickEffect">
                                  <p:stCondLst>
                                    <p:cond delay="0"/>
                                  </p:stCondLst>
                                  <p:childTnLst>
                                    <p:set>
                                      <p:cBhvr>
                                        <p:cTn id="295" dur="1" fill="hold">
                                          <p:stCondLst>
                                            <p:cond delay="0"/>
                                          </p:stCondLst>
                                        </p:cTn>
                                        <p:tgtEl>
                                          <p:spTgt spid="92">
                                            <p:txEl>
                                              <p:pRg st="0" end="0"/>
                                            </p:txEl>
                                          </p:spTgt>
                                        </p:tgtEl>
                                        <p:attrNameLst>
                                          <p:attrName>style.visibility</p:attrName>
                                        </p:attrNameLst>
                                      </p:cBhvr>
                                      <p:to>
                                        <p:strVal val="visible"/>
                                      </p:to>
                                    </p:set>
                                    <p:anim calcmode="lin" valueType="num">
                                      <p:cBhvr>
                                        <p:cTn id="296" dur="500" fill="hold"/>
                                        <p:tgtEl>
                                          <p:spTgt spid="92">
                                            <p:txEl>
                                              <p:pRg st="0" end="0"/>
                                            </p:txEl>
                                          </p:spTgt>
                                        </p:tgtEl>
                                        <p:attrNameLst>
                                          <p:attrName>ppt_w</p:attrName>
                                        </p:attrNameLst>
                                      </p:cBhvr>
                                      <p:tavLst>
                                        <p:tav tm="0">
                                          <p:val>
                                            <p:fltVal val="0"/>
                                          </p:val>
                                        </p:tav>
                                        <p:tav tm="100000">
                                          <p:val>
                                            <p:strVal val="#ppt_w"/>
                                          </p:val>
                                        </p:tav>
                                      </p:tavLst>
                                    </p:anim>
                                    <p:anim calcmode="lin" valueType="num">
                                      <p:cBhvr>
                                        <p:cTn id="297" dur="500" fill="hold"/>
                                        <p:tgtEl>
                                          <p:spTgt spid="92">
                                            <p:txEl>
                                              <p:pRg st="0" end="0"/>
                                            </p:txEl>
                                          </p:spTgt>
                                        </p:tgtEl>
                                        <p:attrNameLst>
                                          <p:attrName>ppt_h</p:attrName>
                                        </p:attrNameLst>
                                      </p:cBhvr>
                                      <p:tavLst>
                                        <p:tav tm="0">
                                          <p:val>
                                            <p:fltVal val="0"/>
                                          </p:val>
                                        </p:tav>
                                        <p:tav tm="100000">
                                          <p:val>
                                            <p:strVal val="#ppt_h"/>
                                          </p:val>
                                        </p:tav>
                                      </p:tavLst>
                                    </p:anim>
                                    <p:animEffect transition="in" filter="fade">
                                      <p:cBhvr>
                                        <p:cTn id="298" dur="500"/>
                                        <p:tgtEl>
                                          <p:spTgt spid="92">
                                            <p:txEl>
                                              <p:pRg st="0" end="0"/>
                                            </p:txEl>
                                          </p:spTgt>
                                        </p:tgtEl>
                                      </p:cBhvr>
                                    </p:animEffect>
                                  </p:childTnLst>
                                </p:cTn>
                              </p:par>
                              <p:par>
                                <p:cTn id="299" presetID="53" presetClass="entr" presetSubtype="0" fill="hold" nodeType="withEffect">
                                  <p:stCondLst>
                                    <p:cond delay="0"/>
                                  </p:stCondLst>
                                  <p:childTnLst>
                                    <p:set>
                                      <p:cBhvr>
                                        <p:cTn id="300" dur="1" fill="hold">
                                          <p:stCondLst>
                                            <p:cond delay="0"/>
                                          </p:stCondLst>
                                        </p:cTn>
                                        <p:tgtEl>
                                          <p:spTgt spid="93">
                                            <p:txEl>
                                              <p:pRg st="0" end="0"/>
                                            </p:txEl>
                                          </p:spTgt>
                                        </p:tgtEl>
                                        <p:attrNameLst>
                                          <p:attrName>style.visibility</p:attrName>
                                        </p:attrNameLst>
                                      </p:cBhvr>
                                      <p:to>
                                        <p:strVal val="visible"/>
                                      </p:to>
                                    </p:set>
                                    <p:anim calcmode="lin" valueType="num">
                                      <p:cBhvr>
                                        <p:cTn id="301" dur="500" fill="hold"/>
                                        <p:tgtEl>
                                          <p:spTgt spid="93">
                                            <p:txEl>
                                              <p:pRg st="0" end="0"/>
                                            </p:txEl>
                                          </p:spTgt>
                                        </p:tgtEl>
                                        <p:attrNameLst>
                                          <p:attrName>ppt_w</p:attrName>
                                        </p:attrNameLst>
                                      </p:cBhvr>
                                      <p:tavLst>
                                        <p:tav tm="0">
                                          <p:val>
                                            <p:fltVal val="0"/>
                                          </p:val>
                                        </p:tav>
                                        <p:tav tm="100000">
                                          <p:val>
                                            <p:strVal val="#ppt_w"/>
                                          </p:val>
                                        </p:tav>
                                      </p:tavLst>
                                    </p:anim>
                                    <p:anim calcmode="lin" valueType="num">
                                      <p:cBhvr>
                                        <p:cTn id="302" dur="500" fill="hold"/>
                                        <p:tgtEl>
                                          <p:spTgt spid="93">
                                            <p:txEl>
                                              <p:pRg st="0" end="0"/>
                                            </p:txEl>
                                          </p:spTgt>
                                        </p:tgtEl>
                                        <p:attrNameLst>
                                          <p:attrName>ppt_h</p:attrName>
                                        </p:attrNameLst>
                                      </p:cBhvr>
                                      <p:tavLst>
                                        <p:tav tm="0">
                                          <p:val>
                                            <p:fltVal val="0"/>
                                          </p:val>
                                        </p:tav>
                                        <p:tav tm="100000">
                                          <p:val>
                                            <p:strVal val="#ppt_h"/>
                                          </p:val>
                                        </p:tav>
                                      </p:tavLst>
                                    </p:anim>
                                    <p:animEffect transition="in" filter="fade">
                                      <p:cBhvr>
                                        <p:cTn id="303" dur="500"/>
                                        <p:tgtEl>
                                          <p:spTgt spid="93">
                                            <p:txEl>
                                              <p:pRg st="0" end="0"/>
                                            </p:txEl>
                                          </p:spTgt>
                                        </p:tgtEl>
                                      </p:cBhvr>
                                    </p:animEffect>
                                  </p:childTnLst>
                                </p:cTn>
                              </p:par>
                              <p:par>
                                <p:cTn id="304" presetID="53" presetClass="entr" presetSubtype="0" fill="hold" nodeType="withEffect">
                                  <p:stCondLst>
                                    <p:cond delay="0"/>
                                  </p:stCondLst>
                                  <p:childTnLst>
                                    <p:set>
                                      <p:cBhvr>
                                        <p:cTn id="305" dur="1" fill="hold">
                                          <p:stCondLst>
                                            <p:cond delay="0"/>
                                          </p:stCondLst>
                                        </p:cTn>
                                        <p:tgtEl>
                                          <p:spTgt spid="94">
                                            <p:txEl>
                                              <p:pRg st="0" end="0"/>
                                            </p:txEl>
                                          </p:spTgt>
                                        </p:tgtEl>
                                        <p:attrNameLst>
                                          <p:attrName>style.visibility</p:attrName>
                                        </p:attrNameLst>
                                      </p:cBhvr>
                                      <p:to>
                                        <p:strVal val="visible"/>
                                      </p:to>
                                    </p:set>
                                    <p:anim calcmode="lin" valueType="num">
                                      <p:cBhvr>
                                        <p:cTn id="306" dur="500" fill="hold"/>
                                        <p:tgtEl>
                                          <p:spTgt spid="94">
                                            <p:txEl>
                                              <p:pRg st="0" end="0"/>
                                            </p:txEl>
                                          </p:spTgt>
                                        </p:tgtEl>
                                        <p:attrNameLst>
                                          <p:attrName>ppt_w</p:attrName>
                                        </p:attrNameLst>
                                      </p:cBhvr>
                                      <p:tavLst>
                                        <p:tav tm="0">
                                          <p:val>
                                            <p:fltVal val="0"/>
                                          </p:val>
                                        </p:tav>
                                        <p:tav tm="100000">
                                          <p:val>
                                            <p:strVal val="#ppt_w"/>
                                          </p:val>
                                        </p:tav>
                                      </p:tavLst>
                                    </p:anim>
                                    <p:anim calcmode="lin" valueType="num">
                                      <p:cBhvr>
                                        <p:cTn id="307" dur="500" fill="hold"/>
                                        <p:tgtEl>
                                          <p:spTgt spid="94">
                                            <p:txEl>
                                              <p:pRg st="0" end="0"/>
                                            </p:txEl>
                                          </p:spTgt>
                                        </p:tgtEl>
                                        <p:attrNameLst>
                                          <p:attrName>ppt_h</p:attrName>
                                        </p:attrNameLst>
                                      </p:cBhvr>
                                      <p:tavLst>
                                        <p:tav tm="0">
                                          <p:val>
                                            <p:fltVal val="0"/>
                                          </p:val>
                                        </p:tav>
                                        <p:tav tm="100000">
                                          <p:val>
                                            <p:strVal val="#ppt_h"/>
                                          </p:val>
                                        </p:tav>
                                      </p:tavLst>
                                    </p:anim>
                                    <p:animEffect transition="in" filter="fade">
                                      <p:cBhvr>
                                        <p:cTn id="308" dur="500"/>
                                        <p:tgtEl>
                                          <p:spTgt spid="94">
                                            <p:txEl>
                                              <p:pRg st="0" end="0"/>
                                            </p:txEl>
                                          </p:spTgt>
                                        </p:tgtEl>
                                      </p:cBhvr>
                                    </p:animEffect>
                                  </p:childTnLst>
                                </p:cTn>
                              </p:par>
                              <p:par>
                                <p:cTn id="309" presetID="53" presetClass="entr" presetSubtype="0" fill="hold" nodeType="withEffect">
                                  <p:stCondLst>
                                    <p:cond delay="0"/>
                                  </p:stCondLst>
                                  <p:childTnLst>
                                    <p:set>
                                      <p:cBhvr>
                                        <p:cTn id="310" dur="1" fill="hold">
                                          <p:stCondLst>
                                            <p:cond delay="0"/>
                                          </p:stCondLst>
                                        </p:cTn>
                                        <p:tgtEl>
                                          <p:spTgt spid="95">
                                            <p:txEl>
                                              <p:pRg st="0" end="0"/>
                                            </p:txEl>
                                          </p:spTgt>
                                        </p:tgtEl>
                                        <p:attrNameLst>
                                          <p:attrName>style.visibility</p:attrName>
                                        </p:attrNameLst>
                                      </p:cBhvr>
                                      <p:to>
                                        <p:strVal val="visible"/>
                                      </p:to>
                                    </p:set>
                                    <p:anim calcmode="lin" valueType="num">
                                      <p:cBhvr>
                                        <p:cTn id="311" dur="500" fill="hold"/>
                                        <p:tgtEl>
                                          <p:spTgt spid="95">
                                            <p:txEl>
                                              <p:pRg st="0" end="0"/>
                                            </p:txEl>
                                          </p:spTgt>
                                        </p:tgtEl>
                                        <p:attrNameLst>
                                          <p:attrName>ppt_w</p:attrName>
                                        </p:attrNameLst>
                                      </p:cBhvr>
                                      <p:tavLst>
                                        <p:tav tm="0">
                                          <p:val>
                                            <p:fltVal val="0"/>
                                          </p:val>
                                        </p:tav>
                                        <p:tav tm="100000">
                                          <p:val>
                                            <p:strVal val="#ppt_w"/>
                                          </p:val>
                                        </p:tav>
                                      </p:tavLst>
                                    </p:anim>
                                    <p:anim calcmode="lin" valueType="num">
                                      <p:cBhvr>
                                        <p:cTn id="312" dur="500" fill="hold"/>
                                        <p:tgtEl>
                                          <p:spTgt spid="95">
                                            <p:txEl>
                                              <p:pRg st="0" end="0"/>
                                            </p:txEl>
                                          </p:spTgt>
                                        </p:tgtEl>
                                        <p:attrNameLst>
                                          <p:attrName>ppt_h</p:attrName>
                                        </p:attrNameLst>
                                      </p:cBhvr>
                                      <p:tavLst>
                                        <p:tav tm="0">
                                          <p:val>
                                            <p:fltVal val="0"/>
                                          </p:val>
                                        </p:tav>
                                        <p:tav tm="100000">
                                          <p:val>
                                            <p:strVal val="#ppt_h"/>
                                          </p:val>
                                        </p:tav>
                                      </p:tavLst>
                                    </p:anim>
                                    <p:animEffect transition="in" filter="fade">
                                      <p:cBhvr>
                                        <p:cTn id="313" dur="500"/>
                                        <p:tgtEl>
                                          <p:spTgt spid="95">
                                            <p:txEl>
                                              <p:pRg st="0" end="0"/>
                                            </p:txEl>
                                          </p:spTgt>
                                        </p:tgtEl>
                                      </p:cBhvr>
                                    </p:animEffect>
                                  </p:childTnLst>
                                </p:cTn>
                              </p:par>
                            </p:childTnLst>
                          </p:cTn>
                        </p:par>
                      </p:childTnLst>
                    </p:cTn>
                  </p:par>
                  <p:par>
                    <p:cTn id="314" fill="hold">
                      <p:stCondLst>
                        <p:cond delay="indefinite"/>
                      </p:stCondLst>
                      <p:childTnLst>
                        <p:par>
                          <p:cTn id="315" fill="hold">
                            <p:stCondLst>
                              <p:cond delay="0"/>
                            </p:stCondLst>
                            <p:childTnLst>
                              <p:par>
                                <p:cTn id="316" presetID="53" presetClass="entr" presetSubtype="0" fill="hold" nodeType="clickEffect">
                                  <p:stCondLst>
                                    <p:cond delay="0"/>
                                  </p:stCondLst>
                                  <p:childTnLst>
                                    <p:set>
                                      <p:cBhvr>
                                        <p:cTn id="317" dur="1" fill="hold">
                                          <p:stCondLst>
                                            <p:cond delay="0"/>
                                          </p:stCondLst>
                                        </p:cTn>
                                        <p:tgtEl>
                                          <p:spTgt spid="98">
                                            <p:txEl>
                                              <p:pRg st="0" end="0"/>
                                            </p:txEl>
                                          </p:spTgt>
                                        </p:tgtEl>
                                        <p:attrNameLst>
                                          <p:attrName>style.visibility</p:attrName>
                                        </p:attrNameLst>
                                      </p:cBhvr>
                                      <p:to>
                                        <p:strVal val="visible"/>
                                      </p:to>
                                    </p:set>
                                    <p:anim calcmode="lin" valueType="num">
                                      <p:cBhvr>
                                        <p:cTn id="318"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319"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320" dur="500"/>
                                        <p:tgtEl>
                                          <p:spTgt spid="98">
                                            <p:txEl>
                                              <p:pRg st="0" end="0"/>
                                            </p:txEl>
                                          </p:spTgt>
                                        </p:tgtEl>
                                      </p:cBhvr>
                                    </p:animEffect>
                                  </p:childTnLst>
                                </p:cTn>
                              </p:par>
                              <p:par>
                                <p:cTn id="321" presetID="53" presetClass="entr" presetSubtype="0" fill="hold" nodeType="withEffect">
                                  <p:stCondLst>
                                    <p:cond delay="0"/>
                                  </p:stCondLst>
                                  <p:childTnLst>
                                    <p:set>
                                      <p:cBhvr>
                                        <p:cTn id="322" dur="1" fill="hold">
                                          <p:stCondLst>
                                            <p:cond delay="0"/>
                                          </p:stCondLst>
                                        </p:cTn>
                                        <p:tgtEl>
                                          <p:spTgt spid="97">
                                            <p:txEl>
                                              <p:pRg st="0" end="0"/>
                                            </p:txEl>
                                          </p:spTgt>
                                        </p:tgtEl>
                                        <p:attrNameLst>
                                          <p:attrName>style.visibility</p:attrName>
                                        </p:attrNameLst>
                                      </p:cBhvr>
                                      <p:to>
                                        <p:strVal val="visible"/>
                                      </p:to>
                                    </p:set>
                                    <p:anim calcmode="lin" valueType="num">
                                      <p:cBhvr>
                                        <p:cTn id="323" dur="500" fill="hold"/>
                                        <p:tgtEl>
                                          <p:spTgt spid="97">
                                            <p:txEl>
                                              <p:pRg st="0" end="0"/>
                                            </p:txEl>
                                          </p:spTgt>
                                        </p:tgtEl>
                                        <p:attrNameLst>
                                          <p:attrName>ppt_w</p:attrName>
                                        </p:attrNameLst>
                                      </p:cBhvr>
                                      <p:tavLst>
                                        <p:tav tm="0">
                                          <p:val>
                                            <p:fltVal val="0"/>
                                          </p:val>
                                        </p:tav>
                                        <p:tav tm="100000">
                                          <p:val>
                                            <p:strVal val="#ppt_w"/>
                                          </p:val>
                                        </p:tav>
                                      </p:tavLst>
                                    </p:anim>
                                    <p:anim calcmode="lin" valueType="num">
                                      <p:cBhvr>
                                        <p:cTn id="324" dur="500" fill="hold"/>
                                        <p:tgtEl>
                                          <p:spTgt spid="97">
                                            <p:txEl>
                                              <p:pRg st="0" end="0"/>
                                            </p:txEl>
                                          </p:spTgt>
                                        </p:tgtEl>
                                        <p:attrNameLst>
                                          <p:attrName>ppt_h</p:attrName>
                                        </p:attrNameLst>
                                      </p:cBhvr>
                                      <p:tavLst>
                                        <p:tav tm="0">
                                          <p:val>
                                            <p:fltVal val="0"/>
                                          </p:val>
                                        </p:tav>
                                        <p:tav tm="100000">
                                          <p:val>
                                            <p:strVal val="#ppt_h"/>
                                          </p:val>
                                        </p:tav>
                                      </p:tavLst>
                                    </p:anim>
                                    <p:animEffect transition="in" filter="fade">
                                      <p:cBhvr>
                                        <p:cTn id="325" dur="500"/>
                                        <p:tgtEl>
                                          <p:spTgt spid="97">
                                            <p:txEl>
                                              <p:pRg st="0" end="0"/>
                                            </p:txEl>
                                          </p:spTgt>
                                        </p:tgtEl>
                                      </p:cBhvr>
                                    </p:animEffect>
                                  </p:childTnLst>
                                </p:cTn>
                              </p:par>
                              <p:par>
                                <p:cTn id="326" presetID="53" presetClass="entr" presetSubtype="0" fill="hold" nodeType="withEffect">
                                  <p:stCondLst>
                                    <p:cond delay="0"/>
                                  </p:stCondLst>
                                  <p:childTnLst>
                                    <p:set>
                                      <p:cBhvr>
                                        <p:cTn id="327" dur="1" fill="hold">
                                          <p:stCondLst>
                                            <p:cond delay="0"/>
                                          </p:stCondLst>
                                        </p:cTn>
                                        <p:tgtEl>
                                          <p:spTgt spid="96">
                                            <p:txEl>
                                              <p:pRg st="0" end="0"/>
                                            </p:txEl>
                                          </p:spTgt>
                                        </p:tgtEl>
                                        <p:attrNameLst>
                                          <p:attrName>style.visibility</p:attrName>
                                        </p:attrNameLst>
                                      </p:cBhvr>
                                      <p:to>
                                        <p:strVal val="visible"/>
                                      </p:to>
                                    </p:set>
                                    <p:anim calcmode="lin" valueType="num">
                                      <p:cBhvr>
                                        <p:cTn id="328" dur="500" fill="hold"/>
                                        <p:tgtEl>
                                          <p:spTgt spid="96">
                                            <p:txEl>
                                              <p:pRg st="0" end="0"/>
                                            </p:txEl>
                                          </p:spTgt>
                                        </p:tgtEl>
                                        <p:attrNameLst>
                                          <p:attrName>ppt_w</p:attrName>
                                        </p:attrNameLst>
                                      </p:cBhvr>
                                      <p:tavLst>
                                        <p:tav tm="0">
                                          <p:val>
                                            <p:fltVal val="0"/>
                                          </p:val>
                                        </p:tav>
                                        <p:tav tm="100000">
                                          <p:val>
                                            <p:strVal val="#ppt_w"/>
                                          </p:val>
                                        </p:tav>
                                      </p:tavLst>
                                    </p:anim>
                                    <p:anim calcmode="lin" valueType="num">
                                      <p:cBhvr>
                                        <p:cTn id="329" dur="500" fill="hold"/>
                                        <p:tgtEl>
                                          <p:spTgt spid="96">
                                            <p:txEl>
                                              <p:pRg st="0" end="0"/>
                                            </p:txEl>
                                          </p:spTgt>
                                        </p:tgtEl>
                                        <p:attrNameLst>
                                          <p:attrName>ppt_h</p:attrName>
                                        </p:attrNameLst>
                                      </p:cBhvr>
                                      <p:tavLst>
                                        <p:tav tm="0">
                                          <p:val>
                                            <p:fltVal val="0"/>
                                          </p:val>
                                        </p:tav>
                                        <p:tav tm="100000">
                                          <p:val>
                                            <p:strVal val="#ppt_h"/>
                                          </p:val>
                                        </p:tav>
                                      </p:tavLst>
                                    </p:anim>
                                    <p:animEffect transition="in" filter="fade">
                                      <p:cBhvr>
                                        <p:cTn id="330" dur="500"/>
                                        <p:tgtEl>
                                          <p:spTgt spid="96">
                                            <p:txEl>
                                              <p:pRg st="0" end="0"/>
                                            </p:txEl>
                                          </p:spTgt>
                                        </p:tgtEl>
                                      </p:cBhvr>
                                    </p:animEffect>
                                  </p:childTnLst>
                                </p:cTn>
                              </p:par>
                              <p:par>
                                <p:cTn id="331" presetID="53" presetClass="entr" presetSubtype="0" fill="hold" nodeType="withEffect">
                                  <p:stCondLst>
                                    <p:cond delay="0"/>
                                  </p:stCondLst>
                                  <p:childTnLst>
                                    <p:set>
                                      <p:cBhvr>
                                        <p:cTn id="332" dur="1" fill="hold">
                                          <p:stCondLst>
                                            <p:cond delay="0"/>
                                          </p:stCondLst>
                                        </p:cTn>
                                        <p:tgtEl>
                                          <p:spTgt spid="99">
                                            <p:txEl>
                                              <p:pRg st="0" end="0"/>
                                            </p:txEl>
                                          </p:spTgt>
                                        </p:tgtEl>
                                        <p:attrNameLst>
                                          <p:attrName>style.visibility</p:attrName>
                                        </p:attrNameLst>
                                      </p:cBhvr>
                                      <p:to>
                                        <p:strVal val="visible"/>
                                      </p:to>
                                    </p:set>
                                    <p:anim calcmode="lin" valueType="num">
                                      <p:cBhvr>
                                        <p:cTn id="333" dur="500" fill="hold"/>
                                        <p:tgtEl>
                                          <p:spTgt spid="99">
                                            <p:txEl>
                                              <p:pRg st="0" end="0"/>
                                            </p:txEl>
                                          </p:spTgt>
                                        </p:tgtEl>
                                        <p:attrNameLst>
                                          <p:attrName>ppt_w</p:attrName>
                                        </p:attrNameLst>
                                      </p:cBhvr>
                                      <p:tavLst>
                                        <p:tav tm="0">
                                          <p:val>
                                            <p:fltVal val="0"/>
                                          </p:val>
                                        </p:tav>
                                        <p:tav tm="100000">
                                          <p:val>
                                            <p:strVal val="#ppt_w"/>
                                          </p:val>
                                        </p:tav>
                                      </p:tavLst>
                                    </p:anim>
                                    <p:anim calcmode="lin" valueType="num">
                                      <p:cBhvr>
                                        <p:cTn id="334" dur="500" fill="hold"/>
                                        <p:tgtEl>
                                          <p:spTgt spid="99">
                                            <p:txEl>
                                              <p:pRg st="0" end="0"/>
                                            </p:txEl>
                                          </p:spTgt>
                                        </p:tgtEl>
                                        <p:attrNameLst>
                                          <p:attrName>ppt_h</p:attrName>
                                        </p:attrNameLst>
                                      </p:cBhvr>
                                      <p:tavLst>
                                        <p:tav tm="0">
                                          <p:val>
                                            <p:fltVal val="0"/>
                                          </p:val>
                                        </p:tav>
                                        <p:tav tm="100000">
                                          <p:val>
                                            <p:strVal val="#ppt_h"/>
                                          </p:val>
                                        </p:tav>
                                      </p:tavLst>
                                    </p:anim>
                                    <p:animEffect transition="in" filter="fade">
                                      <p:cBhvr>
                                        <p:cTn id="335" dur="500"/>
                                        <p:tgtEl>
                                          <p:spTgt spid="99">
                                            <p:txEl>
                                              <p:pRg st="0" end="0"/>
                                            </p:txEl>
                                          </p:spTgt>
                                        </p:tgtEl>
                                      </p:cBhvr>
                                    </p:animEffect>
                                  </p:childTnLst>
                                </p:cTn>
                              </p:par>
                              <p:par>
                                <p:cTn id="336" presetID="53" presetClass="entr" presetSubtype="0" fill="hold" nodeType="withEffect">
                                  <p:stCondLst>
                                    <p:cond delay="0"/>
                                  </p:stCondLst>
                                  <p:childTnLst>
                                    <p:set>
                                      <p:cBhvr>
                                        <p:cTn id="337" dur="1" fill="hold">
                                          <p:stCondLst>
                                            <p:cond delay="0"/>
                                          </p:stCondLst>
                                        </p:cTn>
                                        <p:tgtEl>
                                          <p:spTgt spid="100">
                                            <p:txEl>
                                              <p:pRg st="0" end="0"/>
                                            </p:txEl>
                                          </p:spTgt>
                                        </p:tgtEl>
                                        <p:attrNameLst>
                                          <p:attrName>style.visibility</p:attrName>
                                        </p:attrNameLst>
                                      </p:cBhvr>
                                      <p:to>
                                        <p:strVal val="visible"/>
                                      </p:to>
                                    </p:set>
                                    <p:anim calcmode="lin" valueType="num">
                                      <p:cBhvr>
                                        <p:cTn id="338" dur="500" fill="hold"/>
                                        <p:tgtEl>
                                          <p:spTgt spid="100">
                                            <p:txEl>
                                              <p:pRg st="0" end="0"/>
                                            </p:txEl>
                                          </p:spTgt>
                                        </p:tgtEl>
                                        <p:attrNameLst>
                                          <p:attrName>ppt_w</p:attrName>
                                        </p:attrNameLst>
                                      </p:cBhvr>
                                      <p:tavLst>
                                        <p:tav tm="0">
                                          <p:val>
                                            <p:fltVal val="0"/>
                                          </p:val>
                                        </p:tav>
                                        <p:tav tm="100000">
                                          <p:val>
                                            <p:strVal val="#ppt_w"/>
                                          </p:val>
                                        </p:tav>
                                      </p:tavLst>
                                    </p:anim>
                                    <p:anim calcmode="lin" valueType="num">
                                      <p:cBhvr>
                                        <p:cTn id="339" dur="500" fill="hold"/>
                                        <p:tgtEl>
                                          <p:spTgt spid="100">
                                            <p:txEl>
                                              <p:pRg st="0" end="0"/>
                                            </p:txEl>
                                          </p:spTgt>
                                        </p:tgtEl>
                                        <p:attrNameLst>
                                          <p:attrName>ppt_h</p:attrName>
                                        </p:attrNameLst>
                                      </p:cBhvr>
                                      <p:tavLst>
                                        <p:tav tm="0">
                                          <p:val>
                                            <p:fltVal val="0"/>
                                          </p:val>
                                        </p:tav>
                                        <p:tav tm="100000">
                                          <p:val>
                                            <p:strVal val="#ppt_h"/>
                                          </p:val>
                                        </p:tav>
                                      </p:tavLst>
                                    </p:anim>
                                    <p:animEffect transition="in" filter="fade">
                                      <p:cBhvr>
                                        <p:cTn id="340" dur="500"/>
                                        <p:tgtEl>
                                          <p:spTgt spid="100">
                                            <p:txEl>
                                              <p:pRg st="0" end="0"/>
                                            </p:txEl>
                                          </p:spTgt>
                                        </p:tgtEl>
                                      </p:cBhvr>
                                    </p:animEffect>
                                  </p:childTnLst>
                                </p:cTn>
                              </p:par>
                            </p:childTnLst>
                          </p:cTn>
                        </p:par>
                      </p:childTnLst>
                    </p:cTn>
                  </p:par>
                  <p:par>
                    <p:cTn id="341" fill="hold">
                      <p:stCondLst>
                        <p:cond delay="indefinite"/>
                      </p:stCondLst>
                      <p:childTnLst>
                        <p:par>
                          <p:cTn id="342" fill="hold">
                            <p:stCondLst>
                              <p:cond delay="0"/>
                            </p:stCondLst>
                            <p:childTnLst>
                              <p:par>
                                <p:cTn id="343" presetID="53" presetClass="entr" presetSubtype="0" fill="hold" nodeType="clickEffect">
                                  <p:stCondLst>
                                    <p:cond delay="0"/>
                                  </p:stCondLst>
                                  <p:childTnLst>
                                    <p:set>
                                      <p:cBhvr>
                                        <p:cTn id="344" dur="1" fill="hold">
                                          <p:stCondLst>
                                            <p:cond delay="0"/>
                                          </p:stCondLst>
                                        </p:cTn>
                                        <p:tgtEl>
                                          <p:spTgt spid="101">
                                            <p:txEl>
                                              <p:pRg st="0" end="0"/>
                                            </p:txEl>
                                          </p:spTgt>
                                        </p:tgtEl>
                                        <p:attrNameLst>
                                          <p:attrName>style.visibility</p:attrName>
                                        </p:attrNameLst>
                                      </p:cBhvr>
                                      <p:to>
                                        <p:strVal val="visible"/>
                                      </p:to>
                                    </p:set>
                                    <p:anim calcmode="lin" valueType="num">
                                      <p:cBhvr>
                                        <p:cTn id="345" dur="500" fill="hold"/>
                                        <p:tgtEl>
                                          <p:spTgt spid="101">
                                            <p:txEl>
                                              <p:pRg st="0" end="0"/>
                                            </p:txEl>
                                          </p:spTgt>
                                        </p:tgtEl>
                                        <p:attrNameLst>
                                          <p:attrName>ppt_w</p:attrName>
                                        </p:attrNameLst>
                                      </p:cBhvr>
                                      <p:tavLst>
                                        <p:tav tm="0">
                                          <p:val>
                                            <p:fltVal val="0"/>
                                          </p:val>
                                        </p:tav>
                                        <p:tav tm="100000">
                                          <p:val>
                                            <p:strVal val="#ppt_w"/>
                                          </p:val>
                                        </p:tav>
                                      </p:tavLst>
                                    </p:anim>
                                    <p:anim calcmode="lin" valueType="num">
                                      <p:cBhvr>
                                        <p:cTn id="346" dur="500" fill="hold"/>
                                        <p:tgtEl>
                                          <p:spTgt spid="101">
                                            <p:txEl>
                                              <p:pRg st="0" end="0"/>
                                            </p:txEl>
                                          </p:spTgt>
                                        </p:tgtEl>
                                        <p:attrNameLst>
                                          <p:attrName>ppt_h</p:attrName>
                                        </p:attrNameLst>
                                      </p:cBhvr>
                                      <p:tavLst>
                                        <p:tav tm="0">
                                          <p:val>
                                            <p:fltVal val="0"/>
                                          </p:val>
                                        </p:tav>
                                        <p:tav tm="100000">
                                          <p:val>
                                            <p:strVal val="#ppt_h"/>
                                          </p:val>
                                        </p:tav>
                                      </p:tavLst>
                                    </p:anim>
                                    <p:animEffect transition="in" filter="fade">
                                      <p:cBhvr>
                                        <p:cTn id="347" dur="500"/>
                                        <p:tgtEl>
                                          <p:spTgt spid="101">
                                            <p:txEl>
                                              <p:pRg st="0" end="0"/>
                                            </p:txEl>
                                          </p:spTgt>
                                        </p:tgtEl>
                                      </p:cBhvr>
                                    </p:animEffect>
                                  </p:childTnLst>
                                </p:cTn>
                              </p:par>
                              <p:par>
                                <p:cTn id="348" presetID="53" presetClass="entr" presetSubtype="0" fill="hold" nodeType="withEffect">
                                  <p:stCondLst>
                                    <p:cond delay="0"/>
                                  </p:stCondLst>
                                  <p:childTnLst>
                                    <p:set>
                                      <p:cBhvr>
                                        <p:cTn id="349" dur="1" fill="hold">
                                          <p:stCondLst>
                                            <p:cond delay="0"/>
                                          </p:stCondLst>
                                        </p:cTn>
                                        <p:tgtEl>
                                          <p:spTgt spid="102">
                                            <p:txEl>
                                              <p:pRg st="0" end="0"/>
                                            </p:txEl>
                                          </p:spTgt>
                                        </p:tgtEl>
                                        <p:attrNameLst>
                                          <p:attrName>style.visibility</p:attrName>
                                        </p:attrNameLst>
                                      </p:cBhvr>
                                      <p:to>
                                        <p:strVal val="visible"/>
                                      </p:to>
                                    </p:set>
                                    <p:anim calcmode="lin" valueType="num">
                                      <p:cBhvr>
                                        <p:cTn id="350" dur="500" fill="hold"/>
                                        <p:tgtEl>
                                          <p:spTgt spid="102">
                                            <p:txEl>
                                              <p:pRg st="0" end="0"/>
                                            </p:txEl>
                                          </p:spTgt>
                                        </p:tgtEl>
                                        <p:attrNameLst>
                                          <p:attrName>ppt_w</p:attrName>
                                        </p:attrNameLst>
                                      </p:cBhvr>
                                      <p:tavLst>
                                        <p:tav tm="0">
                                          <p:val>
                                            <p:fltVal val="0"/>
                                          </p:val>
                                        </p:tav>
                                        <p:tav tm="100000">
                                          <p:val>
                                            <p:strVal val="#ppt_w"/>
                                          </p:val>
                                        </p:tav>
                                      </p:tavLst>
                                    </p:anim>
                                    <p:anim calcmode="lin" valueType="num">
                                      <p:cBhvr>
                                        <p:cTn id="351" dur="500" fill="hold"/>
                                        <p:tgtEl>
                                          <p:spTgt spid="102">
                                            <p:txEl>
                                              <p:pRg st="0" end="0"/>
                                            </p:txEl>
                                          </p:spTgt>
                                        </p:tgtEl>
                                        <p:attrNameLst>
                                          <p:attrName>ppt_h</p:attrName>
                                        </p:attrNameLst>
                                      </p:cBhvr>
                                      <p:tavLst>
                                        <p:tav tm="0">
                                          <p:val>
                                            <p:fltVal val="0"/>
                                          </p:val>
                                        </p:tav>
                                        <p:tav tm="100000">
                                          <p:val>
                                            <p:strVal val="#ppt_h"/>
                                          </p:val>
                                        </p:tav>
                                      </p:tavLst>
                                    </p:anim>
                                    <p:animEffect transition="in" filter="fade">
                                      <p:cBhvr>
                                        <p:cTn id="352" dur="500"/>
                                        <p:tgtEl>
                                          <p:spTgt spid="1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285728"/>
            <a:ext cx="1534968" cy="928694"/>
          </a:xfrm>
          <a:prstGeom prst="rect">
            <a:avLst/>
          </a:prstGeom>
        </p:spPr>
      </p:pic>
      <p:pic>
        <p:nvPicPr>
          <p:cNvPr id="10" name="Рисунок 9" descr="http://img-fotki.yandex.ru/get/5412/4243123.30/0_877e5_83188612_XL">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692696"/>
            <a:ext cx="441506" cy="369849"/>
          </a:xfrm>
          <a:prstGeom prst="rect">
            <a:avLst/>
          </a:prstGeom>
          <a:noFill/>
          <a:ln w="9525">
            <a:noFill/>
            <a:miter lim="800000"/>
            <a:headEnd/>
            <a:tailEnd/>
          </a:ln>
        </p:spPr>
      </p:pic>
      <p:sp>
        <p:nvSpPr>
          <p:cNvPr id="7" name="Прямоугольник 6"/>
          <p:cNvSpPr/>
          <p:nvPr/>
        </p:nvSpPr>
        <p:spPr>
          <a:xfrm>
            <a:off x="142844" y="476672"/>
            <a:ext cx="8786874" cy="7540526"/>
          </a:xfrm>
          <a:prstGeom prst="rect">
            <a:avLst/>
          </a:prstGeom>
        </p:spPr>
        <p:txBody>
          <a:bodyPr wrap="square">
            <a:spAutoFit/>
          </a:bodyPr>
          <a:lstStyle/>
          <a:p>
            <a:pPr algn="ctr"/>
            <a:r>
              <a:rPr lang="ru-RU" sz="2400" b="1" dirty="0" smtClean="0">
                <a:solidFill>
                  <a:srgbClr val="006666"/>
                </a:solidFill>
                <a:latin typeface="Candara" pitchFamily="34" charset="0"/>
              </a:rPr>
              <a:t>Давайте поиграем!</a:t>
            </a:r>
          </a:p>
          <a:p>
            <a:pPr algn="ctr"/>
            <a:endParaRPr lang="ru-RU" sz="2400" b="1" dirty="0" smtClean="0">
              <a:solidFill>
                <a:srgbClr val="006666"/>
              </a:solidFill>
            </a:endParaRPr>
          </a:p>
          <a:p>
            <a:pPr>
              <a:buFont typeface="Wingdings" pitchFamily="2" charset="2"/>
              <a:buChar char="Ø"/>
            </a:pPr>
            <a:r>
              <a:rPr lang="ru-RU" sz="2000" b="1" dirty="0" smtClean="0">
                <a:solidFill>
                  <a:srgbClr val="006666"/>
                </a:solidFill>
              </a:rPr>
              <a:t>  </a:t>
            </a:r>
            <a:r>
              <a:rPr lang="ru-RU" sz="2000" b="1" dirty="0" smtClean="0">
                <a:solidFill>
                  <a:srgbClr val="006666"/>
                </a:solidFill>
                <a:latin typeface="Candara" pitchFamily="34" charset="0"/>
              </a:rPr>
              <a:t>Верите ли вы, что на дне моря растут желуди?</a:t>
            </a:r>
          </a:p>
          <a:p>
            <a:r>
              <a:rPr lang="ru-RU" b="1" dirty="0" smtClean="0">
                <a:solidFill>
                  <a:srgbClr val="000099"/>
                </a:solidFill>
                <a:latin typeface="Candara" pitchFamily="34" charset="0"/>
              </a:rPr>
              <a:t>Это домики крохотных рачков балянтусов. Море часто выбрасывает на берег предметы сверху донизу облепленные «желудями» </a:t>
            </a:r>
          </a:p>
          <a:p>
            <a:endParaRPr lang="ru-RU" b="1" dirty="0" smtClean="0">
              <a:solidFill>
                <a:srgbClr val="000099"/>
              </a:solidFill>
              <a:latin typeface="Candara" pitchFamily="34" charset="0"/>
            </a:endParaRPr>
          </a:p>
          <a:p>
            <a:pPr>
              <a:buFont typeface="Wingdings" pitchFamily="2" charset="2"/>
              <a:buChar char="Ø"/>
            </a:pPr>
            <a:r>
              <a:rPr lang="ru-RU" b="1" dirty="0" smtClean="0">
                <a:solidFill>
                  <a:srgbClr val="006666"/>
                </a:solidFill>
              </a:rPr>
              <a:t>  </a:t>
            </a:r>
            <a:r>
              <a:rPr lang="ru-RU" sz="2000" b="1" dirty="0" smtClean="0">
                <a:solidFill>
                  <a:srgbClr val="006666"/>
                </a:solidFill>
                <a:latin typeface="Candara" pitchFamily="34" charset="0"/>
              </a:rPr>
              <a:t>Верите ли вы, что в Черном море по дну клумбы ходят?</a:t>
            </a:r>
          </a:p>
          <a:p>
            <a:r>
              <a:rPr lang="ru-RU" b="1" dirty="0" smtClean="0">
                <a:solidFill>
                  <a:srgbClr val="000099"/>
                </a:solidFill>
                <a:latin typeface="Candara" pitchFamily="34" charset="0"/>
              </a:rPr>
              <a:t>Эту клумбу посадил и вырастил на себе краб-невидимка. Он такой маленький, что помещается на десятикопеечной монете.</a:t>
            </a:r>
          </a:p>
          <a:p>
            <a:endParaRPr lang="ru-RU" sz="2000" b="1" dirty="0" smtClean="0">
              <a:solidFill>
                <a:srgbClr val="000099"/>
              </a:solidFill>
              <a:latin typeface="Candara" pitchFamily="34" charset="0"/>
            </a:endParaRPr>
          </a:p>
          <a:p>
            <a:pPr>
              <a:buFont typeface="Wingdings" pitchFamily="2" charset="2"/>
              <a:buChar char="Ø"/>
            </a:pPr>
            <a:r>
              <a:rPr lang="ru-RU" sz="2000" b="1" dirty="0" smtClean="0">
                <a:solidFill>
                  <a:srgbClr val="006666"/>
                </a:solidFill>
              </a:rPr>
              <a:t>  </a:t>
            </a:r>
            <a:r>
              <a:rPr lang="ru-RU" sz="2000" b="1" dirty="0" smtClean="0">
                <a:solidFill>
                  <a:srgbClr val="006666"/>
                </a:solidFill>
                <a:latin typeface="Candara" pitchFamily="34" charset="0"/>
              </a:rPr>
              <a:t>Верите ли вы, что Черное море по ночам светится?</a:t>
            </a:r>
          </a:p>
          <a:p>
            <a:r>
              <a:rPr lang="ru-RU" b="1" dirty="0" smtClean="0">
                <a:solidFill>
                  <a:srgbClr val="000099"/>
                </a:solidFill>
                <a:latin typeface="Candara" pitchFamily="34" charset="0"/>
              </a:rPr>
              <a:t>В тихую августовскую ночь в теплой морской воде светятся микроводоросли, маленькие рачки и существа-фонарики – гребневики. Если вы окажетесть в море, то живой свет вспыхнет и на вашем теле.</a:t>
            </a:r>
          </a:p>
          <a:p>
            <a:endParaRPr lang="ru-RU" b="1" dirty="0" smtClean="0">
              <a:solidFill>
                <a:srgbClr val="000099"/>
              </a:solidFill>
              <a:latin typeface="Candara" pitchFamily="34" charset="0"/>
            </a:endParaRPr>
          </a:p>
          <a:p>
            <a:pPr>
              <a:buFont typeface="Wingdings" pitchFamily="2" charset="2"/>
              <a:buChar char="Ø"/>
            </a:pPr>
            <a:r>
              <a:rPr lang="ru-RU" sz="2000" b="1" dirty="0" smtClean="0">
                <a:solidFill>
                  <a:srgbClr val="006666"/>
                </a:solidFill>
                <a:latin typeface="Candara" pitchFamily="34" charset="0"/>
              </a:rPr>
              <a:t>  Верите ли вы, что морские водоросли добавляют в хлеб?</a:t>
            </a:r>
          </a:p>
          <a:p>
            <a:r>
              <a:rPr lang="ru-RU" b="1" dirty="0" smtClean="0">
                <a:solidFill>
                  <a:srgbClr val="000099"/>
                </a:solidFill>
                <a:latin typeface="Candara" pitchFamily="34" charset="0"/>
              </a:rPr>
              <a:t>Филлофору добавляют в хлеб, чтобы он не черствел. Ее также добавляют в шоколад, конфеты, мармелад и другие сладости для улучшения вкуса, а в сыр для того, чтобы он не крошился. </a:t>
            </a:r>
            <a:endParaRPr lang="ru-RU" sz="2000" b="1" dirty="0" smtClean="0">
              <a:solidFill>
                <a:srgbClr val="000099"/>
              </a:solidFill>
              <a:latin typeface="Candara" pitchFamily="34" charset="0"/>
            </a:endParaRPr>
          </a:p>
          <a:p>
            <a:endParaRPr lang="ru-RU" b="1" dirty="0" smtClean="0">
              <a:solidFill>
                <a:srgbClr val="000099"/>
              </a:solidFill>
              <a:latin typeface="Candara" pitchFamily="34" charset="0"/>
            </a:endParaRPr>
          </a:p>
          <a:p>
            <a:endParaRPr lang="ru-RU" b="1" dirty="0" smtClean="0">
              <a:solidFill>
                <a:srgbClr val="000099"/>
              </a:solidFill>
              <a:latin typeface="Candara" pitchFamily="34" charset="0"/>
            </a:endParaRPr>
          </a:p>
          <a:p>
            <a:endParaRPr lang="ru-RU" sz="2000" b="1" dirty="0" smtClean="0">
              <a:solidFill>
                <a:srgbClr val="000099"/>
              </a:solidFill>
              <a:latin typeface="Candara" pitchFamily="34" charset="0"/>
            </a:endParaRPr>
          </a:p>
          <a:p>
            <a:endParaRPr lang="ru-RU" sz="2000" b="1" dirty="0" smtClean="0">
              <a:solidFill>
                <a:srgbClr val="000099"/>
              </a:solidFill>
              <a:latin typeface="Candara" pitchFamily="34" charset="0"/>
            </a:endParaRPr>
          </a:p>
          <a:p>
            <a:pPr algn="ctr"/>
            <a:endParaRPr lang="ru-RU" sz="2400" b="1" dirty="0" smtClean="0">
              <a:solidFill>
                <a:srgbClr val="006666"/>
              </a:solidFill>
            </a:endParaRPr>
          </a:p>
          <a:p>
            <a:endParaRPr lang="ru-RU" sz="2000" b="1" dirty="0">
              <a:solidFill>
                <a:srgbClr val="006666"/>
              </a:solidFill>
            </a:endParaRPr>
          </a:p>
        </p:txBody>
      </p:sp>
      <p:pic>
        <p:nvPicPr>
          <p:cNvPr id="34818" name="Picture 2" descr="Морской жёлудь балянус фото"/>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28384" y="1844824"/>
            <a:ext cx="802060" cy="802060"/>
          </a:xfrm>
          <a:prstGeom prst="rect">
            <a:avLst/>
          </a:prstGeom>
          <a:noFill/>
        </p:spPr>
      </p:pic>
      <p:pic>
        <p:nvPicPr>
          <p:cNvPr id="34820" name="Picture 4" descr="http://abc-192.mosuzedu.ru/projects/akkuratov/podim.jp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28384" y="5877272"/>
            <a:ext cx="801663" cy="783546"/>
          </a:xfrm>
          <a:prstGeom prst="rect">
            <a:avLst/>
          </a:prstGeom>
          <a:noFill/>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7">
                                            <p:txEl>
                                              <p:pRg st="3" end="3"/>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34818"/>
                                        </p:tgtEl>
                                        <p:attrNameLst>
                                          <p:attrName>style.visibility</p:attrName>
                                        </p:attrNameLst>
                                      </p:cBhvr>
                                      <p:to>
                                        <p:strVal val="visible"/>
                                      </p:to>
                                    </p:set>
                                    <p:anim calcmode="lin" valueType="num">
                                      <p:cBhvr>
                                        <p:cTn id="19" dur="500" fill="hold"/>
                                        <p:tgtEl>
                                          <p:spTgt spid="34818"/>
                                        </p:tgtEl>
                                        <p:attrNameLst>
                                          <p:attrName>ppt_w</p:attrName>
                                        </p:attrNameLst>
                                      </p:cBhvr>
                                      <p:tavLst>
                                        <p:tav tm="0">
                                          <p:val>
                                            <p:fltVal val="0"/>
                                          </p:val>
                                        </p:tav>
                                        <p:tav tm="100000">
                                          <p:val>
                                            <p:strVal val="#ppt_w"/>
                                          </p:val>
                                        </p:tav>
                                      </p:tavLst>
                                    </p:anim>
                                    <p:anim calcmode="lin" valueType="num">
                                      <p:cBhvr>
                                        <p:cTn id="20" dur="500" fill="hold"/>
                                        <p:tgtEl>
                                          <p:spTgt spid="34818"/>
                                        </p:tgtEl>
                                        <p:attrNameLst>
                                          <p:attrName>ppt_h</p:attrName>
                                        </p:attrNameLst>
                                      </p:cBhvr>
                                      <p:tavLst>
                                        <p:tav tm="0">
                                          <p:val>
                                            <p:fltVal val="0"/>
                                          </p:val>
                                        </p:tav>
                                        <p:tav tm="100000">
                                          <p:val>
                                            <p:strVal val="#ppt_h"/>
                                          </p:val>
                                        </p:tav>
                                      </p:tavLst>
                                    </p:anim>
                                    <p:animEffect transition="in" filter="fade">
                                      <p:cBhvr>
                                        <p:cTn id="21" dur="500"/>
                                        <p:tgtEl>
                                          <p:spTgt spid="3481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 calcmode="lin" valueType="num">
                                      <p:cBhvr>
                                        <p:cTn id="26"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p:cTn id="33"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7">
                                            <p:txEl>
                                              <p:pRg st="8" end="8"/>
                                            </p:txEl>
                                          </p:spTgt>
                                        </p:tgtEl>
                                        <p:attrNameLst>
                                          <p:attrName>style.visibility</p:attrName>
                                        </p:attrNameLst>
                                      </p:cBhvr>
                                      <p:to>
                                        <p:strVal val="visible"/>
                                      </p:to>
                                    </p:set>
                                    <p:anim calcmode="lin" valueType="num">
                                      <p:cBhvr>
                                        <p:cTn id="40"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41"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 calcmode="lin" valueType="num">
                                      <p:cBhvr>
                                        <p:cTn id="47"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48" dur="500" fill="hold"/>
                                        <p:tgtEl>
                                          <p:spTgt spid="7">
                                            <p:txEl>
                                              <p:pRg st="9" end="9"/>
                                            </p:txEl>
                                          </p:spTgt>
                                        </p:tgtEl>
                                        <p:attrNameLst>
                                          <p:attrName>ppt_h</p:attrName>
                                        </p:attrNameLst>
                                      </p:cBhvr>
                                      <p:tavLst>
                                        <p:tav tm="0">
                                          <p:val>
                                            <p:fltVal val="0"/>
                                          </p:val>
                                        </p:tav>
                                        <p:tav tm="100000">
                                          <p:val>
                                            <p:strVal val="#ppt_h"/>
                                          </p:val>
                                        </p:tav>
                                      </p:tavLst>
                                    </p:anim>
                                    <p:animEffect transition="in" filter="fade">
                                      <p:cBhvr>
                                        <p:cTn id="49" dur="500"/>
                                        <p:tgtEl>
                                          <p:spTgt spid="7">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7">
                                            <p:txEl>
                                              <p:pRg st="11" end="11"/>
                                            </p:txEl>
                                          </p:spTgt>
                                        </p:tgtEl>
                                        <p:attrNameLst>
                                          <p:attrName>style.visibility</p:attrName>
                                        </p:attrNameLst>
                                      </p:cBhvr>
                                      <p:to>
                                        <p:strVal val="visible"/>
                                      </p:to>
                                    </p:set>
                                    <p:anim calcmode="lin" valueType="num">
                                      <p:cBhvr>
                                        <p:cTn id="54" dur="500" fill="hold"/>
                                        <p:tgtEl>
                                          <p:spTgt spid="7">
                                            <p:txEl>
                                              <p:pRg st="11" end="11"/>
                                            </p:txEl>
                                          </p:spTgt>
                                        </p:tgtEl>
                                        <p:attrNameLst>
                                          <p:attrName>ppt_w</p:attrName>
                                        </p:attrNameLst>
                                      </p:cBhvr>
                                      <p:tavLst>
                                        <p:tav tm="0">
                                          <p:val>
                                            <p:fltVal val="0"/>
                                          </p:val>
                                        </p:tav>
                                        <p:tav tm="100000">
                                          <p:val>
                                            <p:strVal val="#ppt_w"/>
                                          </p:val>
                                        </p:tav>
                                      </p:tavLst>
                                    </p:anim>
                                    <p:anim calcmode="lin" valueType="num">
                                      <p:cBhvr>
                                        <p:cTn id="55" dur="500" fill="hold"/>
                                        <p:tgtEl>
                                          <p:spTgt spid="7">
                                            <p:txEl>
                                              <p:pRg st="11" end="11"/>
                                            </p:txEl>
                                          </p:spTgt>
                                        </p:tgtEl>
                                        <p:attrNameLst>
                                          <p:attrName>ppt_h</p:attrName>
                                        </p:attrNameLst>
                                      </p:cBhvr>
                                      <p:tavLst>
                                        <p:tav tm="0">
                                          <p:val>
                                            <p:fltVal val="0"/>
                                          </p:val>
                                        </p:tav>
                                        <p:tav tm="100000">
                                          <p:val>
                                            <p:strVal val="#ppt_h"/>
                                          </p:val>
                                        </p:tav>
                                      </p:tavLst>
                                    </p:anim>
                                    <p:animEffect transition="in" filter="fade">
                                      <p:cBhvr>
                                        <p:cTn id="56" dur="500"/>
                                        <p:tgtEl>
                                          <p:spTgt spid="7">
                                            <p:txEl>
                                              <p:pRg st="11" end="1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7">
                                            <p:txEl>
                                              <p:pRg st="12" end="12"/>
                                            </p:txEl>
                                          </p:spTgt>
                                        </p:tgtEl>
                                        <p:attrNameLst>
                                          <p:attrName>style.visibility</p:attrName>
                                        </p:attrNameLst>
                                      </p:cBhvr>
                                      <p:to>
                                        <p:strVal val="visible"/>
                                      </p:to>
                                    </p:set>
                                    <p:anim calcmode="lin" valueType="num">
                                      <p:cBhvr>
                                        <p:cTn id="61" dur="500" fill="hold"/>
                                        <p:tgtEl>
                                          <p:spTgt spid="7">
                                            <p:txEl>
                                              <p:pRg st="12" end="12"/>
                                            </p:txEl>
                                          </p:spTgt>
                                        </p:tgtEl>
                                        <p:attrNameLst>
                                          <p:attrName>ppt_w</p:attrName>
                                        </p:attrNameLst>
                                      </p:cBhvr>
                                      <p:tavLst>
                                        <p:tav tm="0">
                                          <p:val>
                                            <p:fltVal val="0"/>
                                          </p:val>
                                        </p:tav>
                                        <p:tav tm="100000">
                                          <p:val>
                                            <p:strVal val="#ppt_w"/>
                                          </p:val>
                                        </p:tav>
                                      </p:tavLst>
                                    </p:anim>
                                    <p:anim calcmode="lin" valueType="num">
                                      <p:cBhvr>
                                        <p:cTn id="62" dur="500" fill="hold"/>
                                        <p:tgtEl>
                                          <p:spTgt spid="7">
                                            <p:txEl>
                                              <p:pRg st="12" end="12"/>
                                            </p:txEl>
                                          </p:spTgt>
                                        </p:tgtEl>
                                        <p:attrNameLst>
                                          <p:attrName>ppt_h</p:attrName>
                                        </p:attrNameLst>
                                      </p:cBhvr>
                                      <p:tavLst>
                                        <p:tav tm="0">
                                          <p:val>
                                            <p:fltVal val="0"/>
                                          </p:val>
                                        </p:tav>
                                        <p:tav tm="100000">
                                          <p:val>
                                            <p:strVal val="#ppt_h"/>
                                          </p:val>
                                        </p:tav>
                                      </p:tavLst>
                                    </p:anim>
                                    <p:animEffect transition="in" filter="fade">
                                      <p:cBhvr>
                                        <p:cTn id="63" dur="500"/>
                                        <p:tgtEl>
                                          <p:spTgt spid="7">
                                            <p:txEl>
                                              <p:pRg st="12" end="12"/>
                                            </p:txEl>
                                          </p:spTgt>
                                        </p:tgtEl>
                                      </p:cBhvr>
                                    </p:animEffect>
                                  </p:childTnLst>
                                </p:cTn>
                              </p:par>
                              <p:par>
                                <p:cTn id="64" presetID="53" presetClass="entr" presetSubtype="0" fill="hold" nodeType="withEffect">
                                  <p:stCondLst>
                                    <p:cond delay="0"/>
                                  </p:stCondLst>
                                  <p:childTnLst>
                                    <p:set>
                                      <p:cBhvr>
                                        <p:cTn id="65" dur="1" fill="hold">
                                          <p:stCondLst>
                                            <p:cond delay="0"/>
                                          </p:stCondLst>
                                        </p:cTn>
                                        <p:tgtEl>
                                          <p:spTgt spid="34820"/>
                                        </p:tgtEl>
                                        <p:attrNameLst>
                                          <p:attrName>style.visibility</p:attrName>
                                        </p:attrNameLst>
                                      </p:cBhvr>
                                      <p:to>
                                        <p:strVal val="visible"/>
                                      </p:to>
                                    </p:set>
                                    <p:anim calcmode="lin" valueType="num">
                                      <p:cBhvr>
                                        <p:cTn id="66" dur="500" fill="hold"/>
                                        <p:tgtEl>
                                          <p:spTgt spid="34820"/>
                                        </p:tgtEl>
                                        <p:attrNameLst>
                                          <p:attrName>ppt_w</p:attrName>
                                        </p:attrNameLst>
                                      </p:cBhvr>
                                      <p:tavLst>
                                        <p:tav tm="0">
                                          <p:val>
                                            <p:fltVal val="0"/>
                                          </p:val>
                                        </p:tav>
                                        <p:tav tm="100000">
                                          <p:val>
                                            <p:strVal val="#ppt_w"/>
                                          </p:val>
                                        </p:tav>
                                      </p:tavLst>
                                    </p:anim>
                                    <p:anim calcmode="lin" valueType="num">
                                      <p:cBhvr>
                                        <p:cTn id="67" dur="500" fill="hold"/>
                                        <p:tgtEl>
                                          <p:spTgt spid="34820"/>
                                        </p:tgtEl>
                                        <p:attrNameLst>
                                          <p:attrName>ppt_h</p:attrName>
                                        </p:attrNameLst>
                                      </p:cBhvr>
                                      <p:tavLst>
                                        <p:tav tm="0">
                                          <p:val>
                                            <p:fltVal val="0"/>
                                          </p:val>
                                        </p:tav>
                                        <p:tav tm="100000">
                                          <p:val>
                                            <p:strVal val="#ppt_h"/>
                                          </p:val>
                                        </p:tav>
                                      </p:tavLst>
                                    </p:anim>
                                    <p:animEffect transition="in" filter="fade">
                                      <p:cBhvr>
                                        <p:cTn id="68"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4" descr="http://upload.wikimedia.org/wikipedia/commons/thumb/8/86/Pushkin_farewell_to_the_sea.jpg/412px-Pushkin_farewell_to_the_sea.jpg"/>
          <p:cNvPicPr>
            <a:picLocks noChangeAspect="1" noChangeArrowheads="1"/>
          </p:cNvPicPr>
          <p:nvPr/>
        </p:nvPicPr>
        <p:blipFill>
          <a:blip r:embed="rId2" cstate="email">
            <a:lum contrast="10000"/>
            <a:extLst>
              <a:ext uri="{28A0092B-C50C-407E-A947-70E740481C1C}">
                <a14:useLocalDpi xmlns:a14="http://schemas.microsoft.com/office/drawing/2010/main"/>
              </a:ext>
            </a:extLst>
          </a:blip>
          <a:srcRect/>
          <a:stretch>
            <a:fillRect/>
          </a:stretch>
        </p:blipFill>
        <p:spPr bwMode="auto">
          <a:xfrm>
            <a:off x="819515" y="1196752"/>
            <a:ext cx="3373174" cy="4896544"/>
          </a:xfrm>
          <a:prstGeom prst="rect">
            <a:avLst/>
          </a:prstGeom>
          <a:noFill/>
        </p:spPr>
      </p:pic>
      <p:sp>
        <p:nvSpPr>
          <p:cNvPr id="11" name="Прямоугольник 10"/>
          <p:cNvSpPr/>
          <p:nvPr/>
        </p:nvSpPr>
        <p:spPr>
          <a:xfrm>
            <a:off x="4788024" y="2000240"/>
            <a:ext cx="4355976" cy="1938992"/>
          </a:xfrm>
          <a:prstGeom prst="rect">
            <a:avLst/>
          </a:prstGeom>
        </p:spPr>
        <p:txBody>
          <a:bodyPr wrap="square">
            <a:spAutoFit/>
          </a:bodyPr>
          <a:lstStyle/>
          <a:p>
            <a:r>
              <a:rPr lang="ru-RU" sz="2000" b="1" dirty="0" smtClean="0">
                <a:solidFill>
                  <a:srgbClr val="000099"/>
                </a:solidFill>
                <a:latin typeface="Candara" pitchFamily="34" charset="0"/>
              </a:rPr>
              <a:t>Прощай же, море! Не забуду</a:t>
            </a:r>
          </a:p>
          <a:p>
            <a:r>
              <a:rPr lang="ru-RU" sz="2000" b="1" dirty="0" smtClean="0">
                <a:solidFill>
                  <a:srgbClr val="000099"/>
                </a:solidFill>
                <a:latin typeface="Candara" pitchFamily="34" charset="0"/>
              </a:rPr>
              <a:t>Твоей торжественной красы</a:t>
            </a:r>
          </a:p>
          <a:p>
            <a:r>
              <a:rPr lang="ru-RU" sz="2000" b="1" dirty="0" smtClean="0">
                <a:solidFill>
                  <a:srgbClr val="000099"/>
                </a:solidFill>
                <a:latin typeface="Candara" pitchFamily="34" charset="0"/>
              </a:rPr>
              <a:t>И долго, долго слышать буду</a:t>
            </a:r>
          </a:p>
          <a:p>
            <a:r>
              <a:rPr lang="ru-RU" sz="2000" b="1" dirty="0" smtClean="0">
                <a:solidFill>
                  <a:srgbClr val="000099"/>
                </a:solidFill>
                <a:latin typeface="Candara" pitchFamily="34" charset="0"/>
              </a:rPr>
              <a:t>Твой гул в вечерние часы.</a:t>
            </a:r>
          </a:p>
          <a:p>
            <a:r>
              <a:rPr lang="ru-RU" sz="2000" b="1" dirty="0" smtClean="0">
                <a:solidFill>
                  <a:srgbClr val="000099"/>
                </a:solidFill>
                <a:latin typeface="Candara" pitchFamily="34" charset="0"/>
              </a:rPr>
              <a:t>                      </a:t>
            </a:r>
          </a:p>
          <a:p>
            <a:r>
              <a:rPr lang="ru-RU" sz="2000" b="1" dirty="0" smtClean="0">
                <a:solidFill>
                  <a:srgbClr val="000099"/>
                </a:solidFill>
                <a:latin typeface="Candara" pitchFamily="34" charset="0"/>
              </a:rPr>
              <a:t>                         А.С. Пушкин</a:t>
            </a:r>
            <a:endParaRPr lang="ru-RU" sz="2000" b="1" dirty="0">
              <a:solidFill>
                <a:srgbClr val="000099"/>
              </a:solidFill>
              <a:latin typeface="Candara" pitchFamily="34" charset="0"/>
            </a:endParaRPr>
          </a:p>
        </p:txBody>
      </p:sp>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39552" y="476672"/>
            <a:ext cx="7992888" cy="2954655"/>
          </a:xfrm>
          <a:prstGeom prst="rect">
            <a:avLst/>
          </a:prstGeom>
        </p:spPr>
        <p:txBody>
          <a:bodyPr wrap="square">
            <a:spAutoFit/>
          </a:bodyPr>
          <a:lstStyle/>
          <a:p>
            <a:r>
              <a:rPr lang="ru-RU" sz="2400" b="1" dirty="0" smtClean="0">
                <a:solidFill>
                  <a:srgbClr val="000099"/>
                </a:solidFill>
              </a:rPr>
              <a:t>                           </a:t>
            </a:r>
            <a:r>
              <a:rPr lang="ru-RU" sz="2400" b="1" dirty="0" smtClean="0">
                <a:solidFill>
                  <a:srgbClr val="006666"/>
                </a:solidFill>
                <a:latin typeface="Candara" pitchFamily="34" charset="0"/>
              </a:rPr>
              <a:t>Используемые материалы:</a:t>
            </a:r>
          </a:p>
          <a:p>
            <a:endParaRPr lang="ru-RU" i="1" dirty="0" smtClean="0"/>
          </a:p>
          <a:p>
            <a:pPr marL="342900" indent="-342900">
              <a:buAutoNum type="arabicPeriod"/>
            </a:pPr>
            <a:r>
              <a:rPr lang="ru-RU" b="1" dirty="0" smtClean="0">
                <a:solidFill>
                  <a:srgbClr val="000099"/>
                </a:solidFill>
                <a:latin typeface="Candara" pitchFamily="34" charset="0"/>
              </a:rPr>
              <a:t>Интернет- ресурсы</a:t>
            </a:r>
          </a:p>
          <a:p>
            <a:r>
              <a:rPr lang="ru-RU" b="1" i="1" dirty="0" smtClean="0">
                <a:solidFill>
                  <a:srgbClr val="006666"/>
                </a:solidFill>
                <a:latin typeface="Candara" pitchFamily="34" charset="0"/>
              </a:rPr>
              <a:t>fresh.org.ua, Kerch.FM, segodnya.ua, vidgolos.com.</a:t>
            </a:r>
          </a:p>
          <a:p>
            <a:r>
              <a:rPr lang="ru-RU" b="1" u="sng" dirty="0" smtClean="0">
                <a:solidFill>
                  <a:srgbClr val="006666"/>
                </a:solidFill>
                <a:latin typeface="Candara" pitchFamily="34" charset="0"/>
                <a:hlinkClick r:id="rId2"/>
              </a:rPr>
              <a:t>http://www.rian.ru/spravka/20071031/86018545.html</a:t>
            </a:r>
            <a:r>
              <a:rPr lang="ru-RU" b="1" dirty="0" smtClean="0">
                <a:solidFill>
                  <a:srgbClr val="006666"/>
                </a:solidFill>
                <a:latin typeface="Candara" pitchFamily="34" charset="0"/>
              </a:rPr>
              <a:t> </a:t>
            </a:r>
          </a:p>
          <a:p>
            <a:r>
              <a:rPr lang="ru-RU" b="1" u="sng" dirty="0" smtClean="0">
                <a:solidFill>
                  <a:srgbClr val="006666"/>
                </a:solidFill>
                <a:latin typeface="Candara" pitchFamily="34" charset="0"/>
                <a:hlinkClick r:id="rId2"/>
              </a:rPr>
              <a:t>http://www.rian.ru/spravka/20071031/86018545.html</a:t>
            </a:r>
            <a:endParaRPr lang="ru-RU" b="1" dirty="0" smtClean="0">
              <a:solidFill>
                <a:srgbClr val="006666"/>
              </a:solidFill>
              <a:latin typeface="Candara" pitchFamily="34" charset="0"/>
            </a:endParaRPr>
          </a:p>
          <a:p>
            <a:r>
              <a:rPr lang="ru-RU" b="1" dirty="0" err="1" smtClean="0">
                <a:solidFill>
                  <a:srgbClr val="006666"/>
                </a:solidFill>
                <a:latin typeface="Candara" pitchFamily="34" charset="0"/>
                <a:hlinkClick r:id="rId3"/>
              </a:rPr>
              <a:t>www.ArtificialReefs.ru</a:t>
            </a:r>
            <a:endParaRPr lang="ru-RU" b="1" dirty="0" smtClean="0">
              <a:solidFill>
                <a:srgbClr val="006666"/>
              </a:solidFill>
              <a:latin typeface="Candara" pitchFamily="34" charset="0"/>
            </a:endParaRPr>
          </a:p>
          <a:p>
            <a:pPr marL="342900" indent="-342900">
              <a:buAutoNum type="arabicPeriod" startAt="2"/>
            </a:pPr>
            <a:r>
              <a:rPr lang="ru-RU" b="1" dirty="0" err="1" smtClean="0">
                <a:solidFill>
                  <a:srgbClr val="000099"/>
                </a:solidFill>
                <a:latin typeface="Candara" pitchFamily="34" charset="0"/>
              </a:rPr>
              <a:t>А.О.Вершинин</a:t>
            </a:r>
            <a:r>
              <a:rPr lang="ru-RU" b="1" dirty="0" smtClean="0">
                <a:solidFill>
                  <a:srgbClr val="000099"/>
                </a:solidFill>
                <a:latin typeface="Candara" pitchFamily="34" charset="0"/>
              </a:rPr>
              <a:t>  «Жизнь Черного моря»</a:t>
            </a:r>
          </a:p>
          <a:p>
            <a:pPr marL="342900" indent="-342900">
              <a:buAutoNum type="arabicPeriod" startAt="2"/>
            </a:pPr>
            <a:r>
              <a:rPr lang="ru-RU" b="1" dirty="0" err="1" smtClean="0">
                <a:solidFill>
                  <a:srgbClr val="000099"/>
                </a:solidFill>
                <a:latin typeface="Candara" pitchFamily="34" charset="0"/>
              </a:rPr>
              <a:t>Ю.П.Зайцев</a:t>
            </a:r>
            <a:r>
              <a:rPr lang="ru-RU" b="1" dirty="0" smtClean="0">
                <a:solidFill>
                  <a:srgbClr val="000099"/>
                </a:solidFill>
                <a:latin typeface="Candara" pitchFamily="34" charset="0"/>
              </a:rPr>
              <a:t>  «Самое синее в мире…»</a:t>
            </a:r>
          </a:p>
          <a:p>
            <a:pPr marL="342900" indent="-342900">
              <a:buAutoNum type="arabicPeriod" startAt="2"/>
            </a:pPr>
            <a:r>
              <a:rPr lang="ru-RU" b="1" dirty="0" err="1" smtClean="0">
                <a:solidFill>
                  <a:srgbClr val="000099"/>
                </a:solidFill>
                <a:latin typeface="Candara" pitchFamily="34" charset="0"/>
              </a:rPr>
              <a:t>А.А.Маларев</a:t>
            </a:r>
            <a:r>
              <a:rPr lang="ru-RU" b="1" dirty="0" smtClean="0">
                <a:solidFill>
                  <a:srgbClr val="000099"/>
                </a:solidFill>
                <a:latin typeface="Candara" pitchFamily="34" charset="0"/>
              </a:rPr>
              <a:t>, О.А. </a:t>
            </a:r>
            <a:r>
              <a:rPr lang="ru-RU" b="1" dirty="0" err="1" smtClean="0">
                <a:solidFill>
                  <a:srgbClr val="000099"/>
                </a:solidFill>
                <a:latin typeface="Candara" pitchFamily="34" charset="0"/>
              </a:rPr>
              <a:t>Маларева</a:t>
            </a:r>
            <a:r>
              <a:rPr lang="ru-RU" b="1" dirty="0" smtClean="0">
                <a:solidFill>
                  <a:srgbClr val="000099"/>
                </a:solidFill>
                <a:latin typeface="Candara" pitchFamily="34" charset="0"/>
              </a:rPr>
              <a:t> «Самое синее в мире…»</a:t>
            </a:r>
            <a:endParaRPr lang="ru-RU" b="1" dirty="0">
              <a:solidFill>
                <a:srgbClr val="000099"/>
              </a:solidFill>
              <a:latin typeface="Candara" pitchFamily="34" charset="0"/>
            </a:endParaRPr>
          </a:p>
        </p:txBody>
      </p:sp>
      <p:pic>
        <p:nvPicPr>
          <p:cNvPr id="7" name="Picture 2" descr="C:\Documents and Settings\Администратор.215-PC04.000\Рабочий стол\75212004929d8be268e9549xv4[1].gif"/>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85852" y="3643314"/>
            <a:ext cx="3214710" cy="2799020"/>
          </a:xfrm>
          <a:prstGeom prst="rect">
            <a:avLst/>
          </a:prstGeom>
          <a:noFill/>
        </p:spPr>
      </p:pic>
      <p:pic>
        <p:nvPicPr>
          <p:cNvPr id="9" name="Рисунок 8" descr="&amp;Acy;&amp;lcy;&amp;iecy;&amp;kcy;&amp;scy;&amp;acy;&amp;ncy;&amp;dcy;&amp;rcy; &amp;Vcy;&amp;iecy;&amp;rcy;&amp;shcy;&amp;icy;&amp;ncy;&amp;icy;&amp;ncy;. &amp;ZHcy;&amp;icy;&amp;zcy;&amp;ncy;&amp;softcy; &amp;CHcy;&amp;iecy;&amp;rcy;&amp;ncy;&amp;ocy;&amp;gcy;&amp;ocy; &amp;mcy;&amp;ocy;&amp;rcy;&amp;yacy;"/>
          <p:cNvPicPr/>
          <p:nvPr/>
        </p:nvPicPr>
        <p:blipFill>
          <a:blip r:embed="rId5" cstate="email">
            <a:lum contrast="20000"/>
            <a:extLst>
              <a:ext uri="{28A0092B-C50C-407E-A947-70E740481C1C}">
                <a14:useLocalDpi xmlns:a14="http://schemas.microsoft.com/office/drawing/2010/main"/>
              </a:ext>
            </a:extLst>
          </a:blip>
          <a:srcRect/>
          <a:stretch>
            <a:fillRect/>
          </a:stretch>
        </p:blipFill>
        <p:spPr bwMode="auto">
          <a:xfrm rot="20942756">
            <a:off x="7032195" y="1342980"/>
            <a:ext cx="1543050" cy="1981200"/>
          </a:xfrm>
          <a:prstGeom prst="rect">
            <a:avLst/>
          </a:prstGeom>
          <a:noFill/>
          <a:ln>
            <a:noFill/>
          </a:ln>
        </p:spPr>
      </p:pic>
      <p:pic>
        <p:nvPicPr>
          <p:cNvPr id="10" name="Рисунок 9" descr="D:\Мои документы\Мои рисунки\Изображение 2020.jpg"/>
          <p:cNvPicPr/>
          <p:nvPr/>
        </p:nvPicPr>
        <p:blipFill rotWithShape="1">
          <a:blip r:embed="rId6" cstate="email">
            <a:lum contrast="-10000"/>
            <a:extLst>
              <a:ext uri="{28A0092B-C50C-407E-A947-70E740481C1C}">
                <a14:useLocalDpi xmlns:a14="http://schemas.microsoft.com/office/drawing/2010/main"/>
              </a:ext>
            </a:extLst>
          </a:blip>
          <a:srcRect/>
          <a:stretch/>
        </p:blipFill>
        <p:spPr bwMode="auto">
          <a:xfrm rot="752905">
            <a:off x="5990914" y="3853987"/>
            <a:ext cx="1506855" cy="2047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428604"/>
            <a:ext cx="857046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Надеемся, что вам было интересно.</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C00000"/>
                </a:solidFill>
                <a:effectLst/>
                <a:latin typeface="Monotype Corsiva" pitchFamily="66" charset="0"/>
                <a:ea typeface="Calibri" pitchFamily="34" charset="0"/>
                <a:cs typeface="Times New Roman" pitchFamily="18" charset="0"/>
              </a:rPr>
              <a:t>Спасибо за внимание!                 </a:t>
            </a:r>
            <a:endParaRPr kumimoji="0" lang="ru-RU" sz="4000" b="1" i="0" u="none" strike="noStrike" cap="none" normalizeH="0" baseline="0" dirty="0" smtClean="0">
              <a:ln>
                <a:noFill/>
              </a:ln>
              <a:solidFill>
                <a:srgbClr val="C00000"/>
              </a:solidFill>
              <a:effectLst/>
              <a:latin typeface="Monotype Corsiva" pitchFamily="66" charset="0"/>
            </a:endParaRPr>
          </a:p>
        </p:txBody>
      </p:sp>
      <p:pic>
        <p:nvPicPr>
          <p:cNvPr id="5" name="Рисунок 4" descr="C:\Documents and Settings\Администратор.215-PC04.000\Рабочий стол\человечки\0cb2c0928637.png"/>
          <p:cNvPicPr/>
          <p:nvPr/>
        </p:nvPicPr>
        <p:blipFill>
          <a:blip r:embed="rId2" cstate="email">
            <a:lum contrast="30000"/>
            <a:extLst>
              <a:ext uri="{28A0092B-C50C-407E-A947-70E740481C1C}">
                <a14:useLocalDpi xmlns:a14="http://schemas.microsoft.com/office/drawing/2010/main"/>
              </a:ext>
            </a:extLst>
          </a:blip>
          <a:srcRect/>
          <a:stretch>
            <a:fillRect/>
          </a:stretch>
        </p:blipFill>
        <p:spPr bwMode="auto">
          <a:xfrm>
            <a:off x="2987824" y="1556792"/>
            <a:ext cx="3155242" cy="48916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к уроку\P5291586[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8" name="TextBox 7"/>
          <p:cNvSpPr txBox="1"/>
          <p:nvPr/>
        </p:nvSpPr>
        <p:spPr>
          <a:xfrm>
            <a:off x="285720" y="285728"/>
            <a:ext cx="1785950" cy="461665"/>
          </a:xfrm>
          <a:prstGeom prst="rect">
            <a:avLst/>
          </a:prstGeom>
          <a:noFill/>
        </p:spPr>
        <p:txBody>
          <a:bodyPr wrap="square" rtlCol="0">
            <a:spAutoFit/>
          </a:bodyPr>
          <a:lstStyle/>
          <a:p>
            <a:r>
              <a:rPr lang="ru-RU" sz="2400" b="1" dirty="0" smtClean="0">
                <a:solidFill>
                  <a:schemeClr val="bg1"/>
                </a:solidFill>
                <a:latin typeface="Candara" pitchFamily="34" charset="0"/>
              </a:rPr>
              <a:t>бычок</a:t>
            </a:r>
            <a:endParaRPr lang="ru-RU" sz="2400" b="1" dirty="0">
              <a:solidFill>
                <a:schemeClr val="bg1"/>
              </a:solidFill>
              <a:latin typeface="Candara" pitchFamily="34" charset="0"/>
            </a:endParaRPr>
          </a:p>
        </p:txBody>
      </p:sp>
      <p:sp>
        <p:nvSpPr>
          <p:cNvPr id="3" name="Управляющая кнопка: назад 2">
            <a:hlinkClick r:id="" action="ppaction://hlinkshowjump?jump=lastslideviewed" highlightClick="1"/>
          </p:cNvPr>
          <p:cNvSpPr/>
          <p:nvPr/>
        </p:nvSpPr>
        <p:spPr>
          <a:xfrm>
            <a:off x="8532440" y="6453336"/>
            <a:ext cx="288032" cy="315908"/>
          </a:xfrm>
          <a:prstGeom prst="actionButtonBackPrevious">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44331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908720" y="-52636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9" name="Рисунок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2852"/>
            <a:ext cx="1427216" cy="883476"/>
          </a:xfrm>
          <a:prstGeom prst="rect">
            <a:avLst/>
          </a:prstGeom>
        </p:spPr>
      </p:pic>
      <p:pic>
        <p:nvPicPr>
          <p:cNvPr id="10" name="Рисунок 9" descr="http://img-fotki.yandex.ru/get/5412/4243123.30/0_877e5_83188612_XL">
            <a:hlinkClick r:id="rId3"/>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57158" y="500043"/>
            <a:ext cx="407876" cy="285752"/>
          </a:xfrm>
          <a:prstGeom prst="rect">
            <a:avLst/>
          </a:prstGeom>
          <a:noFill/>
          <a:ln w="9525">
            <a:noFill/>
            <a:miter lim="800000"/>
            <a:headEnd/>
            <a:tailEnd/>
          </a:ln>
        </p:spPr>
      </p:pic>
      <p:sp>
        <p:nvSpPr>
          <p:cNvPr id="2049" name="Rectangle 1"/>
          <p:cNvSpPr>
            <a:spLocks noChangeArrowheads="1"/>
          </p:cNvSpPr>
          <p:nvPr/>
        </p:nvSpPr>
        <p:spPr bwMode="auto">
          <a:xfrm>
            <a:off x="357158" y="285728"/>
            <a:ext cx="857256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41550" algn="l"/>
              </a:tabLst>
            </a:pPr>
            <a:r>
              <a:rPr kumimoji="0" lang="ru-RU" sz="2400" b="0" i="0" u="none" strike="noStrike" cap="none" normalizeH="0" baseline="0" dirty="0" smtClean="0">
                <a:ln>
                  <a:noFill/>
                </a:ln>
                <a:solidFill>
                  <a:schemeClr val="tx1"/>
                </a:solidFill>
                <a:effectLst/>
                <a:latin typeface="Candara" pitchFamily="34" charset="0"/>
                <a:ea typeface="Times New Roman" pitchFamily="18" charset="0"/>
                <a:cs typeface="Times New Roman" pitchFamily="18" charset="0"/>
              </a:rPr>
              <a:t>                                           </a:t>
            </a:r>
            <a:r>
              <a:rPr kumimoji="0" lang="ru-RU" sz="2400" b="1" i="0" u="none" strike="noStrike" cap="none" normalizeH="0" baseline="0" dirty="0" smtClean="0">
                <a:ln>
                  <a:noFill/>
                </a:ln>
                <a:solidFill>
                  <a:srgbClr val="006666"/>
                </a:solidFill>
                <a:effectLst/>
                <a:latin typeface="Candara" pitchFamily="34" charset="0"/>
                <a:ea typeface="Times New Roman" pitchFamily="18" charset="0"/>
                <a:cs typeface="Times New Roman" pitchFamily="18" charset="0"/>
              </a:rPr>
              <a:t>Почему «Черное»?</a:t>
            </a:r>
          </a:p>
          <a:p>
            <a:pPr marL="0" marR="0" lvl="0" indent="0" algn="l" defTabSz="914400" rtl="0" eaLnBrk="1" fontAlgn="base" latinLnBrk="0" hangingPunct="1">
              <a:lnSpc>
                <a:spcPct val="100000"/>
              </a:lnSpc>
              <a:spcBef>
                <a:spcPct val="0"/>
              </a:spcBef>
              <a:spcAft>
                <a:spcPct val="0"/>
              </a:spcAft>
              <a:buClrTx/>
              <a:buSzTx/>
              <a:buFontTx/>
              <a:buNone/>
              <a:tabLst>
                <a:tab pos="2241550" algn="l"/>
              </a:tabLst>
            </a:pPr>
            <a:endParaRPr kumimoji="0" lang="ru-RU" sz="2400" b="1" i="0" u="none" strike="noStrike" cap="none" normalizeH="0" baseline="0" dirty="0" smtClean="0">
              <a:ln>
                <a:noFill/>
              </a:ln>
              <a:solidFill>
                <a:srgbClr val="006666"/>
              </a:solidFill>
              <a:effectLst/>
              <a:latin typeface="Candar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0099"/>
                </a:solidFill>
                <a:effectLst/>
                <a:latin typeface="Candara"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0099"/>
                </a:solidFill>
                <a:effectLst/>
                <a:latin typeface="Candara" pitchFamily="34" charset="0"/>
                <a:ea typeface="Times New Roman" pitchFamily="18" charset="0"/>
                <a:cs typeface="Times New Roman" pitchFamily="18" charset="0"/>
              </a:rPr>
              <a:t> , пытавшиеся покорить население побережья моря, встречали яростный отпор со стороны черкесов, адыгов и других племён, за что и прозвали море Караден-гиз -  Чёрным, негостеприимным;</a:t>
            </a:r>
          </a:p>
          <a:p>
            <a:pPr marL="0" marR="0" lvl="0" indent="0" algn="l" defTabSz="914400" rtl="0" eaLnBrk="0" fontAlgn="base" latinLnBrk="0" hangingPunct="0">
              <a:lnSpc>
                <a:spcPct val="100000"/>
              </a:lnSpc>
              <a:spcBef>
                <a:spcPct val="0"/>
              </a:spcBef>
              <a:spcAft>
                <a:spcPct val="0"/>
              </a:spcAft>
              <a:buClrTx/>
              <a:buSzTx/>
              <a:tabLst/>
            </a:pPr>
            <a:r>
              <a:rPr kumimoji="0" lang="ru-RU" b="1" i="0" u="none" strike="noStrike" cap="none" normalizeH="0" baseline="0" dirty="0" smtClean="0">
                <a:ln>
                  <a:noFill/>
                </a:ln>
                <a:solidFill>
                  <a:srgbClr val="000099"/>
                </a:solidFill>
                <a:effectLst/>
                <a:latin typeface="Candara" pitchFamily="34" charset="0"/>
                <a:ea typeface="Times New Roman" pitchFamily="18" charset="0"/>
                <a:cs typeface="Times New Roman" pitchFamily="18" charset="0"/>
              </a:rPr>
              <a:t> </a:t>
            </a:r>
            <a:endParaRPr kumimoji="0" lang="ru-RU" b="1" i="0" u="none" strike="noStrike" cap="none" normalizeH="0" baseline="0" dirty="0" smtClean="0">
              <a:ln>
                <a:noFill/>
              </a:ln>
              <a:solidFill>
                <a:srgbClr val="000099"/>
              </a:solidFill>
              <a:effectLst/>
              <a:latin typeface="Candara"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smtClean="0">
                <a:ln>
                  <a:noFill/>
                </a:ln>
                <a:solidFill>
                  <a:srgbClr val="000099"/>
                </a:solidFill>
                <a:effectLst/>
                <a:latin typeface="Candara" pitchFamily="34" charset="0"/>
                <a:ea typeface="Times New Roman" pitchFamily="18" charset="0"/>
                <a:cs typeface="Times New Roman" pitchFamily="18" charset="0"/>
              </a:rPr>
              <a:t>  во время шторма вода в море сильно темнеет;</a:t>
            </a:r>
          </a:p>
          <a:p>
            <a:pPr marL="0" marR="0" lvl="0" indent="0" algn="l" defTabSz="914400" rtl="0" eaLnBrk="0" fontAlgn="base" latinLnBrk="0" hangingPunct="0">
              <a:lnSpc>
                <a:spcPct val="100000"/>
              </a:lnSpc>
              <a:spcBef>
                <a:spcPct val="0"/>
              </a:spcBef>
              <a:spcAft>
                <a:spcPct val="0"/>
              </a:spcAft>
              <a:buClrTx/>
              <a:buSzTx/>
              <a:tabLst/>
            </a:pPr>
            <a:r>
              <a:rPr kumimoji="0" lang="ru-RU" b="1" i="0" u="none" strike="noStrike" cap="none" normalizeH="0" baseline="0" dirty="0" smtClean="0">
                <a:ln>
                  <a:noFill/>
                </a:ln>
                <a:solidFill>
                  <a:srgbClr val="000099"/>
                </a:solidFill>
                <a:effectLst/>
                <a:latin typeface="Candara" pitchFamily="34" charset="0"/>
                <a:ea typeface="Times New Roman" pitchFamily="18" charset="0"/>
                <a:cs typeface="Times New Roman" pitchFamily="18" charset="0"/>
              </a:rPr>
              <a:t> </a:t>
            </a:r>
            <a:endParaRPr kumimoji="0" lang="ru-RU" b="1" i="0" u="none" strike="noStrike" cap="none" normalizeH="0" baseline="0" dirty="0" smtClean="0">
              <a:ln>
                <a:noFill/>
              </a:ln>
              <a:solidFill>
                <a:srgbClr val="000099"/>
              </a:solidFill>
              <a:effectLst/>
              <a:latin typeface="Candara"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smtClean="0">
                <a:ln>
                  <a:noFill/>
                </a:ln>
                <a:solidFill>
                  <a:srgbClr val="000099"/>
                </a:solidFill>
                <a:effectLst/>
                <a:latin typeface="Candara" pitchFamily="34" charset="0"/>
                <a:ea typeface="Times New Roman" pitchFamily="18" charset="0"/>
                <a:cs typeface="Times New Roman" pitchFamily="18" charset="0"/>
              </a:rPr>
              <a:t>  в ряде азиатских стран «цветовое» обозначение сторон света, где «чёрный»  -север, соответственно Чёрное море -  северное море;</a:t>
            </a:r>
          </a:p>
          <a:p>
            <a:pPr marL="0" marR="0" lvl="0" indent="0" algn="l" defTabSz="914400" rtl="0" eaLnBrk="0" fontAlgn="base" latinLnBrk="0" hangingPunct="0">
              <a:lnSpc>
                <a:spcPct val="100000"/>
              </a:lnSpc>
              <a:spcBef>
                <a:spcPct val="0"/>
              </a:spcBef>
              <a:spcAft>
                <a:spcPct val="0"/>
              </a:spcAft>
              <a:buClrTx/>
              <a:buSzTx/>
              <a:tabLst/>
            </a:pPr>
            <a:r>
              <a:rPr kumimoji="0" lang="ru-RU" b="1" i="0" u="none" strike="noStrike" cap="none" normalizeH="0" baseline="0" dirty="0" smtClean="0">
                <a:ln>
                  <a:noFill/>
                </a:ln>
                <a:solidFill>
                  <a:srgbClr val="000099"/>
                </a:solidFill>
                <a:effectLst/>
                <a:latin typeface="Candara" pitchFamily="34" charset="0"/>
                <a:ea typeface="Times New Roman" pitchFamily="18" charset="0"/>
                <a:cs typeface="Times New Roman" pitchFamily="18" charset="0"/>
              </a:rPr>
              <a:t> </a:t>
            </a:r>
            <a:endParaRPr kumimoji="0" lang="ru-RU" b="1" i="0" u="none" strike="noStrike" cap="none" normalizeH="0" baseline="0" dirty="0" smtClean="0">
              <a:ln>
                <a:noFill/>
              </a:ln>
              <a:solidFill>
                <a:srgbClr val="000099"/>
              </a:solidFill>
              <a:effectLst/>
              <a:latin typeface="Candara"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0" u="none" strike="noStrike" cap="none" normalizeH="0" baseline="0" dirty="0" smtClean="0">
                <a:ln>
                  <a:noFill/>
                </a:ln>
                <a:solidFill>
                  <a:srgbClr val="000099"/>
                </a:solidFill>
                <a:effectLst/>
                <a:latin typeface="Candara" pitchFamily="34" charset="0"/>
                <a:ea typeface="Times New Roman" pitchFamily="18" charset="0"/>
                <a:cs typeface="Times New Roman" pitchFamily="18" charset="0"/>
              </a:rPr>
              <a:t>  металлические предметы (например, якоря), опущенные на глубину, поднимаются на поверхность почерневшими под воздействием сероводорода;</a:t>
            </a:r>
          </a:p>
          <a:p>
            <a:pPr marL="0" marR="0" lvl="0" indent="0" algn="l" defTabSz="914400" rtl="0" eaLnBrk="0" fontAlgn="base" latinLnBrk="0" hangingPunct="0">
              <a:lnSpc>
                <a:spcPct val="100000"/>
              </a:lnSpc>
              <a:spcBef>
                <a:spcPct val="0"/>
              </a:spcBef>
              <a:spcAft>
                <a:spcPct val="0"/>
              </a:spcAft>
              <a:buClrTx/>
              <a:buSzTx/>
              <a:tabLst/>
            </a:pPr>
            <a:r>
              <a:rPr lang="ru-RU" b="1" dirty="0" smtClean="0">
                <a:solidFill>
                  <a:srgbClr val="000099"/>
                </a:solidFill>
                <a:latin typeface="Candara"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r>
              <a:rPr lang="ru-RU" b="1" dirty="0" smtClean="0">
                <a:solidFill>
                  <a:srgbClr val="000099"/>
                </a:solidFill>
                <a:latin typeface="Candara"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endParaRPr kumimoji="0" lang="ru-RU" b="1" i="0" u="none" strike="noStrike" cap="none" normalizeH="0" baseline="0" dirty="0" smtClean="0">
              <a:ln>
                <a:noFill/>
              </a:ln>
              <a:solidFill>
                <a:srgbClr val="000099"/>
              </a:solidFill>
              <a:effectLst/>
              <a:latin typeface="Candar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lang="ru-RU" b="1" dirty="0" smtClean="0">
              <a:solidFill>
                <a:srgbClr val="000099"/>
              </a:solidFill>
              <a:latin typeface="Candar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ru-RU" b="1" i="0" u="none" strike="noStrike" cap="none" normalizeH="0" baseline="0" dirty="0" smtClean="0">
              <a:ln>
                <a:noFill/>
              </a:ln>
              <a:solidFill>
                <a:srgbClr val="000099"/>
              </a:solidFill>
              <a:effectLst/>
              <a:latin typeface="Candar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lang="ru-RU" b="1" dirty="0" smtClean="0">
              <a:solidFill>
                <a:srgbClr val="000099"/>
              </a:solidFill>
              <a:latin typeface="Candara"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ru-RU" b="1" i="0" u="none" strike="noStrike" cap="none" normalizeH="0" baseline="0" dirty="0" smtClean="0">
                <a:ln>
                  <a:noFill/>
                </a:ln>
                <a:solidFill>
                  <a:srgbClr val="006666"/>
                </a:solidFill>
                <a:effectLst/>
                <a:latin typeface="Candara"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r>
              <a:rPr lang="ru-RU" b="1" dirty="0" smtClean="0">
                <a:solidFill>
                  <a:srgbClr val="006666"/>
                </a:solidFill>
                <a:latin typeface="Candara"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6666"/>
                </a:solidFill>
                <a:effectLst/>
                <a:latin typeface="Candara" pitchFamily="34" charset="0"/>
                <a:ea typeface="Times New Roman" pitchFamily="18" charset="0"/>
                <a:cs typeface="Times New Roman" pitchFamily="18" charset="0"/>
                <a:hlinkClick r:id="rId5" action="ppaction://hlinkpres?slideindex=1&amp;slidetitle="/>
              </a:rPr>
              <a:t>вид из космоса</a:t>
            </a:r>
            <a:r>
              <a:rPr kumimoji="0" lang="ru-RU" b="1" i="0" u="none" strike="noStrike" cap="none" normalizeH="0" baseline="0" dirty="0" smtClean="0">
                <a:ln>
                  <a:noFill/>
                </a:ln>
                <a:solidFill>
                  <a:srgbClr val="006666"/>
                </a:solidFill>
                <a:effectLst/>
                <a:latin typeface="Candara" pitchFamily="34" charset="0"/>
                <a:ea typeface="Times New Roman" pitchFamily="18" charset="0"/>
                <a:cs typeface="Times New Roman" pitchFamily="18" charset="0"/>
              </a:rPr>
              <a:t>         </a:t>
            </a:r>
            <a:r>
              <a:rPr kumimoji="0" lang="ru-RU" b="1" i="0" u="none" strike="noStrike" cap="none" normalizeH="0" baseline="0" dirty="0" smtClean="0">
                <a:ln>
                  <a:noFill/>
                </a:ln>
                <a:solidFill>
                  <a:srgbClr val="006666"/>
                </a:solidFill>
                <a:effectLst/>
                <a:latin typeface="Candara" pitchFamily="34" charset="0"/>
                <a:ea typeface="Times New Roman" pitchFamily="18" charset="0"/>
                <a:cs typeface="Times New Roman" pitchFamily="18" charset="0"/>
                <a:hlinkClick r:id="rId6" action="ppaction://hlinkfile"/>
              </a:rPr>
              <a:t>легенда</a:t>
            </a:r>
            <a:endParaRPr kumimoji="0" lang="ru-RU" b="1" i="0" u="none" strike="noStrike" cap="none" normalizeH="0" baseline="0" dirty="0" smtClean="0">
              <a:ln>
                <a:noFill/>
              </a:ln>
              <a:solidFill>
                <a:srgbClr val="006666"/>
              </a:solidFill>
              <a:effectLst/>
              <a:latin typeface="Candar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99"/>
              </a:solidFill>
              <a:effectLst/>
              <a:latin typeface="Candara" pitchFamily="34" charset="0"/>
            </a:endParaRPr>
          </a:p>
        </p:txBody>
      </p:sp>
      <p:pic>
        <p:nvPicPr>
          <p:cNvPr id="64514" name="Picture 2" descr="http://www.segodnya.ua/img/article/4256/18_main.jpg"/>
          <p:cNvPicPr>
            <a:picLocks noChangeAspect="1" noChangeArrowheads="1"/>
          </p:cNvPicPr>
          <p:nvPr/>
        </p:nvPicPr>
        <p:blipFill>
          <a:blip r:embed="rId7" cstate="print">
            <a:lum contrast="20000"/>
            <a:extLst>
              <a:ext uri="{28A0092B-C50C-407E-A947-70E740481C1C}">
                <a14:useLocalDpi xmlns:a14="http://schemas.microsoft.com/office/drawing/2010/main"/>
              </a:ext>
            </a:extLst>
          </a:blip>
          <a:srcRect/>
          <a:stretch>
            <a:fillRect/>
          </a:stretch>
        </p:blipFill>
        <p:spPr bwMode="auto">
          <a:xfrm>
            <a:off x="767637" y="4293096"/>
            <a:ext cx="3888454" cy="2172759"/>
          </a:xfrm>
          <a:prstGeom prst="rect">
            <a:avLst/>
          </a:prstGeom>
          <a:noFill/>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49">
                                            <p:txEl>
                                              <p:pRg st="2" end="2"/>
                                            </p:txEl>
                                          </p:spTgt>
                                        </p:tgtEl>
                                        <p:attrNameLst>
                                          <p:attrName>style.visibility</p:attrName>
                                        </p:attrNameLst>
                                      </p:cBhvr>
                                      <p:to>
                                        <p:strVal val="visible"/>
                                      </p:to>
                                    </p:set>
                                    <p:anim calcmode="lin" valueType="num">
                                      <p:cBhvr>
                                        <p:cTn id="7" dur="500" fill="hold"/>
                                        <p:tgtEl>
                                          <p:spTgt spid="204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04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049">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2049">
                                            <p:txEl>
                                              <p:pRg st="3" end="3"/>
                                            </p:txEl>
                                          </p:spTgt>
                                        </p:tgtEl>
                                        <p:attrNameLst>
                                          <p:attrName>style.visibility</p:attrName>
                                        </p:attrNameLst>
                                      </p:cBhvr>
                                      <p:to>
                                        <p:strVal val="visible"/>
                                      </p:to>
                                    </p:set>
                                    <p:anim calcmode="lin" valueType="num">
                                      <p:cBhvr>
                                        <p:cTn id="12" dur="500" fill="hold"/>
                                        <p:tgtEl>
                                          <p:spTgt spid="2049">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2049">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2049">
                                            <p:txEl>
                                              <p:pRg st="3" end="3"/>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2049">
                                            <p:txEl>
                                              <p:pRg st="4" end="4"/>
                                            </p:txEl>
                                          </p:spTgt>
                                        </p:tgtEl>
                                        <p:attrNameLst>
                                          <p:attrName>style.visibility</p:attrName>
                                        </p:attrNameLst>
                                      </p:cBhvr>
                                      <p:to>
                                        <p:strVal val="visible"/>
                                      </p:to>
                                    </p:set>
                                    <p:anim calcmode="lin" valueType="num">
                                      <p:cBhvr>
                                        <p:cTn id="17" dur="500" fill="hold"/>
                                        <p:tgtEl>
                                          <p:spTgt spid="2049">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2049">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2049">
                                            <p:txEl>
                                              <p:pRg st="4" end="4"/>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2049">
                                            <p:txEl>
                                              <p:pRg st="5" end="5"/>
                                            </p:txEl>
                                          </p:spTgt>
                                        </p:tgtEl>
                                        <p:attrNameLst>
                                          <p:attrName>style.visibility</p:attrName>
                                        </p:attrNameLst>
                                      </p:cBhvr>
                                      <p:to>
                                        <p:strVal val="visible"/>
                                      </p:to>
                                    </p:set>
                                    <p:anim calcmode="lin" valueType="num">
                                      <p:cBhvr>
                                        <p:cTn id="22" dur="500" fill="hold"/>
                                        <p:tgtEl>
                                          <p:spTgt spid="2049">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2049">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2049">
                                            <p:txEl>
                                              <p:pRg st="5" end="5"/>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2049">
                                            <p:txEl>
                                              <p:pRg st="6" end="6"/>
                                            </p:txEl>
                                          </p:spTgt>
                                        </p:tgtEl>
                                        <p:attrNameLst>
                                          <p:attrName>style.visibility</p:attrName>
                                        </p:attrNameLst>
                                      </p:cBhvr>
                                      <p:to>
                                        <p:strVal val="visible"/>
                                      </p:to>
                                    </p:set>
                                    <p:anim calcmode="lin" valueType="num">
                                      <p:cBhvr>
                                        <p:cTn id="27" dur="500" fill="hold"/>
                                        <p:tgtEl>
                                          <p:spTgt spid="2049">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2049">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2049">
                                            <p:txEl>
                                              <p:pRg st="6" end="6"/>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2049">
                                            <p:txEl>
                                              <p:pRg st="7" end="7"/>
                                            </p:txEl>
                                          </p:spTgt>
                                        </p:tgtEl>
                                        <p:attrNameLst>
                                          <p:attrName>style.visibility</p:attrName>
                                        </p:attrNameLst>
                                      </p:cBhvr>
                                      <p:to>
                                        <p:strVal val="visible"/>
                                      </p:to>
                                    </p:set>
                                    <p:anim calcmode="lin" valueType="num">
                                      <p:cBhvr>
                                        <p:cTn id="32" dur="500" fill="hold"/>
                                        <p:tgtEl>
                                          <p:spTgt spid="2049">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2049">
                                            <p:txEl>
                                              <p:pRg st="7" end="7"/>
                                            </p:txEl>
                                          </p:spTgt>
                                        </p:tgtEl>
                                        <p:attrNameLst>
                                          <p:attrName>ppt_h</p:attrName>
                                        </p:attrNameLst>
                                      </p:cBhvr>
                                      <p:tavLst>
                                        <p:tav tm="0">
                                          <p:val>
                                            <p:fltVal val="0"/>
                                          </p:val>
                                        </p:tav>
                                        <p:tav tm="100000">
                                          <p:val>
                                            <p:strVal val="#ppt_h"/>
                                          </p:val>
                                        </p:tav>
                                      </p:tavLst>
                                    </p:anim>
                                    <p:animEffect transition="in" filter="fade">
                                      <p:cBhvr>
                                        <p:cTn id="34" dur="500"/>
                                        <p:tgtEl>
                                          <p:spTgt spid="2049">
                                            <p:txEl>
                                              <p:pRg st="7" end="7"/>
                                            </p:txEl>
                                          </p:spTgt>
                                        </p:tgtEl>
                                      </p:cBhvr>
                                    </p:animEffect>
                                  </p:childTnLst>
                                </p:cTn>
                              </p:par>
                              <p:par>
                                <p:cTn id="35" presetID="53" presetClass="entr" presetSubtype="0" fill="hold" nodeType="withEffect">
                                  <p:stCondLst>
                                    <p:cond delay="0"/>
                                  </p:stCondLst>
                                  <p:childTnLst>
                                    <p:set>
                                      <p:cBhvr>
                                        <p:cTn id="36" dur="1" fill="hold">
                                          <p:stCondLst>
                                            <p:cond delay="0"/>
                                          </p:stCondLst>
                                        </p:cTn>
                                        <p:tgtEl>
                                          <p:spTgt spid="2049">
                                            <p:txEl>
                                              <p:pRg st="8" end="8"/>
                                            </p:txEl>
                                          </p:spTgt>
                                        </p:tgtEl>
                                        <p:attrNameLst>
                                          <p:attrName>style.visibility</p:attrName>
                                        </p:attrNameLst>
                                      </p:cBhvr>
                                      <p:to>
                                        <p:strVal val="visible"/>
                                      </p:to>
                                    </p:set>
                                    <p:anim calcmode="lin" valueType="num">
                                      <p:cBhvr>
                                        <p:cTn id="37" dur="500" fill="hold"/>
                                        <p:tgtEl>
                                          <p:spTgt spid="2049">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2049">
                                            <p:txEl>
                                              <p:pRg st="8" end="8"/>
                                            </p:txEl>
                                          </p:spTgt>
                                        </p:tgtEl>
                                        <p:attrNameLst>
                                          <p:attrName>ppt_h</p:attrName>
                                        </p:attrNameLst>
                                      </p:cBhvr>
                                      <p:tavLst>
                                        <p:tav tm="0">
                                          <p:val>
                                            <p:fltVal val="0"/>
                                          </p:val>
                                        </p:tav>
                                        <p:tav tm="100000">
                                          <p:val>
                                            <p:strVal val="#ppt_h"/>
                                          </p:val>
                                        </p:tav>
                                      </p:tavLst>
                                    </p:anim>
                                    <p:animEffect transition="in" filter="fade">
                                      <p:cBhvr>
                                        <p:cTn id="39" dur="500"/>
                                        <p:tgtEl>
                                          <p:spTgt spid="2049">
                                            <p:txEl>
                                              <p:pRg st="8" end="8"/>
                                            </p:txEl>
                                          </p:spTgt>
                                        </p:tgtEl>
                                      </p:cBhvr>
                                    </p:animEffect>
                                  </p:childTnLst>
                                </p:cTn>
                              </p:par>
                              <p:par>
                                <p:cTn id="40" presetID="53" presetClass="entr" presetSubtype="0" fill="hold" nodeType="withEffect">
                                  <p:stCondLst>
                                    <p:cond delay="0"/>
                                  </p:stCondLst>
                                  <p:childTnLst>
                                    <p:set>
                                      <p:cBhvr>
                                        <p:cTn id="41" dur="1" fill="hold">
                                          <p:stCondLst>
                                            <p:cond delay="0"/>
                                          </p:stCondLst>
                                        </p:cTn>
                                        <p:tgtEl>
                                          <p:spTgt spid="2049">
                                            <p:txEl>
                                              <p:pRg st="9" end="9"/>
                                            </p:txEl>
                                          </p:spTgt>
                                        </p:tgtEl>
                                        <p:attrNameLst>
                                          <p:attrName>style.visibility</p:attrName>
                                        </p:attrNameLst>
                                      </p:cBhvr>
                                      <p:to>
                                        <p:strVal val="visible"/>
                                      </p:to>
                                    </p:set>
                                    <p:anim calcmode="lin" valueType="num">
                                      <p:cBhvr>
                                        <p:cTn id="42" dur="500" fill="hold"/>
                                        <p:tgtEl>
                                          <p:spTgt spid="2049">
                                            <p:txEl>
                                              <p:pRg st="9" end="9"/>
                                            </p:txEl>
                                          </p:spTgt>
                                        </p:tgtEl>
                                        <p:attrNameLst>
                                          <p:attrName>ppt_w</p:attrName>
                                        </p:attrNameLst>
                                      </p:cBhvr>
                                      <p:tavLst>
                                        <p:tav tm="0">
                                          <p:val>
                                            <p:fltVal val="0"/>
                                          </p:val>
                                        </p:tav>
                                        <p:tav tm="100000">
                                          <p:val>
                                            <p:strVal val="#ppt_w"/>
                                          </p:val>
                                        </p:tav>
                                      </p:tavLst>
                                    </p:anim>
                                    <p:anim calcmode="lin" valueType="num">
                                      <p:cBhvr>
                                        <p:cTn id="43" dur="500" fill="hold"/>
                                        <p:tgtEl>
                                          <p:spTgt spid="2049">
                                            <p:txEl>
                                              <p:pRg st="9" end="9"/>
                                            </p:txEl>
                                          </p:spTgt>
                                        </p:tgtEl>
                                        <p:attrNameLst>
                                          <p:attrName>ppt_h</p:attrName>
                                        </p:attrNameLst>
                                      </p:cBhvr>
                                      <p:tavLst>
                                        <p:tav tm="0">
                                          <p:val>
                                            <p:fltVal val="0"/>
                                          </p:val>
                                        </p:tav>
                                        <p:tav tm="100000">
                                          <p:val>
                                            <p:strVal val="#ppt_h"/>
                                          </p:val>
                                        </p:tav>
                                      </p:tavLst>
                                    </p:anim>
                                    <p:animEffect transition="in" filter="fade">
                                      <p:cBhvr>
                                        <p:cTn id="44" dur="500"/>
                                        <p:tgtEl>
                                          <p:spTgt spid="2049">
                                            <p:txEl>
                                              <p:pRg st="9" end="9"/>
                                            </p:txEl>
                                          </p:spTgt>
                                        </p:tgtEl>
                                      </p:cBhvr>
                                    </p:animEffect>
                                  </p:childTnLst>
                                </p:cTn>
                              </p:par>
                              <p:par>
                                <p:cTn id="45" presetID="53" presetClass="entr" presetSubtype="0" fill="hold" nodeType="withEffect">
                                  <p:stCondLst>
                                    <p:cond delay="0"/>
                                  </p:stCondLst>
                                  <p:childTnLst>
                                    <p:set>
                                      <p:cBhvr>
                                        <p:cTn id="46" dur="1" fill="hold">
                                          <p:stCondLst>
                                            <p:cond delay="0"/>
                                          </p:stCondLst>
                                        </p:cTn>
                                        <p:tgtEl>
                                          <p:spTgt spid="2049">
                                            <p:txEl>
                                              <p:pRg st="10" end="10"/>
                                            </p:txEl>
                                          </p:spTgt>
                                        </p:tgtEl>
                                        <p:attrNameLst>
                                          <p:attrName>style.visibility</p:attrName>
                                        </p:attrNameLst>
                                      </p:cBhvr>
                                      <p:to>
                                        <p:strVal val="visible"/>
                                      </p:to>
                                    </p:set>
                                    <p:anim calcmode="lin" valueType="num">
                                      <p:cBhvr>
                                        <p:cTn id="47" dur="500" fill="hold"/>
                                        <p:tgtEl>
                                          <p:spTgt spid="2049">
                                            <p:txEl>
                                              <p:pRg st="10" end="10"/>
                                            </p:txEl>
                                          </p:spTgt>
                                        </p:tgtEl>
                                        <p:attrNameLst>
                                          <p:attrName>ppt_w</p:attrName>
                                        </p:attrNameLst>
                                      </p:cBhvr>
                                      <p:tavLst>
                                        <p:tav tm="0">
                                          <p:val>
                                            <p:fltVal val="0"/>
                                          </p:val>
                                        </p:tav>
                                        <p:tav tm="100000">
                                          <p:val>
                                            <p:strVal val="#ppt_w"/>
                                          </p:val>
                                        </p:tav>
                                      </p:tavLst>
                                    </p:anim>
                                    <p:anim calcmode="lin" valueType="num">
                                      <p:cBhvr>
                                        <p:cTn id="48" dur="500" fill="hold"/>
                                        <p:tgtEl>
                                          <p:spTgt spid="2049">
                                            <p:txEl>
                                              <p:pRg st="10" end="10"/>
                                            </p:txEl>
                                          </p:spTgt>
                                        </p:tgtEl>
                                        <p:attrNameLst>
                                          <p:attrName>ppt_h</p:attrName>
                                        </p:attrNameLst>
                                      </p:cBhvr>
                                      <p:tavLst>
                                        <p:tav tm="0">
                                          <p:val>
                                            <p:fltVal val="0"/>
                                          </p:val>
                                        </p:tav>
                                        <p:tav tm="100000">
                                          <p:val>
                                            <p:strVal val="#ppt_h"/>
                                          </p:val>
                                        </p:tav>
                                      </p:tavLst>
                                    </p:anim>
                                    <p:animEffect transition="in" filter="fade">
                                      <p:cBhvr>
                                        <p:cTn id="49" dur="500"/>
                                        <p:tgtEl>
                                          <p:spTgt spid="2049">
                                            <p:txEl>
                                              <p:pRg st="10" end="10"/>
                                            </p:txEl>
                                          </p:spTgt>
                                        </p:tgtEl>
                                      </p:cBhvr>
                                    </p:animEffect>
                                  </p:childTnLst>
                                </p:cTn>
                              </p:par>
                              <p:par>
                                <p:cTn id="50" presetID="53" presetClass="entr" presetSubtype="0" fill="hold" nodeType="withEffect">
                                  <p:stCondLst>
                                    <p:cond delay="0"/>
                                  </p:stCondLst>
                                  <p:childTnLst>
                                    <p:set>
                                      <p:cBhvr>
                                        <p:cTn id="51" dur="1" fill="hold">
                                          <p:stCondLst>
                                            <p:cond delay="0"/>
                                          </p:stCondLst>
                                        </p:cTn>
                                        <p:tgtEl>
                                          <p:spTgt spid="2049">
                                            <p:txEl>
                                              <p:pRg st="15" end="15"/>
                                            </p:txEl>
                                          </p:spTgt>
                                        </p:tgtEl>
                                        <p:attrNameLst>
                                          <p:attrName>style.visibility</p:attrName>
                                        </p:attrNameLst>
                                      </p:cBhvr>
                                      <p:to>
                                        <p:strVal val="visible"/>
                                      </p:to>
                                    </p:set>
                                    <p:anim calcmode="lin" valueType="num">
                                      <p:cBhvr>
                                        <p:cTn id="52" dur="500" fill="hold"/>
                                        <p:tgtEl>
                                          <p:spTgt spid="2049">
                                            <p:txEl>
                                              <p:pRg st="15" end="15"/>
                                            </p:txEl>
                                          </p:spTgt>
                                        </p:tgtEl>
                                        <p:attrNameLst>
                                          <p:attrName>ppt_w</p:attrName>
                                        </p:attrNameLst>
                                      </p:cBhvr>
                                      <p:tavLst>
                                        <p:tav tm="0">
                                          <p:val>
                                            <p:fltVal val="0"/>
                                          </p:val>
                                        </p:tav>
                                        <p:tav tm="100000">
                                          <p:val>
                                            <p:strVal val="#ppt_w"/>
                                          </p:val>
                                        </p:tav>
                                      </p:tavLst>
                                    </p:anim>
                                    <p:anim calcmode="lin" valueType="num">
                                      <p:cBhvr>
                                        <p:cTn id="53" dur="500" fill="hold"/>
                                        <p:tgtEl>
                                          <p:spTgt spid="2049">
                                            <p:txEl>
                                              <p:pRg st="15" end="15"/>
                                            </p:txEl>
                                          </p:spTgt>
                                        </p:tgtEl>
                                        <p:attrNameLst>
                                          <p:attrName>ppt_h</p:attrName>
                                        </p:attrNameLst>
                                      </p:cBhvr>
                                      <p:tavLst>
                                        <p:tav tm="0">
                                          <p:val>
                                            <p:fltVal val="0"/>
                                          </p:val>
                                        </p:tav>
                                        <p:tav tm="100000">
                                          <p:val>
                                            <p:strVal val="#ppt_h"/>
                                          </p:val>
                                        </p:tav>
                                      </p:tavLst>
                                    </p:anim>
                                    <p:animEffect transition="in" filter="fade">
                                      <p:cBhvr>
                                        <p:cTn id="54" dur="500"/>
                                        <p:tgtEl>
                                          <p:spTgt spid="2049">
                                            <p:txEl>
                                              <p:pRg st="15" end="15"/>
                                            </p:txEl>
                                          </p:spTgt>
                                        </p:tgtEl>
                                      </p:cBhvr>
                                    </p:animEffect>
                                  </p:childTnLst>
                                </p:cTn>
                              </p:par>
                              <p:par>
                                <p:cTn id="55" presetID="53" presetClass="entr" presetSubtype="0" fill="hold" nodeType="withEffect">
                                  <p:stCondLst>
                                    <p:cond delay="0"/>
                                  </p:stCondLst>
                                  <p:childTnLst>
                                    <p:set>
                                      <p:cBhvr>
                                        <p:cTn id="56" dur="1" fill="hold">
                                          <p:stCondLst>
                                            <p:cond delay="0"/>
                                          </p:stCondLst>
                                        </p:cTn>
                                        <p:tgtEl>
                                          <p:spTgt spid="2049">
                                            <p:txEl>
                                              <p:pRg st="16" end="16"/>
                                            </p:txEl>
                                          </p:spTgt>
                                        </p:tgtEl>
                                        <p:attrNameLst>
                                          <p:attrName>style.visibility</p:attrName>
                                        </p:attrNameLst>
                                      </p:cBhvr>
                                      <p:to>
                                        <p:strVal val="visible"/>
                                      </p:to>
                                    </p:set>
                                    <p:anim calcmode="lin" valueType="num">
                                      <p:cBhvr>
                                        <p:cTn id="57" dur="500" fill="hold"/>
                                        <p:tgtEl>
                                          <p:spTgt spid="2049">
                                            <p:txEl>
                                              <p:pRg st="16" end="16"/>
                                            </p:txEl>
                                          </p:spTgt>
                                        </p:tgtEl>
                                        <p:attrNameLst>
                                          <p:attrName>ppt_w</p:attrName>
                                        </p:attrNameLst>
                                      </p:cBhvr>
                                      <p:tavLst>
                                        <p:tav tm="0">
                                          <p:val>
                                            <p:fltVal val="0"/>
                                          </p:val>
                                        </p:tav>
                                        <p:tav tm="100000">
                                          <p:val>
                                            <p:strVal val="#ppt_w"/>
                                          </p:val>
                                        </p:tav>
                                      </p:tavLst>
                                    </p:anim>
                                    <p:anim calcmode="lin" valueType="num">
                                      <p:cBhvr>
                                        <p:cTn id="58" dur="500" fill="hold"/>
                                        <p:tgtEl>
                                          <p:spTgt spid="2049">
                                            <p:txEl>
                                              <p:pRg st="16" end="16"/>
                                            </p:txEl>
                                          </p:spTgt>
                                        </p:tgtEl>
                                        <p:attrNameLst>
                                          <p:attrName>ppt_h</p:attrName>
                                        </p:attrNameLst>
                                      </p:cBhvr>
                                      <p:tavLst>
                                        <p:tav tm="0">
                                          <p:val>
                                            <p:fltVal val="0"/>
                                          </p:val>
                                        </p:tav>
                                        <p:tav tm="100000">
                                          <p:val>
                                            <p:strVal val="#ppt_h"/>
                                          </p:val>
                                        </p:tav>
                                      </p:tavLst>
                                    </p:anim>
                                    <p:animEffect transition="in" filter="fade">
                                      <p:cBhvr>
                                        <p:cTn id="59" dur="500"/>
                                        <p:tgtEl>
                                          <p:spTgt spid="2049">
                                            <p:txEl>
                                              <p:pRg st="16" end="16"/>
                                            </p:txEl>
                                          </p:spTgt>
                                        </p:tgtEl>
                                      </p:cBhvr>
                                    </p:animEffect>
                                  </p:childTnLst>
                                </p:cTn>
                              </p:par>
                              <p:par>
                                <p:cTn id="60" presetID="53" presetClass="entr" presetSubtype="0" fill="hold" nodeType="withEffect">
                                  <p:stCondLst>
                                    <p:cond delay="0"/>
                                  </p:stCondLst>
                                  <p:childTnLst>
                                    <p:set>
                                      <p:cBhvr>
                                        <p:cTn id="61" dur="1" fill="hold">
                                          <p:stCondLst>
                                            <p:cond delay="0"/>
                                          </p:stCondLst>
                                        </p:cTn>
                                        <p:tgtEl>
                                          <p:spTgt spid="64514"/>
                                        </p:tgtEl>
                                        <p:attrNameLst>
                                          <p:attrName>style.visibility</p:attrName>
                                        </p:attrNameLst>
                                      </p:cBhvr>
                                      <p:to>
                                        <p:strVal val="visible"/>
                                      </p:to>
                                    </p:set>
                                    <p:anim calcmode="lin" valueType="num">
                                      <p:cBhvr>
                                        <p:cTn id="62" dur="500" fill="hold"/>
                                        <p:tgtEl>
                                          <p:spTgt spid="64514"/>
                                        </p:tgtEl>
                                        <p:attrNameLst>
                                          <p:attrName>ppt_w</p:attrName>
                                        </p:attrNameLst>
                                      </p:cBhvr>
                                      <p:tavLst>
                                        <p:tav tm="0">
                                          <p:val>
                                            <p:fltVal val="0"/>
                                          </p:val>
                                        </p:tav>
                                        <p:tav tm="100000">
                                          <p:val>
                                            <p:strVal val="#ppt_w"/>
                                          </p:val>
                                        </p:tav>
                                      </p:tavLst>
                                    </p:anim>
                                    <p:anim calcmode="lin" valueType="num">
                                      <p:cBhvr>
                                        <p:cTn id="63" dur="500" fill="hold"/>
                                        <p:tgtEl>
                                          <p:spTgt spid="64514"/>
                                        </p:tgtEl>
                                        <p:attrNameLst>
                                          <p:attrName>ppt_h</p:attrName>
                                        </p:attrNameLst>
                                      </p:cBhvr>
                                      <p:tavLst>
                                        <p:tav tm="0">
                                          <p:val>
                                            <p:fltVal val="0"/>
                                          </p:val>
                                        </p:tav>
                                        <p:tav tm="100000">
                                          <p:val>
                                            <p:strVal val="#ppt_h"/>
                                          </p:val>
                                        </p:tav>
                                      </p:tavLst>
                                    </p:anim>
                                    <p:animEffect transition="in" filter="fade">
                                      <p:cBhvr>
                                        <p:cTn id="64"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к уроку\1240144943_o-loppis2_original[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solidFill>
            <a:srgbClr val="006666"/>
          </a:solidFill>
        </p:spPr>
      </p:pic>
      <p:sp>
        <p:nvSpPr>
          <p:cNvPr id="5" name="TextBox 4"/>
          <p:cNvSpPr txBox="1"/>
          <p:nvPr/>
        </p:nvSpPr>
        <p:spPr>
          <a:xfrm rot="10800000" flipV="1">
            <a:off x="285720" y="386989"/>
            <a:ext cx="1643074" cy="461665"/>
          </a:xfrm>
          <a:prstGeom prst="rect">
            <a:avLst/>
          </a:prstGeom>
          <a:noFill/>
        </p:spPr>
        <p:txBody>
          <a:bodyPr wrap="square" rtlCol="0">
            <a:spAutoFit/>
          </a:bodyPr>
          <a:lstStyle/>
          <a:p>
            <a:r>
              <a:rPr lang="ru-RU" sz="2400" b="1" dirty="0" smtClean="0">
                <a:solidFill>
                  <a:schemeClr val="bg1"/>
                </a:solidFill>
                <a:latin typeface="Candara" pitchFamily="34" charset="0"/>
              </a:rPr>
              <a:t>дракон</a:t>
            </a:r>
            <a:endParaRPr lang="ru-RU" sz="2400" b="1" dirty="0">
              <a:solidFill>
                <a:schemeClr val="bg1"/>
              </a:solidFill>
              <a:latin typeface="Candara" pitchFamily="34" charset="0"/>
            </a:endParaRPr>
          </a:p>
        </p:txBody>
      </p:sp>
      <p:sp>
        <p:nvSpPr>
          <p:cNvPr id="6" name="Управляющая кнопка: назад 5">
            <a:hlinkClick r:id="" action="ppaction://hlinkshowjump?jump=lastslideviewed" highlightClick="1"/>
          </p:cNvPr>
          <p:cNvSpPr/>
          <p:nvPr/>
        </p:nvSpPr>
        <p:spPr>
          <a:xfrm>
            <a:off x="8532440" y="6381328"/>
            <a:ext cx="322336" cy="347036"/>
          </a:xfrm>
          <a:prstGeom prst="actionButtonBackPrevious">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728967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2428860" y="4857760"/>
            <a:ext cx="1285884" cy="357190"/>
          </a:xfrm>
        </p:spPr>
        <p:txBody>
          <a:bodyPr>
            <a:normAutofit fontScale="90000"/>
          </a:bodyPr>
          <a:lstStyle/>
          <a:p>
            <a:r>
              <a:rPr lang="ru-RU" sz="2000" b="1" dirty="0" smtClean="0">
                <a:solidFill>
                  <a:srgbClr val="0070C0"/>
                </a:solidFill>
              </a:rPr>
              <a:t>петух</a:t>
            </a:r>
            <a:endParaRPr lang="ru-RU" sz="2000" b="1" dirty="0">
              <a:solidFill>
                <a:srgbClr val="0070C0"/>
              </a:solidFill>
            </a:endParaRPr>
          </a:p>
        </p:txBody>
      </p:sp>
      <p:pic>
        <p:nvPicPr>
          <p:cNvPr id="5123" name="Picture 3" descr="F:\к уроку\IMG_8276[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7" name="TextBox 6"/>
          <p:cNvSpPr txBox="1"/>
          <p:nvPr/>
        </p:nvSpPr>
        <p:spPr>
          <a:xfrm>
            <a:off x="214282" y="142852"/>
            <a:ext cx="1285884" cy="461665"/>
          </a:xfrm>
          <a:prstGeom prst="rect">
            <a:avLst/>
          </a:prstGeom>
          <a:noFill/>
        </p:spPr>
        <p:txBody>
          <a:bodyPr wrap="square" rtlCol="0">
            <a:spAutoFit/>
          </a:bodyPr>
          <a:lstStyle/>
          <a:p>
            <a:r>
              <a:rPr lang="ru-RU" sz="2400" b="1" dirty="0" smtClean="0">
                <a:solidFill>
                  <a:schemeClr val="bg1"/>
                </a:solidFill>
                <a:latin typeface="Candara" pitchFamily="34" charset="0"/>
              </a:rPr>
              <a:t>петух</a:t>
            </a:r>
            <a:endParaRPr lang="ru-RU" sz="2400" b="1" dirty="0">
              <a:solidFill>
                <a:schemeClr val="bg1"/>
              </a:solidFill>
              <a:latin typeface="Candara" pitchFamily="34" charset="0"/>
            </a:endParaRPr>
          </a:p>
        </p:txBody>
      </p:sp>
      <p:sp>
        <p:nvSpPr>
          <p:cNvPr id="3" name="Управляющая кнопка: назад 2">
            <a:hlinkClick r:id="" action="ppaction://hlinkshowjump?jump=lastslideviewed" highlightClick="1"/>
          </p:cNvPr>
          <p:cNvSpPr/>
          <p:nvPr/>
        </p:nvSpPr>
        <p:spPr>
          <a:xfrm>
            <a:off x="8504517" y="6399517"/>
            <a:ext cx="360040" cy="288032"/>
          </a:xfrm>
          <a:prstGeom prst="actionButtonBackPrevious">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196874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0070C0"/>
                </a:solidFill>
              </a:rPr>
              <a:t>черт</a:t>
            </a:r>
            <a:endParaRPr lang="ru-RU" sz="2000" b="1" dirty="0">
              <a:solidFill>
                <a:srgbClr val="0070C0"/>
              </a:solidFill>
            </a:endParaRPr>
          </a:p>
        </p:txBody>
      </p:sp>
      <p:pic>
        <p:nvPicPr>
          <p:cNvPr id="6146" name="Picture 2" descr="F:\к уроку\145[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TextBox 3"/>
          <p:cNvSpPr txBox="1"/>
          <p:nvPr/>
        </p:nvSpPr>
        <p:spPr>
          <a:xfrm>
            <a:off x="357158" y="1"/>
            <a:ext cx="1857388" cy="461666"/>
          </a:xfrm>
          <a:prstGeom prst="rect">
            <a:avLst/>
          </a:prstGeom>
          <a:noFill/>
        </p:spPr>
        <p:txBody>
          <a:bodyPr wrap="square" rtlCol="0">
            <a:spAutoFit/>
          </a:bodyPr>
          <a:lstStyle/>
          <a:p>
            <a:r>
              <a:rPr lang="ru-RU" sz="2400" b="1" dirty="0" smtClean="0">
                <a:solidFill>
                  <a:schemeClr val="bg1"/>
                </a:solidFill>
                <a:latin typeface="Candara" pitchFamily="34" charset="0"/>
              </a:rPr>
              <a:t>черт</a:t>
            </a:r>
            <a:endParaRPr lang="ru-RU" sz="2400" b="1" dirty="0">
              <a:solidFill>
                <a:schemeClr val="bg1"/>
              </a:solidFill>
              <a:latin typeface="Candara" pitchFamily="34" charset="0"/>
            </a:endParaRPr>
          </a:p>
        </p:txBody>
      </p:sp>
      <p:sp>
        <p:nvSpPr>
          <p:cNvPr id="3" name="Управляющая кнопка: назад 2">
            <a:hlinkClick r:id="" action="ppaction://hlinkshowjump?jump=lastslideviewed" highlightClick="1"/>
          </p:cNvPr>
          <p:cNvSpPr/>
          <p:nvPr/>
        </p:nvSpPr>
        <p:spPr>
          <a:xfrm>
            <a:off x="8532440" y="6414594"/>
            <a:ext cx="432048" cy="360040"/>
          </a:xfrm>
          <a:prstGeom prst="actionButtonBackPrevious">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010309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mp;Ocy;&amp;pcy;&amp;acy;&amp;scy;&amp;ncy;&amp;ycy;&amp;iecy; &amp;zhcy;&amp;icy;&amp;vcy;&amp;ocy;&amp;tcy;&amp;ncy;&amp;ycy;&amp;iecy; &amp;CHcy;&amp;iecy;&amp;rcy;&amp;ncy;&amp;ocy;&amp;gcy;&amp;ocy; &amp;mcy;&amp;ocy;&amp;rcy;&amp;yacy;"/>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TextBox 3"/>
          <p:cNvSpPr txBox="1"/>
          <p:nvPr/>
        </p:nvSpPr>
        <p:spPr>
          <a:xfrm>
            <a:off x="357158" y="142852"/>
            <a:ext cx="1428760" cy="461665"/>
          </a:xfrm>
          <a:prstGeom prst="rect">
            <a:avLst/>
          </a:prstGeom>
          <a:noFill/>
        </p:spPr>
        <p:txBody>
          <a:bodyPr wrap="square" rtlCol="0">
            <a:spAutoFit/>
          </a:bodyPr>
          <a:lstStyle/>
          <a:p>
            <a:r>
              <a:rPr lang="ru-RU" sz="2400" b="1" dirty="0" smtClean="0">
                <a:solidFill>
                  <a:schemeClr val="bg1"/>
                </a:solidFill>
                <a:latin typeface="Candara" pitchFamily="34" charset="0"/>
              </a:rPr>
              <a:t>кот</a:t>
            </a:r>
            <a:endParaRPr lang="ru-RU" sz="2400" b="1" dirty="0">
              <a:solidFill>
                <a:schemeClr val="bg1"/>
              </a:solidFill>
              <a:latin typeface="Candara" pitchFamily="34" charset="0"/>
            </a:endParaRPr>
          </a:p>
        </p:txBody>
      </p:sp>
      <p:sp>
        <p:nvSpPr>
          <p:cNvPr id="2" name="Управляющая кнопка: назад 1">
            <a:hlinkClick r:id="" action="ppaction://hlinkshowjump?jump=lastslideviewed" highlightClick="1"/>
          </p:cNvPr>
          <p:cNvSpPr/>
          <p:nvPr/>
        </p:nvSpPr>
        <p:spPr>
          <a:xfrm>
            <a:off x="8676455" y="6397422"/>
            <a:ext cx="321231" cy="360040"/>
          </a:xfrm>
          <a:prstGeom prst="actionButtonBackPrevious">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010309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upload.wikimedia.org/wikipedia/commons/c/c2/Aphrodita_aculeata_%28Sea_mouse%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7" name="TextBox 6"/>
          <p:cNvSpPr txBox="1"/>
          <p:nvPr/>
        </p:nvSpPr>
        <p:spPr>
          <a:xfrm>
            <a:off x="285720" y="142852"/>
            <a:ext cx="1357322" cy="461665"/>
          </a:xfrm>
          <a:prstGeom prst="rect">
            <a:avLst/>
          </a:prstGeom>
          <a:noFill/>
        </p:spPr>
        <p:txBody>
          <a:bodyPr wrap="square" rtlCol="0">
            <a:spAutoFit/>
          </a:bodyPr>
          <a:lstStyle/>
          <a:p>
            <a:r>
              <a:rPr lang="ru-RU" sz="2400" b="1" dirty="0" smtClean="0">
                <a:solidFill>
                  <a:schemeClr val="bg1"/>
                </a:solidFill>
                <a:latin typeface="Candara" pitchFamily="34" charset="0"/>
              </a:rPr>
              <a:t>мышь</a:t>
            </a:r>
            <a:endParaRPr lang="ru-RU" sz="2400" b="1" dirty="0">
              <a:solidFill>
                <a:schemeClr val="bg1"/>
              </a:solidFill>
              <a:latin typeface="Candara" pitchFamily="34" charset="0"/>
            </a:endParaRPr>
          </a:p>
        </p:txBody>
      </p:sp>
      <p:sp>
        <p:nvSpPr>
          <p:cNvPr id="2" name="Управляющая кнопка: назад 1">
            <a:hlinkClick r:id="" action="ppaction://hlinkshowjump?jump=lastslideviewed" highlightClick="1"/>
          </p:cNvPr>
          <p:cNvSpPr/>
          <p:nvPr/>
        </p:nvSpPr>
        <p:spPr>
          <a:xfrm>
            <a:off x="8532440" y="6402052"/>
            <a:ext cx="432048" cy="360040"/>
          </a:xfrm>
          <a:prstGeom prst="actionButtonBackPrevious">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010309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0070C0"/>
                </a:solidFill>
              </a:rPr>
              <a:t>собака</a:t>
            </a:r>
            <a:endParaRPr lang="ru-RU" sz="2000" b="1" dirty="0">
              <a:solidFill>
                <a:srgbClr val="0070C0"/>
              </a:solidFill>
            </a:endParaRPr>
          </a:p>
        </p:txBody>
      </p:sp>
      <p:pic>
        <p:nvPicPr>
          <p:cNvPr id="3074" name="Picture 2" descr="F:\к уроку\012[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TextBox 4"/>
          <p:cNvSpPr txBox="1"/>
          <p:nvPr/>
        </p:nvSpPr>
        <p:spPr>
          <a:xfrm>
            <a:off x="285720" y="142852"/>
            <a:ext cx="1714512" cy="461665"/>
          </a:xfrm>
          <a:prstGeom prst="rect">
            <a:avLst/>
          </a:prstGeom>
          <a:noFill/>
        </p:spPr>
        <p:txBody>
          <a:bodyPr wrap="square" rtlCol="0">
            <a:spAutoFit/>
          </a:bodyPr>
          <a:lstStyle/>
          <a:p>
            <a:r>
              <a:rPr lang="ru-RU" sz="2400" b="1" dirty="0" smtClean="0">
                <a:solidFill>
                  <a:schemeClr val="bg1"/>
                </a:solidFill>
                <a:latin typeface="Candara" pitchFamily="34" charset="0"/>
              </a:rPr>
              <a:t>собака</a:t>
            </a:r>
            <a:endParaRPr lang="ru-RU" sz="2400" b="1" dirty="0">
              <a:solidFill>
                <a:schemeClr val="bg1"/>
              </a:solidFill>
              <a:latin typeface="Candara" pitchFamily="34" charset="0"/>
            </a:endParaRPr>
          </a:p>
        </p:txBody>
      </p:sp>
      <p:sp>
        <p:nvSpPr>
          <p:cNvPr id="3" name="Управляющая кнопка: назад 2">
            <a:hlinkClick r:id="" action="ppaction://hlinkshowjump?jump=lastslideviewed" highlightClick="1"/>
          </p:cNvPr>
          <p:cNvSpPr/>
          <p:nvPr/>
        </p:nvSpPr>
        <p:spPr>
          <a:xfrm>
            <a:off x="8638492" y="6381328"/>
            <a:ext cx="360040" cy="360040"/>
          </a:xfrm>
          <a:prstGeom prst="actionButtonBackPrevious">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217416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0070C0"/>
                </a:solidFill>
              </a:rPr>
              <a:t>лиса</a:t>
            </a:r>
            <a:endParaRPr lang="ru-RU" sz="2000" b="1" dirty="0">
              <a:solidFill>
                <a:srgbClr val="0070C0"/>
              </a:solidFill>
            </a:endParaRPr>
          </a:p>
        </p:txBody>
      </p:sp>
      <p:pic>
        <p:nvPicPr>
          <p:cNvPr id="7171" name="Picture 3" descr="F:\к уроку\dsc03875[1].jpg"/>
          <p:cNvPicPr>
            <a:picLocks noChangeAspect="1" noChangeArrowheads="1"/>
          </p:cNvPicPr>
          <p:nvPr/>
        </p:nvPicPr>
        <p:blipFill>
          <a:blip r:embed="rId2" cstate="print">
            <a:lum bright="-10000" contrast="1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TextBox 3"/>
          <p:cNvSpPr txBox="1"/>
          <p:nvPr/>
        </p:nvSpPr>
        <p:spPr>
          <a:xfrm>
            <a:off x="214282" y="142852"/>
            <a:ext cx="1785950" cy="461665"/>
          </a:xfrm>
          <a:prstGeom prst="rect">
            <a:avLst/>
          </a:prstGeom>
          <a:noFill/>
        </p:spPr>
        <p:txBody>
          <a:bodyPr wrap="square" rtlCol="0">
            <a:spAutoFit/>
          </a:bodyPr>
          <a:lstStyle/>
          <a:p>
            <a:r>
              <a:rPr lang="ru-RU" sz="2400" b="1" dirty="0" smtClean="0">
                <a:solidFill>
                  <a:schemeClr val="bg1"/>
                </a:solidFill>
                <a:latin typeface="Candara" pitchFamily="34" charset="0"/>
              </a:rPr>
              <a:t>лисица</a:t>
            </a:r>
            <a:endParaRPr lang="ru-RU" sz="2400" b="1" dirty="0">
              <a:solidFill>
                <a:schemeClr val="bg1"/>
              </a:solidFill>
              <a:latin typeface="Candara" pitchFamily="34" charset="0"/>
            </a:endParaRPr>
          </a:p>
        </p:txBody>
      </p:sp>
      <p:sp>
        <p:nvSpPr>
          <p:cNvPr id="3" name="Управляющая кнопка: назад 2">
            <a:hlinkClick r:id="" action="ppaction://hlinkshowjump?jump=lastslideviewed" highlightClick="1"/>
          </p:cNvPr>
          <p:cNvSpPr/>
          <p:nvPr/>
        </p:nvSpPr>
        <p:spPr>
          <a:xfrm>
            <a:off x="8601915" y="6282715"/>
            <a:ext cx="360040" cy="360040"/>
          </a:xfrm>
          <a:prstGeom prst="actionButtonBackPrevious">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169220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rgbClr val="0070C0"/>
                </a:solidFill>
              </a:rPr>
              <a:t>корова</a:t>
            </a:r>
            <a:endParaRPr lang="ru-RU" sz="2000" b="1" dirty="0">
              <a:solidFill>
                <a:srgbClr val="0070C0"/>
              </a:solidFill>
            </a:endParaRPr>
          </a:p>
        </p:txBody>
      </p:sp>
      <p:pic>
        <p:nvPicPr>
          <p:cNvPr id="8194" name="Picture 2" descr="F:\к уроку\7_1240690742[1].jpg"/>
          <p:cNvPicPr>
            <a:picLocks noChangeAspect="1" noChangeArrowheads="1"/>
          </p:cNvPicPr>
          <p:nvPr/>
        </p:nvPicPr>
        <p:blipFill>
          <a:blip r:embed="rId2" cstate="print">
            <a:lum contrast="1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TextBox 3"/>
          <p:cNvSpPr txBox="1"/>
          <p:nvPr/>
        </p:nvSpPr>
        <p:spPr>
          <a:xfrm>
            <a:off x="285720" y="142852"/>
            <a:ext cx="1643074" cy="461665"/>
          </a:xfrm>
          <a:prstGeom prst="rect">
            <a:avLst/>
          </a:prstGeom>
          <a:noFill/>
        </p:spPr>
        <p:txBody>
          <a:bodyPr wrap="square" rtlCol="0">
            <a:spAutoFit/>
          </a:bodyPr>
          <a:lstStyle/>
          <a:p>
            <a:r>
              <a:rPr lang="ru-RU" sz="2400" b="1" dirty="0" smtClean="0">
                <a:solidFill>
                  <a:schemeClr val="bg1"/>
                </a:solidFill>
                <a:latin typeface="Candara" pitchFamily="34" charset="0"/>
              </a:rPr>
              <a:t>корова</a:t>
            </a:r>
            <a:endParaRPr lang="ru-RU" sz="2400" b="1" dirty="0">
              <a:solidFill>
                <a:schemeClr val="bg1"/>
              </a:solidFill>
              <a:latin typeface="Candara" pitchFamily="34" charset="0"/>
            </a:endParaRPr>
          </a:p>
        </p:txBody>
      </p:sp>
      <p:sp>
        <p:nvSpPr>
          <p:cNvPr id="3" name="Управляющая кнопка: назад 2">
            <a:hlinkClick r:id="" action="ppaction://hlinkshowjump?jump=lastslideviewed" highlightClick="1"/>
          </p:cNvPr>
          <p:cNvSpPr/>
          <p:nvPr/>
        </p:nvSpPr>
        <p:spPr>
          <a:xfrm>
            <a:off x="8621600" y="6309320"/>
            <a:ext cx="449200" cy="39434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489336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mp;Acy;&amp;jcy;&amp;vcy;&amp;acy;&amp;zcy;&amp;ocy;&amp;vcy;&amp;scy;&amp;kcy;&amp;icy;&amp;jcy;. &amp;Dcy;&amp;iecy;&amp;vcy;&amp;yacy;&amp;tcy;&amp;ycy;&amp;jcy; &amp;vcy;&amp;acy;&amp;lc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6" name="Прямоугольник 5"/>
          <p:cNvSpPr/>
          <p:nvPr/>
        </p:nvSpPr>
        <p:spPr>
          <a:xfrm>
            <a:off x="6786578" y="6215082"/>
            <a:ext cx="2500330" cy="461665"/>
          </a:xfrm>
          <a:prstGeom prst="rect">
            <a:avLst/>
          </a:prstGeom>
        </p:spPr>
        <p:txBody>
          <a:bodyPr wrap="square">
            <a:spAutoFit/>
          </a:bodyPr>
          <a:lstStyle/>
          <a:p>
            <a:r>
              <a:rPr lang="ru-RU" sz="2400" b="1" dirty="0" smtClean="0">
                <a:solidFill>
                  <a:schemeClr val="bg1"/>
                </a:solidFill>
                <a:latin typeface="Candara" pitchFamily="34" charset="0"/>
              </a:rPr>
              <a:t>Девятый вал</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 &amp;Icy;&amp;vcy;&amp;acy;&amp;ncy; &amp;Acy;&amp;jcy;&amp;vcy;&amp;acy;&amp;zcy;&amp;ocy;&amp;vcy;&amp;scy;&amp;kcy;&amp;icy;&amp;jcy;. &amp;Vcy;&amp;ocy;&amp;lcy;&amp;ncy;&amp;acy;. &#10; Ivan Aivazovsky. The Billow. "/>
          <p:cNvPicPr>
            <a:picLocks noChangeAspect="1" noChangeArrowheads="1"/>
          </p:cNvPicPr>
          <p:nvPr/>
        </p:nvPicPr>
        <p:blipFill>
          <a:blip r:embed="rId2" cstate="print">
            <a:lum contrast="20000"/>
            <a:extLst>
              <a:ext uri="{28A0092B-C50C-407E-A947-70E740481C1C}">
                <a14:useLocalDpi xmlns:a14="http://schemas.microsoft.com/office/drawing/2010/main"/>
              </a:ext>
            </a:extLst>
          </a:blip>
          <a:srcRect/>
          <a:stretch>
            <a:fillRect/>
          </a:stretch>
        </p:blipFill>
        <p:spPr bwMode="auto">
          <a:xfrm>
            <a:off x="0" y="0"/>
            <a:ext cx="9286844" cy="6858000"/>
          </a:xfrm>
          <a:prstGeom prst="rect">
            <a:avLst/>
          </a:prstGeom>
          <a:noFill/>
        </p:spPr>
      </p:pic>
      <p:sp>
        <p:nvSpPr>
          <p:cNvPr id="6" name="TextBox 5"/>
          <p:cNvSpPr txBox="1"/>
          <p:nvPr/>
        </p:nvSpPr>
        <p:spPr>
          <a:xfrm>
            <a:off x="7786710" y="6286520"/>
            <a:ext cx="1357290" cy="461665"/>
          </a:xfrm>
          <a:prstGeom prst="rect">
            <a:avLst/>
          </a:prstGeom>
          <a:noFill/>
        </p:spPr>
        <p:txBody>
          <a:bodyPr wrap="square" rtlCol="0">
            <a:spAutoFit/>
          </a:bodyPr>
          <a:lstStyle/>
          <a:p>
            <a:r>
              <a:rPr lang="ru-RU" sz="2400" b="1" dirty="0" smtClean="0">
                <a:solidFill>
                  <a:schemeClr val="bg1"/>
                </a:solidFill>
                <a:latin typeface="Candara" pitchFamily="34" charset="0"/>
              </a:rPr>
              <a:t>Волна</a:t>
            </a:r>
            <a:endParaRPr lang="ru-RU" sz="2400" b="1" dirty="0">
              <a:solidFill>
                <a:schemeClr val="bg1"/>
              </a:solidFill>
              <a:latin typeface="Candar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2843808" y="332656"/>
            <a:ext cx="4150900" cy="461665"/>
          </a:xfrm>
          <a:prstGeom prst="rect">
            <a:avLst/>
          </a:prstGeom>
        </p:spPr>
        <p:txBody>
          <a:bodyPr wrap="square">
            <a:spAutoFit/>
          </a:bodyPr>
          <a:lstStyle/>
          <a:p>
            <a:pPr algn="ctr"/>
            <a:r>
              <a:rPr lang="ru-RU" sz="2400" b="1" dirty="0" smtClean="0">
                <a:solidFill>
                  <a:srgbClr val="006666"/>
                </a:solidFill>
                <a:latin typeface="Candara" pitchFamily="34" charset="0"/>
              </a:rPr>
              <a:t>Это интересно</a:t>
            </a:r>
            <a:endParaRPr lang="ru-RU" sz="2400" dirty="0">
              <a:solidFill>
                <a:srgbClr val="006666"/>
              </a:solidFill>
              <a:latin typeface="Candara" pitchFamily="34" charset="0"/>
            </a:endParaRPr>
          </a:p>
        </p:txBody>
      </p:sp>
      <p:pic>
        <p:nvPicPr>
          <p:cNvPr id="11" name="Picture 1" descr="D:\Мои документы\Картинки\Совы\734039-8f53ddc9c9751a9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2066"/>
            <a:ext cx="857244" cy="857244"/>
          </a:xfrm>
          <a:prstGeom prst="flowChartAlternateProcess">
            <a:avLst/>
          </a:prstGeom>
          <a:noFill/>
        </p:spPr>
      </p:pic>
      <p:sp>
        <p:nvSpPr>
          <p:cNvPr id="12" name="TextBox 11"/>
          <p:cNvSpPr txBox="1"/>
          <p:nvPr/>
        </p:nvSpPr>
        <p:spPr>
          <a:xfrm>
            <a:off x="0" y="908720"/>
            <a:ext cx="8820472" cy="6370975"/>
          </a:xfrm>
          <a:prstGeom prst="rect">
            <a:avLst/>
          </a:prstGeom>
          <a:noFill/>
        </p:spPr>
        <p:txBody>
          <a:bodyPr wrap="square" rtlCol="0">
            <a:spAutoFit/>
          </a:bodyPr>
          <a:lstStyle/>
          <a:p>
            <a:endParaRPr lang="ru-RU" sz="2000" b="1" dirty="0" smtClean="0">
              <a:solidFill>
                <a:srgbClr val="000099"/>
              </a:solidFill>
              <a:latin typeface="Candara" pitchFamily="34" charset="0"/>
            </a:endParaRPr>
          </a:p>
          <a:p>
            <a:r>
              <a:rPr lang="ru-RU" sz="2000" b="1" dirty="0" smtClean="0">
                <a:solidFill>
                  <a:srgbClr val="000099"/>
                </a:solidFill>
                <a:latin typeface="Candara" pitchFamily="34" charset="0"/>
              </a:rPr>
              <a:t>  Чайка над замерзшим морем? </a:t>
            </a:r>
          </a:p>
          <a:p>
            <a:r>
              <a:rPr lang="ru-RU" sz="2000" b="1" dirty="0" smtClean="0">
                <a:solidFill>
                  <a:srgbClr val="000099"/>
                </a:solidFill>
                <a:latin typeface="Candara" pitchFamily="34" charset="0"/>
              </a:rPr>
              <a:t>  В 2012 году Черное море замерзло впервые за 30 лет.</a:t>
            </a:r>
            <a:r>
              <a:rPr lang="ru-RU" sz="2000" dirty="0" smtClean="0">
                <a:latin typeface="Candara" pitchFamily="34" charset="0"/>
              </a:rPr>
              <a:t> </a:t>
            </a:r>
            <a:r>
              <a:rPr lang="ru-RU" sz="2000" b="1" dirty="0" smtClean="0">
                <a:solidFill>
                  <a:srgbClr val="000099"/>
                </a:solidFill>
                <a:latin typeface="Candara" pitchFamily="34" charset="0"/>
              </a:rPr>
              <a:t>В ста метрах </a:t>
            </a:r>
          </a:p>
          <a:p>
            <a:r>
              <a:rPr lang="ru-RU" sz="2000" b="1" dirty="0" smtClean="0">
                <a:solidFill>
                  <a:srgbClr val="000099"/>
                </a:solidFill>
                <a:latin typeface="Candara" pitchFamily="34" charset="0"/>
              </a:rPr>
              <a:t>  от берега можно было разглядеть даже небольшие айсберги, а толщина льда кое-где достигала 40 сантиметров. </a:t>
            </a:r>
          </a:p>
          <a:p>
            <a:r>
              <a:rPr lang="ru-RU" sz="2000" b="1" dirty="0" smtClean="0">
                <a:solidFill>
                  <a:srgbClr val="000099"/>
                </a:solidFill>
                <a:latin typeface="Candara" pitchFamily="34" charset="0"/>
              </a:rPr>
              <a:t> </a:t>
            </a:r>
          </a:p>
          <a:p>
            <a:endParaRPr lang="ru-RU" sz="2400" b="1" dirty="0" smtClean="0">
              <a:solidFill>
                <a:srgbClr val="000099"/>
              </a:solidFill>
            </a:endParaRPr>
          </a:p>
          <a:p>
            <a:endParaRPr lang="ru-RU" sz="2400" b="1" dirty="0" smtClean="0">
              <a:solidFill>
                <a:srgbClr val="000099"/>
              </a:solidFill>
            </a:endParaRPr>
          </a:p>
          <a:p>
            <a:endParaRPr lang="ru-RU" sz="2400" b="1" dirty="0" smtClean="0">
              <a:solidFill>
                <a:srgbClr val="000099"/>
              </a:solidFill>
            </a:endParaRPr>
          </a:p>
          <a:p>
            <a:endParaRPr lang="ru-RU" sz="2400" b="1" dirty="0" smtClean="0">
              <a:solidFill>
                <a:srgbClr val="000099"/>
              </a:solidFill>
            </a:endParaRPr>
          </a:p>
          <a:p>
            <a:endParaRPr lang="ru-RU" sz="2400" b="1" dirty="0" smtClean="0">
              <a:solidFill>
                <a:srgbClr val="000099"/>
              </a:solidFill>
            </a:endParaRPr>
          </a:p>
          <a:p>
            <a:endParaRPr lang="ru-RU" sz="2400" b="1" dirty="0" smtClean="0">
              <a:solidFill>
                <a:srgbClr val="000099"/>
              </a:solidFill>
            </a:endParaRPr>
          </a:p>
          <a:p>
            <a:endParaRPr lang="ru-RU" sz="2400" b="1" dirty="0" smtClean="0">
              <a:solidFill>
                <a:srgbClr val="000099"/>
              </a:solidFill>
            </a:endParaRPr>
          </a:p>
          <a:p>
            <a:endParaRPr lang="ru-RU" sz="2400" b="1" dirty="0" smtClean="0">
              <a:solidFill>
                <a:srgbClr val="000099"/>
              </a:solidFill>
            </a:endParaRPr>
          </a:p>
          <a:p>
            <a:endParaRPr lang="ru-RU" sz="2400" b="1" dirty="0" smtClean="0">
              <a:solidFill>
                <a:srgbClr val="000099"/>
              </a:solidFill>
            </a:endParaRPr>
          </a:p>
          <a:p>
            <a:endParaRPr lang="ru-RU" sz="2400" b="1" dirty="0" smtClean="0">
              <a:solidFill>
                <a:srgbClr val="000099"/>
              </a:solidFill>
            </a:endParaRPr>
          </a:p>
          <a:p>
            <a:endParaRPr lang="ru-RU" sz="2400" b="1" dirty="0" smtClean="0">
              <a:solidFill>
                <a:srgbClr val="000099"/>
              </a:solidFill>
            </a:endParaRPr>
          </a:p>
          <a:p>
            <a:r>
              <a:rPr lang="ru-RU" sz="2400" b="1" dirty="0" smtClean="0">
                <a:solidFill>
                  <a:srgbClr val="000099"/>
                </a:solidFill>
              </a:rPr>
              <a:t> 	</a:t>
            </a:r>
            <a:endParaRPr lang="ru-RU" sz="2400" b="1" dirty="0">
              <a:solidFill>
                <a:srgbClr val="000099"/>
              </a:solidFill>
            </a:endParaRPr>
          </a:p>
        </p:txBody>
      </p:sp>
      <p:pic>
        <p:nvPicPr>
          <p:cNvPr id="13" name="Picture 2" descr="http://www.ridus.ru/_ah/img/WVMoJg3a3qzillAGiY2MMw"/>
          <p:cNvPicPr>
            <a:picLocks noChangeAspect="1" noChangeArrowheads="1"/>
          </p:cNvPicPr>
          <p:nvPr/>
        </p:nvPicPr>
        <p:blipFill>
          <a:blip r:embed="rId3" cstate="email">
            <a:lum bright="-10000" contrast="40000"/>
            <a:extLst>
              <a:ext uri="{28A0092B-C50C-407E-A947-70E740481C1C}">
                <a14:useLocalDpi xmlns:a14="http://schemas.microsoft.com/office/drawing/2010/main"/>
              </a:ext>
            </a:extLst>
          </a:blip>
          <a:srcRect/>
          <a:stretch>
            <a:fillRect/>
          </a:stretch>
        </p:blipFill>
        <p:spPr bwMode="auto">
          <a:xfrm>
            <a:off x="447062" y="2852936"/>
            <a:ext cx="3762439" cy="2733647"/>
          </a:xfrm>
          <a:prstGeom prst="rect">
            <a:avLst/>
          </a:prstGeom>
          <a:noFill/>
        </p:spPr>
      </p:pic>
      <p:pic>
        <p:nvPicPr>
          <p:cNvPr id="10" name="Picture 2" descr="http://www.ridus.ru/_ah/img/ObHdU9fRiedqeD8TGehOvw"/>
          <p:cNvPicPr>
            <a:picLocks noChangeAspect="1" noChangeArrowheads="1"/>
          </p:cNvPicPr>
          <p:nvPr/>
        </p:nvPicPr>
        <p:blipFill>
          <a:blip r:embed="rId4" cstate="email">
            <a:lum contrast="10000"/>
            <a:extLst>
              <a:ext uri="{28A0092B-C50C-407E-A947-70E740481C1C}">
                <a14:useLocalDpi xmlns:a14="http://schemas.microsoft.com/office/drawing/2010/main"/>
              </a:ext>
            </a:extLst>
          </a:blip>
          <a:srcRect/>
          <a:stretch>
            <a:fillRect/>
          </a:stretch>
        </p:blipFill>
        <p:spPr bwMode="auto">
          <a:xfrm>
            <a:off x="4629316" y="3280815"/>
            <a:ext cx="4081898" cy="3028505"/>
          </a:xfrm>
          <a:prstGeom prst="rect">
            <a:avLst/>
          </a:prstGeom>
          <a:noFill/>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1506" name="Picture 2" descr="http://www.narodrusi.ru/_ph/21/807178712.jpg"/>
          <p:cNvPicPr>
            <a:picLocks noChangeAspect="1" noChangeArrowheads="1"/>
          </p:cNvPicPr>
          <p:nvPr/>
        </p:nvPicPr>
        <p:blipFill>
          <a:blip r:embed="rId2" cstate="email">
            <a:lum contrast="1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TextBox 4"/>
          <p:cNvSpPr txBox="1"/>
          <p:nvPr/>
        </p:nvSpPr>
        <p:spPr>
          <a:xfrm>
            <a:off x="6786578" y="6286520"/>
            <a:ext cx="2214578" cy="461665"/>
          </a:xfrm>
          <a:prstGeom prst="rect">
            <a:avLst/>
          </a:prstGeom>
          <a:noFill/>
        </p:spPr>
        <p:txBody>
          <a:bodyPr wrap="square" rtlCol="0">
            <a:spAutoFit/>
          </a:bodyPr>
          <a:lstStyle/>
          <a:p>
            <a:r>
              <a:rPr lang="ru-RU" sz="2400" b="1" dirty="0" smtClean="0">
                <a:solidFill>
                  <a:schemeClr val="bg1"/>
                </a:solidFill>
                <a:latin typeface="Candara" pitchFamily="34" charset="0"/>
              </a:rPr>
              <a:t>     Гнев моря</a:t>
            </a:r>
            <a:endParaRPr lang="ru-RU" sz="2400" b="1" dirty="0">
              <a:solidFill>
                <a:schemeClr val="bg1"/>
              </a:solidFill>
              <a:latin typeface="Candar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mp;Icy;&amp;vcy;&amp;acy;&amp;ncy; &amp;Kcy;&amp;ocy;&amp;ncy;&amp;scy;&amp;tcy;&amp;acy;&amp;ncy;&amp;tcy;&amp;icy;&amp;ncy;&amp;ocy;&amp;vcy;&amp;icy;&amp;chcy; &amp;Acy;&amp;jcy;&amp;vcy;&amp;acy;&amp;zcy;&amp;ocy;&amp;vcy;&amp;scy;&amp;kcy;&amp;icy;&amp;jcy;. &amp;Ncy;&amp;iecy;&amp;acy;&amp;pcy;&amp;ocy;&amp;lcy;&amp;icy;&amp;tcy;&amp;acy;&amp;ncy;&amp;scy;&amp;kcy;&amp;icy;&amp;jcy; &amp;zcy;&amp;acy;&amp;lcy;&amp;icy;&amp;vcy;. 1841 &amp;gcy;. &amp;Pcy;&amp;iecy;&amp;tcy;&amp;iecy;&amp;rcy;&amp;gcy;&amp;ocy;&amp;fcy;, &amp;Lcy;&amp;iecy;&amp;ncy;&amp;icy;&amp;ncy;&amp;gcy;&amp;rcy;&amp;acy;&amp;dcy;&amp;scy;&amp;kcy;&amp;acy;&amp;yacy; &amp;ocy;&amp;bcy;&amp;lcy;&amp;acy;&amp;scy;&amp;tcy;&amp;softcy;. &amp;Dcy;&amp;vcy;&amp;ocy;&amp;rcy;&amp;tscy;&amp;ycy;-&amp;mcy;&amp;ucy;&amp;zcy;&amp;iecy;&amp;icy; &amp;icy; &amp;pcy;&amp;acy;&amp;rcy;&amp;kcy;&amp;icy; &amp;Pcy;&amp;iecy;&amp;tcy;&amp;rcy;&amp;ocy;&amp;dcy;&amp;vcy;&amp;ocy;&amp;rcy;&amp;tscy;&amp;acy;"/>
          <p:cNvPicPr>
            <a:picLocks noChangeAspect="1" noChangeArrowheads="1"/>
          </p:cNvPicPr>
          <p:nvPr/>
        </p:nvPicPr>
        <p:blipFill>
          <a:blip r:embed="rId2" cstate="print">
            <a:lum contrast="1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Прямоугольник 4"/>
          <p:cNvSpPr/>
          <p:nvPr/>
        </p:nvSpPr>
        <p:spPr>
          <a:xfrm>
            <a:off x="5500694" y="6286520"/>
            <a:ext cx="3643306" cy="830997"/>
          </a:xfrm>
          <a:prstGeom prst="rect">
            <a:avLst/>
          </a:prstGeom>
        </p:spPr>
        <p:txBody>
          <a:bodyPr wrap="square">
            <a:spAutoFit/>
          </a:bodyPr>
          <a:lstStyle/>
          <a:p>
            <a:r>
              <a:rPr lang="ru-RU" sz="2400" b="1" dirty="0" smtClean="0">
                <a:solidFill>
                  <a:schemeClr val="bg1"/>
                </a:solidFill>
                <a:latin typeface="Candara" pitchFamily="34" charset="0"/>
              </a:rPr>
              <a:t>Неаполитанский залив</a:t>
            </a:r>
            <a:br>
              <a:rPr lang="ru-RU" sz="2400" b="1" dirty="0" smtClean="0">
                <a:solidFill>
                  <a:schemeClr val="bg1"/>
                </a:solidFill>
                <a:latin typeface="Candara" pitchFamily="34" charset="0"/>
              </a:rPr>
            </a:br>
            <a:endParaRPr lang="ru-RU" sz="2400" b="1" dirty="0">
              <a:solidFill>
                <a:schemeClr val="bg1"/>
              </a:solidFill>
              <a:latin typeface="Candar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http://smallbay.ru/images3/aivazovsky05.jpg"/>
          <p:cNvPicPr>
            <a:picLocks noChangeAspect="1" noChangeArrowheads="1"/>
          </p:cNvPicPr>
          <p:nvPr/>
        </p:nvPicPr>
        <p:blipFill>
          <a:blip r:embed="rId2" cstate="print">
            <a:lum contrast="1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Прямоугольник 4"/>
          <p:cNvSpPr/>
          <p:nvPr/>
        </p:nvSpPr>
        <p:spPr>
          <a:xfrm>
            <a:off x="5786446" y="6357958"/>
            <a:ext cx="3214710" cy="461665"/>
          </a:xfrm>
          <a:prstGeom prst="rect">
            <a:avLst/>
          </a:prstGeom>
        </p:spPr>
        <p:txBody>
          <a:bodyPr wrap="square">
            <a:spAutoFit/>
          </a:bodyPr>
          <a:lstStyle/>
          <a:p>
            <a:r>
              <a:rPr lang="ru-RU" sz="2400" b="1" dirty="0" smtClean="0">
                <a:solidFill>
                  <a:schemeClr val="bg1"/>
                </a:solidFill>
                <a:latin typeface="Candara" pitchFamily="34" charset="0"/>
              </a:rPr>
              <a:t>Побережье в Амальфе</a:t>
            </a:r>
            <a:endParaRPr lang="ru-RU" sz="2400" b="1" dirty="0">
              <a:solidFill>
                <a:schemeClr val="bg1"/>
              </a:solidFill>
              <a:latin typeface="Candar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2530" name="Picture 2" descr="http://www.narodrusi.ru/_ph/21/424597855.jpg"/>
          <p:cNvPicPr>
            <a:picLocks noChangeAspect="1" noChangeArrowheads="1"/>
          </p:cNvPicPr>
          <p:nvPr/>
        </p:nvPicPr>
        <p:blipFill>
          <a:blip r:embed="rId2" cstate="email">
            <a:lum contrast="1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5" name="TextBox 4"/>
          <p:cNvSpPr txBox="1"/>
          <p:nvPr/>
        </p:nvSpPr>
        <p:spPr>
          <a:xfrm>
            <a:off x="571472" y="6286520"/>
            <a:ext cx="8572528" cy="461665"/>
          </a:xfrm>
          <a:prstGeom prst="rect">
            <a:avLst/>
          </a:prstGeom>
          <a:noFill/>
        </p:spPr>
        <p:txBody>
          <a:bodyPr wrap="square" rtlCol="0">
            <a:spAutoFit/>
          </a:bodyPr>
          <a:lstStyle/>
          <a:p>
            <a:r>
              <a:rPr lang="ru-RU" sz="2400" b="1" dirty="0" smtClean="0">
                <a:solidFill>
                  <a:schemeClr val="bg1"/>
                </a:solidFill>
                <a:latin typeface="Candara" pitchFamily="34" charset="0"/>
              </a:rPr>
              <a:t>Бриг Меркурий после победы над турецкими кораблями</a:t>
            </a:r>
            <a:endParaRPr lang="ru-RU" sz="2400" b="1" dirty="0">
              <a:solidFill>
                <a:schemeClr val="bg1"/>
              </a:solidFill>
              <a:latin typeface="Candar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9" name="Picture 5" descr="http://dic.academic.ru/pictures/enc_pictures/36-13.jpg"/>
          <p:cNvPicPr>
            <a:picLocks noChangeAspect="1" noChangeArrowheads="1"/>
          </p:cNvPicPr>
          <p:nvPr/>
        </p:nvPicPr>
        <p:blipFill>
          <a:blip r:embed="rId2" cstate="email">
            <a:lum contrast="1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7" name="Прямоугольник 6"/>
          <p:cNvSpPr/>
          <p:nvPr/>
        </p:nvSpPr>
        <p:spPr>
          <a:xfrm>
            <a:off x="2643174" y="6429396"/>
            <a:ext cx="6500826" cy="461665"/>
          </a:xfrm>
          <a:prstGeom prst="rect">
            <a:avLst/>
          </a:prstGeom>
        </p:spPr>
        <p:txBody>
          <a:bodyPr wrap="square">
            <a:spAutoFit/>
          </a:bodyPr>
          <a:lstStyle/>
          <a:p>
            <a:r>
              <a:rPr lang="ru-RU" sz="2400" b="1" dirty="0" smtClean="0">
                <a:solidFill>
                  <a:schemeClr val="bg1"/>
                </a:solidFill>
                <a:latin typeface="Candara" pitchFamily="34" charset="0"/>
              </a:rPr>
              <a:t>Русская эскадра на Севастопольском рейде</a:t>
            </a:r>
            <a:endParaRPr lang="ru-RU" sz="2400" b="1" dirty="0">
              <a:solidFill>
                <a:schemeClr val="bg1"/>
              </a:solidFill>
              <a:latin typeface="Candar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Documents and Settings\Администратор.215-PC04.000\Рабочий стол\картины детей\DSC00684.JPG"/>
          <p:cNvPicPr/>
          <p:nvPr/>
        </p:nvPicPr>
        <p:blipFill>
          <a:blip r:embed="rId2" cstate="email">
            <a:lum contrast="40000"/>
            <a:extLst>
              <a:ext uri="{28A0092B-C50C-407E-A947-70E740481C1C}">
                <a14:useLocalDpi xmlns:a14="http://schemas.microsoft.com/office/drawing/2010/main"/>
              </a:ext>
            </a:extLst>
          </a:blip>
          <a:srcRect/>
          <a:stretch>
            <a:fillRect/>
          </a:stretch>
        </p:blipFill>
        <p:spPr bwMode="auto">
          <a:xfrm>
            <a:off x="0" y="-35808"/>
            <a:ext cx="9144000" cy="6993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DCIM\101MSDCF\DSC00698.JPG"/>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DCIM\101MSDCF\DSC00692.JPG"/>
          <p:cNvPicPr/>
          <p:nvPr/>
        </p:nvPicPr>
        <p:blipFill>
          <a:blip r:embed="rId2" cstate="email">
            <a:lum contrast="40000"/>
            <a:extLst>
              <a:ext uri="{28A0092B-C50C-407E-A947-70E740481C1C}">
                <a14:useLocalDpi xmlns:a14="http://schemas.microsoft.com/office/drawing/2010/main"/>
              </a:ext>
            </a:extLst>
          </a:blip>
          <a:srcRect/>
          <a:stretch>
            <a:fillRect/>
          </a:stretch>
        </p:blipFill>
        <p:spPr bwMode="auto">
          <a:xfrm>
            <a:off x="0" y="-7742"/>
            <a:ext cx="9144000" cy="696513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DCIM\101MSDCF\DSC00691.JPG"/>
          <p:cNvPicPr/>
          <p:nvPr/>
        </p:nvPicPr>
        <p:blipFill>
          <a:blip r:embed="rId2" cstate="email">
            <a:lum contrast="4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img-fotki.yandex.ru/get/5008/64843573.ac/0_7c1ed_13f59344_orig.jpg"/>
          <p:cNvPicPr>
            <a:picLocks noChangeAspect="1" noChangeArrowheads="1"/>
          </p:cNvPicPr>
          <p:nvPr/>
        </p:nvPicPr>
        <p:blipFill>
          <a:blip r:embed="rId2" cstate="email">
            <a:lum contrast="30000"/>
            <a:extLst>
              <a:ext uri="{28A0092B-C50C-407E-A947-70E740481C1C}">
                <a14:useLocalDpi xmlns:a14="http://schemas.microsoft.com/office/drawing/2010/main"/>
              </a:ext>
            </a:extLst>
          </a:blip>
          <a:srcRect/>
          <a:stretch>
            <a:fillRect/>
          </a:stretch>
        </p:blipFill>
        <p:spPr bwMode="auto">
          <a:xfrm>
            <a:off x="1115616" y="734864"/>
            <a:ext cx="7260299" cy="5445224"/>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DCIM\101MSDCF\DSC00695.JPG"/>
          <p:cNvPicPr/>
          <p:nvPr/>
        </p:nvPicPr>
        <p:blipFill>
          <a:blip r:embed="rId2" cstate="email">
            <a:lum contrast="40000"/>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Documents and Settings\Администратор.215-PC04.000\Рабочий стол\картины детей\DSC00682.JPG"/>
          <p:cNvPicPr/>
          <p:nvPr/>
        </p:nvPicPr>
        <p:blipFill>
          <a:blip r:embed="rId2" cstate="email">
            <a:lum contrast="40000"/>
            <a:extLst>
              <a:ext uri="{28A0092B-C50C-407E-A947-70E740481C1C}">
                <a14:useLocalDpi xmlns:a14="http://schemas.microsoft.com/office/drawing/2010/main"/>
              </a:ext>
            </a:extLst>
          </a:blip>
          <a:srcRect/>
          <a:stretch>
            <a:fillRect/>
          </a:stretch>
        </p:blipFill>
        <p:spPr bwMode="auto">
          <a:xfrm>
            <a:off x="-23766" y="-1"/>
            <a:ext cx="9276285" cy="685800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Администратор.215-PC04.000\Рабочий стол\картины детей\DSC00675.JPG"/>
          <p:cNvPicPr/>
          <p:nvPr/>
        </p:nvPicPr>
        <p:blipFill>
          <a:blip r:embed="rId2" cstate="email">
            <a:lum contrast="4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Администратор.215-PC04.000\Рабочий стол\картины детей\DSC00678.JPG"/>
          <p:cNvPicPr/>
          <p:nvPr/>
        </p:nvPicPr>
        <p:blipFill>
          <a:blip r:embed="rId2" cstate="email">
            <a:lum contrast="3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DCIM\101MSDCF\DSC00690.JPG"/>
          <p:cNvPicPr/>
          <p:nvPr/>
        </p:nvPicPr>
        <p:blipFill>
          <a:blip r:embed="rId2" cstate="email">
            <a:lum contrast="40000"/>
            <a:extLst>
              <a:ext uri="{28A0092B-C50C-407E-A947-70E740481C1C}">
                <a14:useLocalDpi xmlns:a14="http://schemas.microsoft.com/office/drawing/2010/main"/>
              </a:ext>
            </a:extLst>
          </a:blip>
          <a:srcRect/>
          <a:stretch>
            <a:fillRect/>
          </a:stretch>
        </p:blipFill>
        <p:spPr bwMode="auto">
          <a:xfrm>
            <a:off x="9453" y="-923"/>
            <a:ext cx="9144000" cy="685800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Documents and Settings\Администратор.215-PC04.000\Рабочий стол\картины детей\DSC00679.JPG"/>
          <p:cNvPicPr/>
          <p:nvPr/>
        </p:nvPicPr>
        <p:blipFill>
          <a:blip r:embed="rId2" cstate="email">
            <a:lum contrast="40000"/>
            <a:extLst>
              <a:ext uri="{28A0092B-C50C-407E-A947-70E740481C1C}">
                <a14:useLocalDpi xmlns:a14="http://schemas.microsoft.com/office/drawing/2010/main"/>
              </a:ext>
            </a:extLst>
          </a:blip>
          <a:srcRect/>
          <a:stretch>
            <a:fillRect/>
          </a:stretch>
        </p:blipFill>
        <p:spPr bwMode="auto">
          <a:xfrm>
            <a:off x="0" y="-29007"/>
            <a:ext cx="9144000" cy="688700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Администратор.215-PC04.000\Рабочий стол\картины детей\DSC00676.JPG"/>
          <p:cNvPicPr/>
          <p:nvPr/>
        </p:nvPicPr>
        <p:blipFill>
          <a:blip r:embed="rId2" cstate="email">
            <a:lum bright="10000" contrast="40000"/>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DCIM\101MSDCF\DSC00703.JPG"/>
          <p:cNvPicPr/>
          <p:nvPr/>
        </p:nvPicPr>
        <p:blipFill>
          <a:blip r:embed="rId2" cstate="email">
            <a:lum contrast="4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Администратор.215-PC04.000\Рабочий стол\картины детей\DSC00673.JPG"/>
          <p:cNvPicPr/>
          <p:nvPr/>
        </p:nvPicPr>
        <p:blipFill>
          <a:blip r:embed="rId2" cstate="email">
            <a:lum contrast="4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2500298" y="332657"/>
            <a:ext cx="4494410" cy="461665"/>
          </a:xfrm>
          <a:prstGeom prst="rect">
            <a:avLst/>
          </a:prstGeom>
        </p:spPr>
        <p:txBody>
          <a:bodyPr wrap="square">
            <a:spAutoFit/>
          </a:bodyPr>
          <a:lstStyle/>
          <a:p>
            <a:pPr algn="ctr"/>
            <a:r>
              <a:rPr lang="ru-RU" sz="2400" b="1" dirty="0" smtClean="0">
                <a:solidFill>
                  <a:srgbClr val="006666"/>
                </a:solidFill>
                <a:latin typeface="Candara" pitchFamily="34" charset="0"/>
              </a:rPr>
              <a:t>Это интересно</a:t>
            </a:r>
            <a:endParaRPr lang="ru-RU" sz="2400" dirty="0">
              <a:solidFill>
                <a:srgbClr val="006666"/>
              </a:solidFill>
              <a:latin typeface="Candara" pitchFamily="34" charset="0"/>
            </a:endParaRPr>
          </a:p>
        </p:txBody>
      </p:sp>
      <p:pic>
        <p:nvPicPr>
          <p:cNvPr id="11" name="Picture 1" descr="D:\Мои документы\Картинки\Совы\734039-8f53ddc9c9751a9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14290"/>
            <a:ext cx="760726" cy="760726"/>
          </a:xfrm>
          <a:prstGeom prst="flowChartAlternateProcess">
            <a:avLst/>
          </a:prstGeom>
          <a:noFill/>
        </p:spPr>
      </p:pic>
      <p:sp>
        <p:nvSpPr>
          <p:cNvPr id="9" name="Прямоугольник 8"/>
          <p:cNvSpPr/>
          <p:nvPr/>
        </p:nvSpPr>
        <p:spPr>
          <a:xfrm>
            <a:off x="395536" y="908721"/>
            <a:ext cx="8568952" cy="461665"/>
          </a:xfrm>
          <a:prstGeom prst="rect">
            <a:avLst/>
          </a:prstGeom>
        </p:spPr>
        <p:txBody>
          <a:bodyPr wrap="square">
            <a:spAutoFit/>
          </a:bodyPr>
          <a:lstStyle/>
          <a:p>
            <a:pPr lvl="0" fontAlgn="base">
              <a:spcBef>
                <a:spcPct val="0"/>
              </a:spcBef>
              <a:spcAft>
                <a:spcPct val="0"/>
              </a:spcAft>
              <a:tabLst>
                <a:tab pos="1028700" algn="l"/>
              </a:tabLst>
            </a:pPr>
            <a:r>
              <a:rPr lang="ru-RU" sz="2400" b="1" dirty="0" smtClean="0">
                <a:solidFill>
                  <a:srgbClr val="000099"/>
                </a:solidFill>
                <a:ea typeface="Times New Roman" pitchFamily="18" charset="0"/>
                <a:cs typeface="Times New Roman" pitchFamily="18" charset="0"/>
              </a:rPr>
              <a:t>	</a:t>
            </a:r>
            <a:endParaRPr lang="ru-RU" sz="2400" b="1" dirty="0" smtClean="0">
              <a:solidFill>
                <a:srgbClr val="000099"/>
              </a:solidFill>
              <a:cs typeface="Times New Roman" pitchFamily="18" charset="0"/>
            </a:endParaRPr>
          </a:p>
        </p:txBody>
      </p:sp>
      <p:sp>
        <p:nvSpPr>
          <p:cNvPr id="10" name="TextBox 9"/>
          <p:cNvSpPr txBox="1"/>
          <p:nvPr/>
        </p:nvSpPr>
        <p:spPr>
          <a:xfrm>
            <a:off x="285720" y="928670"/>
            <a:ext cx="8750776" cy="1754326"/>
          </a:xfrm>
          <a:prstGeom prst="rect">
            <a:avLst/>
          </a:prstGeom>
          <a:noFill/>
        </p:spPr>
        <p:txBody>
          <a:bodyPr wrap="square" rtlCol="0">
            <a:spAutoFit/>
          </a:bodyPr>
          <a:lstStyle/>
          <a:p>
            <a:r>
              <a:rPr lang="ru-RU" sz="2000" b="1" dirty="0" smtClean="0">
                <a:solidFill>
                  <a:srgbClr val="000099"/>
                </a:solidFill>
                <a:latin typeface="Candara" pitchFamily="34" charset="0"/>
              </a:rPr>
              <a:t>Есть на Черном море удивительно красивые скалы. Скала «Золотые ворота» возле Кара-Дага. Для загадывания желания, нужно проплыть на катере через «Ворота»</a:t>
            </a:r>
          </a:p>
          <a:p>
            <a:endParaRPr lang="ru-RU" sz="2400" b="1" dirty="0" smtClean="0">
              <a:solidFill>
                <a:srgbClr val="000099"/>
              </a:solidFill>
            </a:endParaRPr>
          </a:p>
          <a:p>
            <a:endParaRPr lang="ru-RU" sz="2400" b="1" dirty="0">
              <a:solidFill>
                <a:srgbClr val="000099"/>
              </a:solidFill>
            </a:endParaRPr>
          </a:p>
        </p:txBody>
      </p:sp>
      <p:pic>
        <p:nvPicPr>
          <p:cNvPr id="12" name="Picture 2" descr="http://www.etoya.ru/files/images/pub/part_0/4142/src/11_1218380902_a-023-a-0259-fevral-2005.-rassvet..jpg?500_31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19672" y="2204864"/>
            <a:ext cx="5712590" cy="3882788"/>
          </a:xfrm>
          <a:prstGeom prst="rect">
            <a:avLst/>
          </a:prstGeom>
          <a:noFill/>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F:\DCIM\101MSDCF\DSC00681.JPG"/>
          <p:cNvPicPr/>
          <p:nvPr/>
        </p:nvPicPr>
        <p:blipFill>
          <a:blip r:embed="rId2" cstate="email">
            <a:lum bright="10000" contrast="30000"/>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DCIM\101MSDCF\DSC00683.JPG"/>
          <p:cNvPicPr/>
          <p:nvPr/>
        </p:nvPicPr>
        <p:blipFill>
          <a:blip r:embed="rId2" cstate="email">
            <a:lum contrast="40000"/>
            <a:extLst>
              <a:ext uri="{28A0092B-C50C-407E-A947-70E740481C1C}">
                <a14:useLocalDpi xmlns:a14="http://schemas.microsoft.com/office/drawing/2010/main"/>
              </a:ext>
            </a:extLst>
          </a:blip>
          <a:srcRect/>
          <a:stretch>
            <a:fillRect/>
          </a:stretch>
        </p:blipFill>
        <p:spPr bwMode="auto">
          <a:xfrm>
            <a:off x="9809" y="-6036"/>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Documents and Settings\Администратор.215-PC04.000\Рабочий стол\картины детей\DSC00677.JPG"/>
          <p:cNvPicPr/>
          <p:nvPr/>
        </p:nvPicPr>
        <p:blipFill>
          <a:blip r:embed="rId2" cstate="email">
            <a:lum contrast="40000"/>
            <a:extLst>
              <a:ext uri="{28A0092B-C50C-407E-A947-70E740481C1C}">
                <a14:useLocalDpi xmlns:a14="http://schemas.microsoft.com/office/drawing/2010/main"/>
              </a:ext>
            </a:extLst>
          </a:blip>
          <a:srcRect/>
          <a:stretch>
            <a:fillRect/>
          </a:stretch>
        </p:blipFill>
        <p:spPr bwMode="auto">
          <a:xfrm>
            <a:off x="0" y="0"/>
            <a:ext cx="9144000" cy="685800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F:\DCIM\101MSDCF\DSC00697.JPG"/>
          <p:cNvPicPr/>
          <p:nvPr/>
        </p:nvPicPr>
        <p:blipFill>
          <a:blip r:embed="rId2" cstate="email">
            <a:lum contrast="4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DCIM\101MSDCF\DSC00680.JPG"/>
          <p:cNvPicPr/>
          <p:nvPr/>
        </p:nvPicPr>
        <p:blipFill>
          <a:blip r:embed="rId2" cstate="email">
            <a:lum contrast="30000"/>
            <a:extLst>
              <a:ext uri="{28A0092B-C50C-407E-A947-70E740481C1C}">
                <a14:useLocalDpi xmlns:a14="http://schemas.microsoft.com/office/drawing/2010/main"/>
              </a:ext>
            </a:extLst>
          </a:blip>
          <a:srcRect/>
          <a:stretch>
            <a:fillRect/>
          </a:stretch>
        </p:blipFill>
        <p:spPr bwMode="auto">
          <a:xfrm>
            <a:off x="0" y="1"/>
            <a:ext cx="9144000" cy="6857999"/>
          </a:xfrm>
          <a:prstGeom prst="rect">
            <a:avLst/>
          </a:prstGeom>
          <a:noFill/>
          <a:ln w="9525">
            <a:noFill/>
            <a:miter lim="800000"/>
            <a:headEnd/>
            <a:tailEnd/>
          </a:ln>
        </p:spPr>
      </p:pic>
      <p:sp>
        <p:nvSpPr>
          <p:cNvPr id="8" name="Управляющая кнопка: назад 7">
            <a:hlinkClick r:id="rId3" action="ppaction://hlinksldjump" highlightClick="1"/>
          </p:cNvPr>
          <p:cNvSpPr/>
          <p:nvPr/>
        </p:nvSpPr>
        <p:spPr>
          <a:xfrm>
            <a:off x="8429652" y="6357958"/>
            <a:ext cx="500066" cy="3571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7752" y="0"/>
            <a:ext cx="3071834" cy="338554"/>
          </a:xfrm>
          <a:prstGeom prst="rect">
            <a:avLst/>
          </a:prstGeom>
          <a:noFill/>
        </p:spPr>
        <p:txBody>
          <a:bodyPr wrap="square" rtlCol="0">
            <a:spAutoFit/>
          </a:bodyPr>
          <a:lstStyle/>
          <a:p>
            <a:r>
              <a:rPr lang="ru-RU" sz="1600" b="1" dirty="0" smtClean="0">
                <a:solidFill>
                  <a:schemeClr val="bg1"/>
                </a:solidFill>
              </a:rPr>
              <a:t>работа Беловой Екатерины</a:t>
            </a:r>
            <a:endParaRPr lang="ru-RU" sz="1600" b="1" dirty="0">
              <a:solidFill>
                <a:schemeClr val="bg1"/>
              </a:solidFill>
            </a:endParaRP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24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 name="TextBox 8"/>
          <p:cNvSpPr txBox="1"/>
          <p:nvPr/>
        </p:nvSpPr>
        <p:spPr>
          <a:xfrm>
            <a:off x="571472" y="1142984"/>
            <a:ext cx="8001056" cy="4401205"/>
          </a:xfrm>
          <a:prstGeom prst="rect">
            <a:avLst/>
          </a:prstGeom>
          <a:noFill/>
        </p:spPr>
        <p:txBody>
          <a:bodyPr wrap="square" rtlCol="0">
            <a:spAutoFit/>
          </a:bodyPr>
          <a:lstStyle/>
          <a:p>
            <a:r>
              <a:rPr lang="ru-RU" b="1" dirty="0" smtClean="0">
                <a:solidFill>
                  <a:srgbClr val="000099"/>
                </a:solidFill>
                <a:latin typeface="Monotype Corsiva" pitchFamily="66" charset="0"/>
              </a:rPr>
              <a:t>           </a:t>
            </a:r>
            <a:r>
              <a:rPr lang="ru-RU" sz="2800" b="1" dirty="0" smtClean="0">
                <a:solidFill>
                  <a:srgbClr val="000099"/>
                </a:solidFill>
                <a:latin typeface="Monotype Corsiva" pitchFamily="66" charset="0"/>
              </a:rPr>
              <a:t>Художник   И.К.Айвазовский – известный маринист. Он написал более 6000 картин. Больше всего мне понравилась картина «Девятый вал». </a:t>
            </a:r>
          </a:p>
          <a:p>
            <a:pPr>
              <a:tabLst>
                <a:tab pos="722313" algn="l"/>
              </a:tabLst>
            </a:pPr>
            <a:r>
              <a:rPr lang="ru-RU" sz="2800" b="1" dirty="0" smtClean="0">
                <a:solidFill>
                  <a:srgbClr val="000099"/>
                </a:solidFill>
                <a:latin typeface="Monotype Corsiva" pitchFamily="66" charset="0"/>
              </a:rPr>
              <a:t>           На ней изображено, как  люди,измученные  неравной борьбой со стихией, пытаются спастись на деревянных  обломках мачты. Золотые лучи восходящего солнца освещают накатывающиеся волны. </a:t>
            </a:r>
          </a:p>
          <a:p>
            <a:pPr>
              <a:tabLst>
                <a:tab pos="539750" algn="l"/>
                <a:tab pos="722313" algn="l"/>
              </a:tabLst>
            </a:pPr>
            <a:r>
              <a:rPr lang="ru-RU" sz="2800" b="1" dirty="0" smtClean="0">
                <a:solidFill>
                  <a:srgbClr val="000099"/>
                </a:solidFill>
                <a:latin typeface="Monotype Corsiva" pitchFamily="66" charset="0"/>
              </a:rPr>
              <a:t>          Картина хоть и не очень радостная, но мне кажется, что вера и мужество людей помогут им справиться с бедой.</a:t>
            </a:r>
            <a:endParaRPr lang="ru-RU" sz="2800" b="1" dirty="0">
              <a:solidFill>
                <a:srgbClr val="000099"/>
              </a:solidFill>
              <a:latin typeface="Monotype Corsiva" pitchFamily="66" charset="0"/>
            </a:endParaRPr>
          </a:p>
        </p:txBody>
      </p:sp>
    </p:spTree>
    <p:extLst>
      <p:ext uri="{BB962C8B-B14F-4D97-AF65-F5344CB8AC3E}">
        <p14:creationId xmlns:p14="http://schemas.microsoft.com/office/powerpoint/2010/main" val="22158766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7752" y="142852"/>
            <a:ext cx="3071834" cy="338554"/>
          </a:xfrm>
          <a:prstGeom prst="rect">
            <a:avLst/>
          </a:prstGeom>
          <a:noFill/>
        </p:spPr>
        <p:txBody>
          <a:bodyPr wrap="square" rtlCol="0">
            <a:spAutoFit/>
          </a:bodyPr>
          <a:lstStyle/>
          <a:p>
            <a:r>
              <a:rPr lang="ru-RU" sz="1600" b="1" dirty="0" smtClean="0">
                <a:solidFill>
                  <a:schemeClr val="bg1"/>
                </a:solidFill>
              </a:rPr>
              <a:t>работа Ершова Владимира</a:t>
            </a:r>
            <a:endParaRPr lang="ru-RU" sz="1600" b="1" dirty="0">
              <a:solidFill>
                <a:schemeClr val="bg1"/>
              </a:solidFill>
            </a:endParaRPr>
          </a:p>
        </p:txBody>
      </p:sp>
      <p:sp>
        <p:nvSpPr>
          <p:cNvPr id="5" name="Прямоугольник 4"/>
          <p:cNvSpPr/>
          <p:nvPr/>
        </p:nvSpPr>
        <p:spPr>
          <a:xfrm>
            <a:off x="785786" y="1071545"/>
            <a:ext cx="7643866" cy="4154984"/>
          </a:xfrm>
          <a:prstGeom prst="rect">
            <a:avLst/>
          </a:prstGeom>
        </p:spPr>
        <p:txBody>
          <a:bodyPr wrap="square">
            <a:spAutoFit/>
          </a:bodyPr>
          <a:lstStyle/>
          <a:p>
            <a:r>
              <a:rPr lang="ru-RU" sz="2400" b="1" dirty="0" smtClean="0">
                <a:solidFill>
                  <a:srgbClr val="000099"/>
                </a:solidFill>
                <a:latin typeface="Monotype Corsiva" pitchFamily="66" charset="0"/>
              </a:rPr>
              <a:t>          Мне  нравятся  картины художника  И.К.Айвазовского, Они очень реалистичны. Особенно поражает  «Девятый вал».</a:t>
            </a:r>
          </a:p>
          <a:p>
            <a:r>
              <a:rPr lang="ru-RU" sz="2400" b="1" dirty="0" smtClean="0">
                <a:solidFill>
                  <a:srgbClr val="000099"/>
                </a:solidFill>
                <a:latin typeface="Monotype Corsiva" pitchFamily="66" charset="0"/>
              </a:rPr>
              <a:t>           Луч солнца светит прямо на сломанную мачту корабля, где люди спасаются от стихии, от этого у меня появляется уверенность, что все обязательно спасутся.</a:t>
            </a:r>
          </a:p>
          <a:p>
            <a:r>
              <a:rPr lang="ru-RU" sz="2400" b="1" dirty="0" smtClean="0">
                <a:solidFill>
                  <a:srgbClr val="000099"/>
                </a:solidFill>
                <a:latin typeface="Monotype Corsiva" pitchFamily="66" charset="0"/>
              </a:rPr>
              <a:t>            Поражает, что жудожник всю жизнь не переставал рисовать море. Оно такое разное на его картинах  и всегда  восхитительное.</a:t>
            </a:r>
          </a:p>
          <a:p>
            <a:r>
              <a:rPr lang="ru-RU" sz="2400" b="1" dirty="0" smtClean="0">
                <a:solidFill>
                  <a:srgbClr val="000099"/>
                </a:solidFill>
                <a:latin typeface="Monotype Corsiva" pitchFamily="66" charset="0"/>
              </a:rPr>
              <a:t>           Эта поездка в Русский музей мне очень запомнилась, при возможности хочу еще раз побывать там.</a:t>
            </a:r>
          </a:p>
          <a:p>
            <a:r>
              <a:rPr lang="ru-RU" sz="2400" b="1" dirty="0" smtClean="0">
                <a:solidFill>
                  <a:srgbClr val="000099"/>
                </a:solidFill>
                <a:latin typeface="Monotype Corsiva" pitchFamily="66" charset="0"/>
              </a:rPr>
              <a:t> </a:t>
            </a:r>
            <a:endParaRPr lang="ru-RU" sz="2400" dirty="0"/>
          </a:p>
        </p:txBody>
      </p:sp>
    </p:spTree>
    <p:extLst>
      <p:ext uri="{BB962C8B-B14F-4D97-AF65-F5344CB8AC3E}">
        <p14:creationId xmlns:p14="http://schemas.microsoft.com/office/powerpoint/2010/main" val="22158766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43504" y="142852"/>
            <a:ext cx="2786082" cy="338554"/>
          </a:xfrm>
          <a:prstGeom prst="rect">
            <a:avLst/>
          </a:prstGeom>
          <a:noFill/>
        </p:spPr>
        <p:txBody>
          <a:bodyPr wrap="square" rtlCol="0">
            <a:spAutoFit/>
          </a:bodyPr>
          <a:lstStyle/>
          <a:p>
            <a:r>
              <a:rPr lang="ru-RU" sz="1600" b="1" dirty="0" smtClean="0">
                <a:solidFill>
                  <a:schemeClr val="bg1"/>
                </a:solidFill>
              </a:rPr>
              <a:t>работа Зухбая Линды</a:t>
            </a:r>
            <a:endParaRPr lang="ru-RU" sz="1600" b="1" dirty="0">
              <a:solidFill>
                <a:schemeClr val="bg1"/>
              </a:solidFill>
            </a:endParaRPr>
          </a:p>
        </p:txBody>
      </p:sp>
      <p:sp>
        <p:nvSpPr>
          <p:cNvPr id="4" name="Прямоугольник 3"/>
          <p:cNvSpPr/>
          <p:nvPr/>
        </p:nvSpPr>
        <p:spPr>
          <a:xfrm>
            <a:off x="714348" y="1428736"/>
            <a:ext cx="7715304" cy="2677656"/>
          </a:xfrm>
          <a:prstGeom prst="rect">
            <a:avLst/>
          </a:prstGeom>
        </p:spPr>
        <p:txBody>
          <a:bodyPr wrap="square">
            <a:spAutoFit/>
          </a:bodyPr>
          <a:lstStyle/>
          <a:p>
            <a:r>
              <a:rPr lang="ru-RU" sz="2400" b="1" dirty="0" smtClean="0">
                <a:solidFill>
                  <a:srgbClr val="000099"/>
                </a:solidFill>
                <a:latin typeface="Monotype Corsiva" pitchFamily="66" charset="0"/>
              </a:rPr>
              <a:t>          И.К.Айвазовский был просто влюблен в море. Его картины даже называют самыми «мокрыми».</a:t>
            </a:r>
          </a:p>
          <a:p>
            <a:r>
              <a:rPr lang="ru-RU" sz="2400" b="1" dirty="0" smtClean="0">
                <a:solidFill>
                  <a:srgbClr val="000099"/>
                </a:solidFill>
                <a:latin typeface="Monotype Corsiva" pitchFamily="66" charset="0"/>
              </a:rPr>
              <a:t>          Какие волны! Какая стихия! Какими маленькими кажутся несколько  спасающихся людей. </a:t>
            </a:r>
          </a:p>
          <a:p>
            <a:r>
              <a:rPr lang="ru-RU" sz="2400" b="1" dirty="0" smtClean="0">
                <a:solidFill>
                  <a:srgbClr val="000099"/>
                </a:solidFill>
                <a:latin typeface="Monotype Corsiva" pitchFamily="66" charset="0"/>
              </a:rPr>
              <a:t>         - Только бы выжили. Держитесь! – хочется им сказать. И только лучик солнышка  вселяет надежду на лучшее.</a:t>
            </a:r>
          </a:p>
          <a:p>
            <a:r>
              <a:rPr lang="ru-RU" sz="2400" b="1" dirty="0" smtClean="0">
                <a:solidFill>
                  <a:srgbClr val="000099"/>
                </a:solidFill>
                <a:latin typeface="Monotype Corsiva" pitchFamily="66" charset="0"/>
              </a:rPr>
              <a:t>           Айвазовский – это здорово! Это – красота! Это – эмоции!</a:t>
            </a:r>
            <a:endParaRPr lang="ru-RU" sz="2400" dirty="0"/>
          </a:p>
        </p:txBody>
      </p:sp>
    </p:spTree>
    <p:extLst>
      <p:ext uri="{BB962C8B-B14F-4D97-AF65-F5344CB8AC3E}">
        <p14:creationId xmlns:p14="http://schemas.microsoft.com/office/powerpoint/2010/main" val="22158766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628" y="142852"/>
            <a:ext cx="2928958" cy="338554"/>
          </a:xfrm>
          <a:prstGeom prst="rect">
            <a:avLst/>
          </a:prstGeom>
          <a:noFill/>
        </p:spPr>
        <p:txBody>
          <a:bodyPr wrap="square" rtlCol="0">
            <a:spAutoFit/>
          </a:bodyPr>
          <a:lstStyle/>
          <a:p>
            <a:r>
              <a:rPr lang="ru-RU" sz="1600" b="1" dirty="0" smtClean="0">
                <a:solidFill>
                  <a:schemeClr val="bg1"/>
                </a:solidFill>
              </a:rPr>
              <a:t>работа Ивановой Полины</a:t>
            </a:r>
            <a:endParaRPr lang="ru-RU" sz="1600" b="1" dirty="0">
              <a:solidFill>
                <a:schemeClr val="bg1"/>
              </a:solidFill>
            </a:endParaRPr>
          </a:p>
        </p:txBody>
      </p:sp>
      <p:sp>
        <p:nvSpPr>
          <p:cNvPr id="3" name="Прямоугольник 2"/>
          <p:cNvSpPr/>
          <p:nvPr/>
        </p:nvSpPr>
        <p:spPr>
          <a:xfrm>
            <a:off x="714348" y="1357297"/>
            <a:ext cx="7786742" cy="3046988"/>
          </a:xfrm>
          <a:prstGeom prst="rect">
            <a:avLst/>
          </a:prstGeom>
        </p:spPr>
        <p:txBody>
          <a:bodyPr wrap="square">
            <a:spAutoFit/>
          </a:bodyPr>
          <a:lstStyle/>
          <a:p>
            <a:r>
              <a:rPr lang="ru-RU" sz="2400" b="1" dirty="0" smtClean="0">
                <a:solidFill>
                  <a:srgbClr val="000099"/>
                </a:solidFill>
                <a:latin typeface="Monotype Corsiva" pitchFamily="66" charset="0"/>
              </a:rPr>
              <a:t>           Мне понравилось творчество И.К.Айвазовского. Я, как и он, люблю море.</a:t>
            </a:r>
          </a:p>
          <a:p>
            <a:r>
              <a:rPr lang="ru-RU" sz="2400" b="1" dirty="0" smtClean="0">
                <a:solidFill>
                  <a:srgbClr val="000099"/>
                </a:solidFill>
                <a:latin typeface="Monotype Corsiva" pitchFamily="66" charset="0"/>
              </a:rPr>
              <a:t>            Из Русского музея уходить не хотелось. Море на картинах такое разное и прекрасное! Но есть еще одно, что тронуло мою душу. Это – люди. Они так хотят жить! В трудную минуту они вместе. Рискуя своей жизнью, пытаются спасти друг друга.</a:t>
            </a:r>
          </a:p>
          <a:p>
            <a:r>
              <a:rPr lang="ru-RU" sz="2400" b="1" dirty="0" smtClean="0">
                <a:solidFill>
                  <a:srgbClr val="000099"/>
                </a:solidFill>
                <a:latin typeface="Monotype Corsiva" pitchFamily="66" charset="0"/>
              </a:rPr>
              <a:t>             Красота стихии природы, доброта людей и их огромное желание жить – рядом. В этом весь жудожник!</a:t>
            </a:r>
            <a:endParaRPr lang="ru-RU" sz="2400" dirty="0"/>
          </a:p>
        </p:txBody>
      </p:sp>
    </p:spTree>
    <p:extLst>
      <p:ext uri="{BB962C8B-B14F-4D97-AF65-F5344CB8AC3E}">
        <p14:creationId xmlns:p14="http://schemas.microsoft.com/office/powerpoint/2010/main" val="22158766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29190" y="142852"/>
            <a:ext cx="3000396" cy="338554"/>
          </a:xfrm>
          <a:prstGeom prst="rect">
            <a:avLst/>
          </a:prstGeom>
          <a:noFill/>
        </p:spPr>
        <p:txBody>
          <a:bodyPr wrap="square" rtlCol="0">
            <a:spAutoFit/>
          </a:bodyPr>
          <a:lstStyle/>
          <a:p>
            <a:r>
              <a:rPr lang="ru-RU" sz="1600" b="1" dirty="0" smtClean="0">
                <a:solidFill>
                  <a:schemeClr val="bg1"/>
                </a:solidFill>
              </a:rPr>
              <a:t>работа Касаткиной Алины</a:t>
            </a:r>
            <a:endParaRPr lang="ru-RU" sz="1600" b="1" dirty="0">
              <a:solidFill>
                <a:schemeClr val="bg1"/>
              </a:solidFill>
            </a:endParaRPr>
          </a:p>
        </p:txBody>
      </p:sp>
      <p:sp>
        <p:nvSpPr>
          <p:cNvPr id="3" name="Прямоугольник 2"/>
          <p:cNvSpPr/>
          <p:nvPr/>
        </p:nvSpPr>
        <p:spPr>
          <a:xfrm>
            <a:off x="714348" y="1214421"/>
            <a:ext cx="7786742" cy="4893647"/>
          </a:xfrm>
          <a:prstGeom prst="rect">
            <a:avLst/>
          </a:prstGeom>
        </p:spPr>
        <p:txBody>
          <a:bodyPr wrap="square">
            <a:spAutoFit/>
          </a:bodyPr>
          <a:lstStyle/>
          <a:p>
            <a:r>
              <a:rPr lang="ru-RU" sz="2400" b="1" dirty="0" smtClean="0">
                <a:solidFill>
                  <a:srgbClr val="000099"/>
                </a:solidFill>
                <a:latin typeface="Monotype Corsiva" pitchFamily="66" charset="0"/>
              </a:rPr>
              <a:t>           Об  И.К. Айвазовском  я узнала, работая над проектом о Черном море и в ходе экскурсии по Кронштадту. Когда мы с классом решили посетить Русский музей и познакомиться с картинами этого  художника, я обрадовалась.</a:t>
            </a:r>
          </a:p>
          <a:p>
            <a:r>
              <a:rPr lang="ru-RU" sz="2400" b="1" dirty="0" smtClean="0">
                <a:solidFill>
                  <a:srgbClr val="000099"/>
                </a:solidFill>
                <a:latin typeface="Monotype Corsiva" pitchFamily="66" charset="0"/>
              </a:rPr>
              <a:t>           Мне  тоже хочется поделиться своими впечатлениями . А рассказать хочу о картине «Встреча брига Меркурия» с русской эскадрой после поражения турецких кораблей. Луч солнца, пробивающийся сквозь облака, освещает темную воду, словно прогоняя все плохое. Величественно проплывает победитель – бриг «Меркурий». Вдали, на горизонте русская эскадра. </a:t>
            </a:r>
          </a:p>
          <a:p>
            <a:r>
              <a:rPr lang="ru-RU" sz="2400" b="1" smtClean="0">
                <a:solidFill>
                  <a:srgbClr val="000099"/>
                </a:solidFill>
                <a:latin typeface="Monotype Corsiva" pitchFamily="66" charset="0"/>
              </a:rPr>
              <a:t>           Очень хочу  вернуться сюда с родителями.</a:t>
            </a:r>
            <a:endParaRPr lang="ru-RU" sz="2400" b="1" dirty="0" smtClean="0">
              <a:solidFill>
                <a:srgbClr val="000099"/>
              </a:solidFill>
              <a:latin typeface="Monotype Corsiva" pitchFamily="66" charset="0"/>
            </a:endParaRPr>
          </a:p>
          <a:p>
            <a:r>
              <a:rPr lang="ru-RU" sz="2400" b="1" dirty="0" smtClean="0">
                <a:solidFill>
                  <a:srgbClr val="000099"/>
                </a:solidFill>
                <a:latin typeface="Monotype Corsiva" pitchFamily="66" charset="0"/>
              </a:rPr>
              <a:t>              </a:t>
            </a:r>
          </a:p>
          <a:p>
            <a:pPr>
              <a:tabLst>
                <a:tab pos="722313" algn="l"/>
              </a:tabLst>
            </a:pPr>
            <a:r>
              <a:rPr lang="ru-RU" sz="2400" b="1" dirty="0" smtClean="0">
                <a:solidFill>
                  <a:srgbClr val="000099"/>
                </a:solidFill>
                <a:latin typeface="Monotype Corsiva" pitchFamily="66" charset="0"/>
              </a:rPr>
              <a:t>              </a:t>
            </a:r>
            <a:endParaRPr lang="ru-RU" sz="2400" dirty="0"/>
          </a:p>
        </p:txBody>
      </p:sp>
    </p:spTree>
    <p:extLst>
      <p:ext uri="{BB962C8B-B14F-4D97-AF65-F5344CB8AC3E}">
        <p14:creationId xmlns:p14="http://schemas.microsoft.com/office/powerpoint/2010/main" val="2215876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395536" y="908721"/>
            <a:ext cx="8568952" cy="461665"/>
          </a:xfrm>
          <a:prstGeom prst="rect">
            <a:avLst/>
          </a:prstGeom>
        </p:spPr>
        <p:txBody>
          <a:bodyPr wrap="square">
            <a:spAutoFit/>
          </a:bodyPr>
          <a:lstStyle/>
          <a:p>
            <a:pPr lvl="0" fontAlgn="base">
              <a:spcBef>
                <a:spcPct val="0"/>
              </a:spcBef>
              <a:spcAft>
                <a:spcPct val="0"/>
              </a:spcAft>
              <a:tabLst>
                <a:tab pos="1028700" algn="l"/>
              </a:tabLst>
            </a:pPr>
            <a:r>
              <a:rPr lang="ru-RU" sz="2400" b="1" dirty="0" smtClean="0">
                <a:solidFill>
                  <a:srgbClr val="000099"/>
                </a:solidFill>
                <a:ea typeface="Times New Roman" pitchFamily="18" charset="0"/>
                <a:cs typeface="Times New Roman" pitchFamily="18" charset="0"/>
              </a:rPr>
              <a:t>	</a:t>
            </a:r>
            <a:endParaRPr lang="ru-RU" sz="2400" b="1" dirty="0" smtClean="0">
              <a:solidFill>
                <a:srgbClr val="000099"/>
              </a:solidFill>
              <a:cs typeface="Times New Roman" pitchFamily="18" charset="0"/>
            </a:endParaRPr>
          </a:p>
        </p:txBody>
      </p:sp>
      <p:sp>
        <p:nvSpPr>
          <p:cNvPr id="13" name="Прямоугольник 12"/>
          <p:cNvSpPr/>
          <p:nvPr/>
        </p:nvSpPr>
        <p:spPr>
          <a:xfrm>
            <a:off x="251520" y="357166"/>
            <a:ext cx="8640960" cy="1323439"/>
          </a:xfrm>
          <a:prstGeom prst="rect">
            <a:avLst/>
          </a:prstGeom>
        </p:spPr>
        <p:txBody>
          <a:bodyPr wrap="square">
            <a:spAutoFit/>
          </a:bodyPr>
          <a:lstStyle/>
          <a:p>
            <a:r>
              <a:rPr lang="ru-RU" sz="2000" b="1" dirty="0" smtClean="0">
                <a:solidFill>
                  <a:srgbClr val="000099"/>
                </a:solidFill>
                <a:latin typeface="Candara" pitchFamily="34" charset="0"/>
              </a:rPr>
              <a:t>На этой скале по преданию греческих моряков спас от неизбежной гибели святой великомученик Георгий, срочно призванный ими на помощь. Когда они взобрались на скалу, то на ее вершине обрели икону святого Георгия, вынесли ее на берег и в скальном обрыве устроили пещерную церковь. </a:t>
            </a:r>
            <a:endParaRPr lang="ru-RU" sz="2000" b="1" dirty="0">
              <a:solidFill>
                <a:srgbClr val="000099"/>
              </a:solidFill>
              <a:latin typeface="Candara" pitchFamily="34" charset="0"/>
            </a:endParaRPr>
          </a:p>
        </p:txBody>
      </p:sp>
      <p:pic>
        <p:nvPicPr>
          <p:cNvPr id="15" name="Picture 8" descr="&amp;Scy;&amp;iecy;&amp;vcy;&amp;acy;&amp;scy;&amp;tcy;&amp;ocy;&amp;pcy;&amp;ocy;&amp;lcy;&amp;softcy; &amp;Kcy;&amp;rcy;&amp;ycy;&amp;mcy; &amp;ocy;&amp;bcy;&amp;ocy;&amp;icy; &amp;dcy;&amp;lcy;&amp;yacy; &amp;rcy;&amp;acy;&amp;bcy;&amp;ocy;&amp;chcy;&amp;iecy;&amp;gcy;&amp;ocy; &amp;scy;&amp;tcy;&amp;ocy;&amp;lcy;&amp;acy; &amp;bcy;&amp;iecy;&amp;scy;&amp;pcy;&amp;lcy;&amp;acy;&amp;tcy;&amp;ncy;&amp;ocy; &amp;kcy;&amp;acy;&amp;rcy;&amp;tcy;&amp;icy;&amp;ncy;&amp;kcy;&amp;acy; 1024 x 768 &amp;Scy;&amp;kcy;&amp;acy;&amp;lcy;&amp;acy; &amp;Scy;&amp;vcy;.&amp;Gcy;&amp;iecy;&amp;ocy;&amp;rcy;&amp;gcy;&amp;icy;&amp;yac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3952" y="1988840"/>
            <a:ext cx="6544088" cy="3834435"/>
          </a:xfrm>
          <a:prstGeom prst="rect">
            <a:avLst/>
          </a:prstGeom>
          <a:noFill/>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628" y="142852"/>
            <a:ext cx="2928958" cy="338554"/>
          </a:xfrm>
          <a:prstGeom prst="rect">
            <a:avLst/>
          </a:prstGeom>
          <a:noFill/>
        </p:spPr>
        <p:txBody>
          <a:bodyPr wrap="square" rtlCol="0">
            <a:spAutoFit/>
          </a:bodyPr>
          <a:lstStyle/>
          <a:p>
            <a:r>
              <a:rPr lang="ru-RU" sz="1600" b="1" dirty="0" smtClean="0">
                <a:solidFill>
                  <a:schemeClr val="bg1"/>
                </a:solidFill>
              </a:rPr>
              <a:t>работа Карповой Дарьи</a:t>
            </a:r>
            <a:endParaRPr lang="ru-RU" sz="1600" b="1" dirty="0">
              <a:solidFill>
                <a:schemeClr val="bg1"/>
              </a:solidFill>
            </a:endParaRPr>
          </a:p>
        </p:txBody>
      </p:sp>
      <p:sp>
        <p:nvSpPr>
          <p:cNvPr id="3" name="Прямоугольник 2"/>
          <p:cNvSpPr/>
          <p:nvPr/>
        </p:nvSpPr>
        <p:spPr>
          <a:xfrm>
            <a:off x="714348" y="1142984"/>
            <a:ext cx="7643866" cy="5632311"/>
          </a:xfrm>
          <a:prstGeom prst="rect">
            <a:avLst/>
          </a:prstGeom>
        </p:spPr>
        <p:txBody>
          <a:bodyPr wrap="square">
            <a:spAutoFit/>
          </a:bodyPr>
          <a:lstStyle/>
          <a:p>
            <a:r>
              <a:rPr lang="ru-RU" sz="2400" b="1" dirty="0" smtClean="0">
                <a:solidFill>
                  <a:srgbClr val="000099"/>
                </a:solidFill>
                <a:latin typeface="Monotype Corsiva" pitchFamily="66" charset="0"/>
              </a:rPr>
              <a:t>           Он не мог не стать маринистом, живя в Феодосии, на берегу Черного моря и так его любя! </a:t>
            </a:r>
          </a:p>
          <a:p>
            <a:r>
              <a:rPr lang="ru-RU" sz="2400" b="1" dirty="0" smtClean="0">
                <a:solidFill>
                  <a:srgbClr val="000099"/>
                </a:solidFill>
                <a:latin typeface="Monotype Corsiva" pitchFamily="66" charset="0"/>
              </a:rPr>
              <a:t>            Хочу рассказать о картине «Девятый вал». Я глаз не могла  оторвать от нее. Какое море! Какое небо! Сколько  цветов  красок  и различных оттенков!</a:t>
            </a:r>
          </a:p>
          <a:p>
            <a:r>
              <a:rPr lang="ru-RU" sz="2400" b="1" dirty="0" smtClean="0">
                <a:solidFill>
                  <a:srgbClr val="000099"/>
                </a:solidFill>
                <a:latin typeface="Monotype Corsiva" pitchFamily="66" charset="0"/>
              </a:rPr>
              <a:t>             А вот и долгожданный луч  солнца пробивается сквозь облака и кажется, что в скором времени шторм утихнет и все будут спасены.</a:t>
            </a:r>
          </a:p>
          <a:p>
            <a:r>
              <a:rPr lang="ru-RU" sz="2400" b="1" dirty="0" smtClean="0">
                <a:solidFill>
                  <a:srgbClr val="000099"/>
                </a:solidFill>
                <a:latin typeface="Monotype Corsiva" pitchFamily="66" charset="0"/>
              </a:rPr>
              <a:t>              Всем друзьям рассказала, как было интересно в Русском музее, на выставке картин И.К.Айвазовского.</a:t>
            </a:r>
          </a:p>
          <a:p>
            <a:r>
              <a:rPr lang="ru-RU" sz="2400" b="1" dirty="0" smtClean="0">
                <a:solidFill>
                  <a:srgbClr val="000099"/>
                </a:solidFill>
                <a:latin typeface="Monotype Corsiva" pitchFamily="66" charset="0"/>
              </a:rPr>
              <a:t>              </a:t>
            </a:r>
          </a:p>
          <a:p>
            <a:r>
              <a:rPr lang="ru-RU" sz="2400" b="1" dirty="0" smtClean="0">
                <a:solidFill>
                  <a:srgbClr val="000099"/>
                </a:solidFill>
                <a:latin typeface="Monotype Corsiva" pitchFamily="66" charset="0"/>
              </a:rPr>
              <a:t>                </a:t>
            </a:r>
          </a:p>
          <a:p>
            <a:r>
              <a:rPr lang="ru-RU" sz="2400" b="1" dirty="0" smtClean="0">
                <a:solidFill>
                  <a:srgbClr val="000099"/>
                </a:solidFill>
                <a:latin typeface="Monotype Corsiva" pitchFamily="66" charset="0"/>
              </a:rPr>
              <a:t>                 </a:t>
            </a:r>
          </a:p>
          <a:p>
            <a:r>
              <a:rPr lang="ru-RU" sz="2400" b="1" dirty="0" smtClean="0">
                <a:solidFill>
                  <a:srgbClr val="000099"/>
                </a:solidFill>
                <a:latin typeface="Monotype Corsiva" pitchFamily="66" charset="0"/>
              </a:rPr>
              <a:t>            </a:t>
            </a:r>
          </a:p>
          <a:p>
            <a:r>
              <a:rPr lang="ru-RU" sz="2400" b="1" dirty="0" smtClean="0">
                <a:solidFill>
                  <a:srgbClr val="000099"/>
                </a:solidFill>
                <a:latin typeface="Monotype Corsiva" pitchFamily="66" charset="0"/>
              </a:rPr>
              <a:t>              </a:t>
            </a:r>
            <a:endParaRPr lang="ru-RU" sz="2400" dirty="0"/>
          </a:p>
        </p:txBody>
      </p:sp>
    </p:spTree>
    <p:extLst>
      <p:ext uri="{BB962C8B-B14F-4D97-AF65-F5344CB8AC3E}">
        <p14:creationId xmlns:p14="http://schemas.microsoft.com/office/powerpoint/2010/main" val="22158766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29190" y="142852"/>
            <a:ext cx="3143272" cy="338554"/>
          </a:xfrm>
          <a:prstGeom prst="rect">
            <a:avLst/>
          </a:prstGeom>
          <a:noFill/>
        </p:spPr>
        <p:txBody>
          <a:bodyPr wrap="square" rtlCol="0">
            <a:spAutoFit/>
          </a:bodyPr>
          <a:lstStyle/>
          <a:p>
            <a:r>
              <a:rPr lang="ru-RU" sz="1600" b="1" dirty="0" smtClean="0">
                <a:solidFill>
                  <a:schemeClr val="bg1"/>
                </a:solidFill>
              </a:rPr>
              <a:t>работа Кислякова Валеры</a:t>
            </a:r>
            <a:endParaRPr lang="ru-RU" sz="1600" b="1" dirty="0">
              <a:solidFill>
                <a:schemeClr val="bg1"/>
              </a:solidFill>
            </a:endParaRPr>
          </a:p>
        </p:txBody>
      </p:sp>
      <p:sp>
        <p:nvSpPr>
          <p:cNvPr id="5" name="Прямоугольник 4"/>
          <p:cNvSpPr/>
          <p:nvPr/>
        </p:nvSpPr>
        <p:spPr>
          <a:xfrm>
            <a:off x="785786" y="1214422"/>
            <a:ext cx="7572428" cy="3416320"/>
          </a:xfrm>
          <a:prstGeom prst="rect">
            <a:avLst/>
          </a:prstGeom>
        </p:spPr>
        <p:txBody>
          <a:bodyPr wrap="square">
            <a:spAutoFit/>
          </a:bodyPr>
          <a:lstStyle/>
          <a:p>
            <a:pPr>
              <a:tabLst>
                <a:tab pos="722313" algn="l"/>
              </a:tabLst>
            </a:pPr>
            <a:r>
              <a:rPr lang="ru-RU" sz="2400" b="1" dirty="0" smtClean="0">
                <a:solidFill>
                  <a:srgbClr val="000099"/>
                </a:solidFill>
                <a:latin typeface="Monotype Corsiva" pitchFamily="66" charset="0"/>
              </a:rPr>
              <a:t>          И.К. Айвазовский – один из самых известных  маринистов. Его картины так красивы!  </a:t>
            </a:r>
          </a:p>
          <a:p>
            <a:r>
              <a:rPr lang="ru-RU" sz="2400" b="1" dirty="0" smtClean="0">
                <a:solidFill>
                  <a:srgbClr val="000099"/>
                </a:solidFill>
                <a:latin typeface="Monotype Corsiva" pitchFamily="66" charset="0"/>
              </a:rPr>
              <a:t>           Пожалуй больше всего мы разглядывали «Девятый вал».   У меня, наверное, как и у всех  мальчишек , была просто буря эмоций. Пытаться выжить на небольшом обломке корабля в бушующем море, не дрогнуть перед девятым валом, помогать друг другу – смогли бы мы так ?! </a:t>
            </a:r>
          </a:p>
          <a:p>
            <a:r>
              <a:rPr lang="ru-RU" sz="2400" b="1" dirty="0" smtClean="0">
                <a:solidFill>
                  <a:srgbClr val="000099"/>
                </a:solidFill>
                <a:latin typeface="Monotype Corsiva" pitchFamily="66" charset="0"/>
              </a:rPr>
              <a:t>          Я не насмотрелся, обязательно попытаюсь еще раз сюда вернуться.</a:t>
            </a:r>
          </a:p>
        </p:txBody>
      </p:sp>
    </p:spTree>
    <p:extLst>
      <p:ext uri="{BB962C8B-B14F-4D97-AF65-F5344CB8AC3E}">
        <p14:creationId xmlns:p14="http://schemas.microsoft.com/office/powerpoint/2010/main" val="22158766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6314" y="142852"/>
            <a:ext cx="3286148" cy="338554"/>
          </a:xfrm>
          <a:prstGeom prst="rect">
            <a:avLst/>
          </a:prstGeom>
          <a:noFill/>
        </p:spPr>
        <p:txBody>
          <a:bodyPr wrap="square" rtlCol="0">
            <a:spAutoFit/>
          </a:bodyPr>
          <a:lstStyle/>
          <a:p>
            <a:r>
              <a:rPr lang="ru-RU" sz="1600" b="1" dirty="0" smtClean="0">
                <a:solidFill>
                  <a:schemeClr val="bg1"/>
                </a:solidFill>
              </a:rPr>
              <a:t>работа Котельникова Ивана</a:t>
            </a:r>
            <a:endParaRPr lang="ru-RU" sz="1600" b="1" dirty="0">
              <a:solidFill>
                <a:schemeClr val="bg1"/>
              </a:solidFill>
            </a:endParaRPr>
          </a:p>
        </p:txBody>
      </p:sp>
      <p:sp>
        <p:nvSpPr>
          <p:cNvPr id="3" name="Прямоугольник 2"/>
          <p:cNvSpPr/>
          <p:nvPr/>
        </p:nvSpPr>
        <p:spPr>
          <a:xfrm>
            <a:off x="571472" y="1285860"/>
            <a:ext cx="7929618" cy="3785652"/>
          </a:xfrm>
          <a:prstGeom prst="rect">
            <a:avLst/>
          </a:prstGeom>
        </p:spPr>
        <p:txBody>
          <a:bodyPr wrap="square">
            <a:spAutoFit/>
          </a:bodyPr>
          <a:lstStyle/>
          <a:p>
            <a:r>
              <a:rPr lang="ru-RU" sz="2400" b="1" dirty="0" smtClean="0">
                <a:solidFill>
                  <a:srgbClr val="000099"/>
                </a:solidFill>
                <a:latin typeface="Monotype Corsiva" pitchFamily="66" charset="0"/>
              </a:rPr>
              <a:t>          Я  тоже с классом побывал на выставке картин И.К. Айвазовского. Было интересно: узнал, кто такие маринисты, удивлен такой любви к морю.</a:t>
            </a:r>
          </a:p>
          <a:p>
            <a:r>
              <a:rPr lang="ru-RU" sz="2400" b="1" dirty="0" smtClean="0">
                <a:solidFill>
                  <a:srgbClr val="000099"/>
                </a:solidFill>
                <a:latin typeface="Monotype Corsiva" pitchFamily="66" charset="0"/>
              </a:rPr>
              <a:t>          Подробнее рассказ экскурсовода был о картине «Девятый вал». Море не всегда бывает ласковое, а грозное - такое красивое. Но вот оказаться в такую минуту среди волн врядли кто захочет. Моряки, которые  ведут борьбу за жизнь, смелые люди. В трудную минуту они думают еще и друг о друге. </a:t>
            </a:r>
          </a:p>
          <a:p>
            <a:r>
              <a:rPr lang="ru-RU" sz="2400" b="1" dirty="0" smtClean="0">
                <a:solidFill>
                  <a:srgbClr val="000099"/>
                </a:solidFill>
                <a:latin typeface="Monotype Corsiva" pitchFamily="66" charset="0"/>
              </a:rPr>
              <a:t>          Мне очень понравилась эта картина. Не хотелось уезжать, а еще очень хотелось попробовать нарисовать море. </a:t>
            </a:r>
            <a:endParaRPr lang="ru-RU" sz="2400" dirty="0"/>
          </a:p>
        </p:txBody>
      </p:sp>
    </p:spTree>
    <p:extLst>
      <p:ext uri="{BB962C8B-B14F-4D97-AF65-F5344CB8AC3E}">
        <p14:creationId xmlns:p14="http://schemas.microsoft.com/office/powerpoint/2010/main" val="22158766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6314" y="142852"/>
            <a:ext cx="3571900" cy="338554"/>
          </a:xfrm>
          <a:prstGeom prst="rect">
            <a:avLst/>
          </a:prstGeom>
          <a:noFill/>
        </p:spPr>
        <p:txBody>
          <a:bodyPr wrap="square" rtlCol="0">
            <a:spAutoFit/>
          </a:bodyPr>
          <a:lstStyle/>
          <a:p>
            <a:r>
              <a:rPr lang="ru-RU" sz="1600" b="1" dirty="0" smtClean="0">
                <a:solidFill>
                  <a:schemeClr val="bg1"/>
                </a:solidFill>
              </a:rPr>
              <a:t>работа Кузьминой Антонины</a:t>
            </a:r>
            <a:endParaRPr lang="ru-RU" sz="1600" b="1" dirty="0">
              <a:solidFill>
                <a:schemeClr val="bg1"/>
              </a:solidFill>
            </a:endParaRPr>
          </a:p>
        </p:txBody>
      </p:sp>
      <p:sp>
        <p:nvSpPr>
          <p:cNvPr id="3" name="Прямоугольник 2"/>
          <p:cNvSpPr/>
          <p:nvPr/>
        </p:nvSpPr>
        <p:spPr>
          <a:xfrm>
            <a:off x="785786" y="1000108"/>
            <a:ext cx="7643866" cy="3785652"/>
          </a:xfrm>
          <a:prstGeom prst="rect">
            <a:avLst/>
          </a:prstGeom>
        </p:spPr>
        <p:txBody>
          <a:bodyPr wrap="square">
            <a:spAutoFit/>
          </a:bodyPr>
          <a:lstStyle/>
          <a:p>
            <a:r>
              <a:rPr lang="ru-RU" sz="2400" b="1" dirty="0" smtClean="0">
                <a:solidFill>
                  <a:srgbClr val="000099"/>
                </a:solidFill>
                <a:latin typeface="Monotype Corsiva" pitchFamily="66" charset="0"/>
              </a:rPr>
              <a:t>          У жудожника  И.К. Айвазовского был большой талант изображать водные стихии.</a:t>
            </a:r>
          </a:p>
          <a:p>
            <a:r>
              <a:rPr lang="ru-RU" sz="2400" b="1" dirty="0" smtClean="0">
                <a:solidFill>
                  <a:srgbClr val="000099"/>
                </a:solidFill>
                <a:latin typeface="Monotype Corsiva" pitchFamily="66" charset="0"/>
              </a:rPr>
              <a:t>           На картине «Волна» в морскую пучину затягивает парусник.  Люди в такой  совсем безвыходной ситуации отчаянно борются, хоть и выбились из сил. </a:t>
            </a:r>
          </a:p>
          <a:p>
            <a:r>
              <a:rPr lang="ru-RU" sz="2400" b="1" dirty="0" smtClean="0">
                <a:solidFill>
                  <a:srgbClr val="000099"/>
                </a:solidFill>
                <a:latin typeface="Monotype Corsiva" pitchFamily="66" charset="0"/>
              </a:rPr>
              <a:t>           –  Неужели их попытки окажутся напрасны? – этот вопрос  мучил , наверное, каждого, стоящего у картины. Небо, наполовину темное, наполовину светлое, как будто тоже не понимает чем все кончится.</a:t>
            </a:r>
          </a:p>
          <a:p>
            <a:r>
              <a:rPr lang="ru-RU" sz="2400" b="1" dirty="0" smtClean="0">
                <a:solidFill>
                  <a:srgbClr val="000099"/>
                </a:solidFill>
                <a:latin typeface="Monotype Corsiva" pitchFamily="66" charset="0"/>
              </a:rPr>
              <a:t>            Пусть утихнет стихия и все будет хорошо! </a:t>
            </a:r>
            <a:endParaRPr lang="ru-RU" sz="2400" dirty="0"/>
          </a:p>
        </p:txBody>
      </p:sp>
    </p:spTree>
    <p:extLst>
      <p:ext uri="{BB962C8B-B14F-4D97-AF65-F5344CB8AC3E}">
        <p14:creationId xmlns:p14="http://schemas.microsoft.com/office/powerpoint/2010/main" val="22158766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628" y="142852"/>
            <a:ext cx="2928958" cy="338554"/>
          </a:xfrm>
          <a:prstGeom prst="rect">
            <a:avLst/>
          </a:prstGeom>
          <a:noFill/>
        </p:spPr>
        <p:txBody>
          <a:bodyPr wrap="square" rtlCol="0">
            <a:spAutoFit/>
          </a:bodyPr>
          <a:lstStyle/>
          <a:p>
            <a:r>
              <a:rPr lang="ru-RU" sz="1600" b="1" dirty="0" smtClean="0">
                <a:solidFill>
                  <a:schemeClr val="bg1"/>
                </a:solidFill>
              </a:rPr>
              <a:t>работа Куусметс Веры</a:t>
            </a:r>
            <a:endParaRPr lang="ru-RU" sz="1600" b="1" dirty="0">
              <a:solidFill>
                <a:schemeClr val="bg1"/>
              </a:solidFill>
            </a:endParaRPr>
          </a:p>
        </p:txBody>
      </p:sp>
      <p:sp>
        <p:nvSpPr>
          <p:cNvPr id="3" name="Прямоугольник 2"/>
          <p:cNvSpPr/>
          <p:nvPr/>
        </p:nvSpPr>
        <p:spPr>
          <a:xfrm>
            <a:off x="571472" y="785795"/>
            <a:ext cx="8001056" cy="4893647"/>
          </a:xfrm>
          <a:prstGeom prst="rect">
            <a:avLst/>
          </a:prstGeom>
        </p:spPr>
        <p:txBody>
          <a:bodyPr wrap="square">
            <a:spAutoFit/>
          </a:bodyPr>
          <a:lstStyle/>
          <a:p>
            <a:r>
              <a:rPr lang="ru-RU" sz="2400" b="1" dirty="0" smtClean="0">
                <a:solidFill>
                  <a:srgbClr val="000099"/>
                </a:solidFill>
                <a:latin typeface="Monotype Corsiva" pitchFamily="66" charset="0"/>
              </a:rPr>
              <a:t>           На картинах  И.К. Айвазовского море то ласковое, то бушующее, но всегда  настоящее. </a:t>
            </a:r>
          </a:p>
          <a:p>
            <a:r>
              <a:rPr lang="ru-RU" sz="2400" b="1" dirty="0" smtClean="0">
                <a:solidFill>
                  <a:srgbClr val="000099"/>
                </a:solidFill>
                <a:latin typeface="Monotype Corsiva" pitchFamily="66" charset="0"/>
              </a:rPr>
              <a:t>            Это было здорово побывать всем классом в Русском музее и рассмотреть, полюбоваться картиной «Девятый вал». На картинах  И.К. Айвазовского море то ласковое, то бушующее, но всегда  настоящее. В изображении бушующего моря автор использовал огромное количество оттенков  цвета : море и фиолетовое, и бирюзовое, и сине-зеленое. Необыкновенно красиво и небо, на котором появляется солнышко и уходят тучи. Может быть поэтому хочется верить, что люди выживут в этой стихии. </a:t>
            </a:r>
          </a:p>
          <a:p>
            <a:r>
              <a:rPr lang="ru-RU" sz="2400" b="1" dirty="0" smtClean="0">
                <a:solidFill>
                  <a:srgbClr val="000099"/>
                </a:solidFill>
                <a:latin typeface="Monotype Corsiva" pitchFamily="66" charset="0"/>
              </a:rPr>
              <a:t>          И.К. Айвазовский – самый лучший маринист!</a:t>
            </a:r>
          </a:p>
          <a:p>
            <a:r>
              <a:rPr lang="ru-RU" sz="2400" b="1" dirty="0" smtClean="0">
                <a:solidFill>
                  <a:srgbClr val="000099"/>
                </a:solidFill>
                <a:latin typeface="Monotype Corsiva" pitchFamily="66" charset="0"/>
              </a:rPr>
              <a:t>                    </a:t>
            </a:r>
          </a:p>
          <a:p>
            <a:r>
              <a:rPr lang="ru-RU" sz="2400" b="1" dirty="0" smtClean="0">
                <a:solidFill>
                  <a:srgbClr val="000099"/>
                </a:solidFill>
                <a:latin typeface="Monotype Corsiva" pitchFamily="66" charset="0"/>
              </a:rPr>
              <a:t>             </a:t>
            </a:r>
            <a:endParaRPr lang="ru-RU" sz="2400" dirty="0"/>
          </a:p>
        </p:txBody>
      </p:sp>
    </p:spTree>
    <p:extLst>
      <p:ext uri="{BB962C8B-B14F-4D97-AF65-F5344CB8AC3E}">
        <p14:creationId xmlns:p14="http://schemas.microsoft.com/office/powerpoint/2010/main" val="22158766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7752" y="142852"/>
            <a:ext cx="3071834" cy="338554"/>
          </a:xfrm>
          <a:prstGeom prst="rect">
            <a:avLst/>
          </a:prstGeom>
          <a:noFill/>
        </p:spPr>
        <p:txBody>
          <a:bodyPr wrap="square" rtlCol="0">
            <a:spAutoFit/>
          </a:bodyPr>
          <a:lstStyle/>
          <a:p>
            <a:r>
              <a:rPr lang="ru-RU" sz="1600" b="1" dirty="0" smtClean="0">
                <a:solidFill>
                  <a:schemeClr val="bg1"/>
                </a:solidFill>
              </a:rPr>
              <a:t>работа Маркова Даниила</a:t>
            </a:r>
            <a:endParaRPr lang="ru-RU" sz="1600" b="1" dirty="0">
              <a:solidFill>
                <a:schemeClr val="bg1"/>
              </a:solidFill>
            </a:endParaRPr>
          </a:p>
        </p:txBody>
      </p:sp>
      <p:sp>
        <p:nvSpPr>
          <p:cNvPr id="3" name="Прямоугольник 2"/>
          <p:cNvSpPr/>
          <p:nvPr/>
        </p:nvSpPr>
        <p:spPr>
          <a:xfrm>
            <a:off x="539552" y="928670"/>
            <a:ext cx="7920880" cy="3416320"/>
          </a:xfrm>
          <a:prstGeom prst="rect">
            <a:avLst/>
          </a:prstGeom>
        </p:spPr>
        <p:txBody>
          <a:bodyPr wrap="square">
            <a:spAutoFit/>
          </a:bodyPr>
          <a:lstStyle/>
          <a:p>
            <a:r>
              <a:rPr lang="ru-RU" b="1" dirty="0" smtClean="0">
                <a:solidFill>
                  <a:srgbClr val="000099"/>
                </a:solidFill>
                <a:latin typeface="Monotype Corsiva" pitchFamily="66" charset="0"/>
              </a:rPr>
              <a:t>            </a:t>
            </a:r>
            <a:r>
              <a:rPr lang="ru-RU" sz="2400" b="1" dirty="0" smtClean="0">
                <a:solidFill>
                  <a:srgbClr val="000099"/>
                </a:solidFill>
                <a:latin typeface="Monotype Corsiva" pitchFamily="66" charset="0"/>
              </a:rPr>
              <a:t>И. К.Айвазовский родился и вырос на Черном море. Он с детства полюбил его и всегда хотел рисовать. </a:t>
            </a:r>
          </a:p>
          <a:p>
            <a:r>
              <a:rPr lang="ru-RU" sz="2400" b="1" dirty="0">
                <a:solidFill>
                  <a:srgbClr val="000099"/>
                </a:solidFill>
                <a:latin typeface="Monotype Corsiva" pitchFamily="66" charset="0"/>
              </a:rPr>
              <a:t> </a:t>
            </a:r>
            <a:r>
              <a:rPr lang="ru-RU" sz="2400" b="1" dirty="0" smtClean="0">
                <a:solidFill>
                  <a:srgbClr val="000099"/>
                </a:solidFill>
                <a:latin typeface="Monotype Corsiva" pitchFamily="66" charset="0"/>
              </a:rPr>
              <a:t>        Среди 6000 картин, написанным автором, самая известная – «Девятый вал». Каждому хочется верить, что моряки спасутся. Они сильны уже тем, что противостоят стихии, помогают друг другу в трудную минуту  и, надеясь на победу, смотрят вдаль, где показалось солнце.  </a:t>
            </a:r>
          </a:p>
          <a:p>
            <a:r>
              <a:rPr lang="ru-RU" sz="2400" b="1" dirty="0">
                <a:solidFill>
                  <a:srgbClr val="000099"/>
                </a:solidFill>
                <a:latin typeface="Monotype Corsiva" pitchFamily="66" charset="0"/>
              </a:rPr>
              <a:t> </a:t>
            </a:r>
            <a:r>
              <a:rPr lang="ru-RU" sz="2400" b="1" dirty="0" smtClean="0">
                <a:solidFill>
                  <a:srgbClr val="000099"/>
                </a:solidFill>
                <a:latin typeface="Monotype Corsiva" pitchFamily="66" charset="0"/>
              </a:rPr>
              <a:t>        Творчество  Айвазовского тронуло меня, я бы не отказался съездить в Русский музей еще и еще. </a:t>
            </a:r>
            <a:endParaRPr lang="ru-RU" sz="2400" dirty="0"/>
          </a:p>
        </p:txBody>
      </p:sp>
    </p:spTree>
    <p:extLst>
      <p:ext uri="{BB962C8B-B14F-4D97-AF65-F5344CB8AC3E}">
        <p14:creationId xmlns:p14="http://schemas.microsoft.com/office/powerpoint/2010/main" val="22158766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0" y="142852"/>
            <a:ext cx="3857652" cy="338554"/>
          </a:xfrm>
          <a:prstGeom prst="rect">
            <a:avLst/>
          </a:prstGeom>
          <a:noFill/>
        </p:spPr>
        <p:txBody>
          <a:bodyPr wrap="square" rtlCol="0">
            <a:spAutoFit/>
          </a:bodyPr>
          <a:lstStyle/>
          <a:p>
            <a:r>
              <a:rPr lang="ru-RU" sz="1600" b="1" dirty="0" smtClean="0">
                <a:solidFill>
                  <a:schemeClr val="bg1"/>
                </a:solidFill>
              </a:rPr>
              <a:t>работа Новожиловой Анастасии</a:t>
            </a:r>
            <a:endParaRPr lang="ru-RU" sz="1600" b="1" dirty="0">
              <a:solidFill>
                <a:schemeClr val="bg1"/>
              </a:solidFill>
            </a:endParaRPr>
          </a:p>
        </p:txBody>
      </p:sp>
      <p:sp>
        <p:nvSpPr>
          <p:cNvPr id="3" name="Прямоугольник 2"/>
          <p:cNvSpPr/>
          <p:nvPr/>
        </p:nvSpPr>
        <p:spPr>
          <a:xfrm>
            <a:off x="642910" y="857232"/>
            <a:ext cx="7715304" cy="5262979"/>
          </a:xfrm>
          <a:prstGeom prst="rect">
            <a:avLst/>
          </a:prstGeom>
        </p:spPr>
        <p:txBody>
          <a:bodyPr wrap="square">
            <a:spAutoFit/>
          </a:bodyPr>
          <a:lstStyle/>
          <a:p>
            <a:r>
              <a:rPr lang="ru-RU" sz="2400" b="1" dirty="0" smtClean="0">
                <a:solidFill>
                  <a:srgbClr val="000099"/>
                </a:solidFill>
                <a:latin typeface="Monotype Corsiva" pitchFamily="66" charset="0"/>
              </a:rPr>
              <a:t>          И.К. Айвазовский словно оживлял морскую стихию, дарил ей душу. Он делал море повелительницей, королевой. Иногда эта королева выносила усталых, измученных моряков на ласковых ладонях к берегу, дарила  им  жизнь, а иногда гневалась, злилась, и уж тогда берегитесь, люди!</a:t>
            </a:r>
          </a:p>
          <a:p>
            <a:r>
              <a:rPr lang="ru-RU" sz="2400" b="1" dirty="0" smtClean="0">
                <a:solidFill>
                  <a:srgbClr val="000099"/>
                </a:solidFill>
                <a:latin typeface="Monotype Corsiva" pitchFamily="66" charset="0"/>
              </a:rPr>
              <a:t>            На картине «Волна» художник изобразил море взбешенным, злым, беспощадным. Люди в панике, с ужасом смотрят на огромную волну, которая готова забрать их жизни, а огромная воронка  уже почти поглотила судно. Но не все еще потеряно, сквозь мрачные тучи пробивается лучик солнышка. Он дает надежду на спасение. Когда я смотрела на эту картину, то мне казалось, что я и на палубе, вместе с тонущими, и на гребне волны. </a:t>
            </a:r>
          </a:p>
          <a:p>
            <a:r>
              <a:rPr lang="ru-RU" sz="2400" b="1" dirty="0" smtClean="0">
                <a:solidFill>
                  <a:srgbClr val="000099"/>
                </a:solidFill>
                <a:latin typeface="Monotype Corsiva" pitchFamily="66" charset="0"/>
              </a:rPr>
              <a:t>           Очень сильные эмоции!  Дух захватывает!</a:t>
            </a:r>
            <a:endParaRPr lang="ru-RU" sz="2400" dirty="0"/>
          </a:p>
        </p:txBody>
      </p:sp>
    </p:spTree>
    <p:extLst>
      <p:ext uri="{BB962C8B-B14F-4D97-AF65-F5344CB8AC3E}">
        <p14:creationId xmlns:p14="http://schemas.microsoft.com/office/powerpoint/2010/main" val="22158766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7752" y="142852"/>
            <a:ext cx="3071834" cy="338554"/>
          </a:xfrm>
          <a:prstGeom prst="rect">
            <a:avLst/>
          </a:prstGeom>
          <a:noFill/>
        </p:spPr>
        <p:txBody>
          <a:bodyPr wrap="square" rtlCol="0">
            <a:spAutoFit/>
          </a:bodyPr>
          <a:lstStyle/>
          <a:p>
            <a:r>
              <a:rPr lang="ru-RU" sz="1600" b="1" dirty="0" smtClean="0">
                <a:solidFill>
                  <a:schemeClr val="bg1"/>
                </a:solidFill>
              </a:rPr>
              <a:t>работа Осетрова Семена</a:t>
            </a:r>
            <a:endParaRPr lang="ru-RU" sz="1600" b="1" dirty="0">
              <a:solidFill>
                <a:schemeClr val="bg1"/>
              </a:solidFill>
            </a:endParaRPr>
          </a:p>
        </p:txBody>
      </p:sp>
      <p:sp>
        <p:nvSpPr>
          <p:cNvPr id="3" name="Прямоугольник 2"/>
          <p:cNvSpPr/>
          <p:nvPr/>
        </p:nvSpPr>
        <p:spPr>
          <a:xfrm>
            <a:off x="785786" y="1214422"/>
            <a:ext cx="7643866" cy="4154984"/>
          </a:xfrm>
          <a:prstGeom prst="rect">
            <a:avLst/>
          </a:prstGeom>
        </p:spPr>
        <p:txBody>
          <a:bodyPr wrap="square">
            <a:spAutoFit/>
          </a:bodyPr>
          <a:lstStyle/>
          <a:p>
            <a:r>
              <a:rPr lang="ru-RU" sz="2400" b="1" dirty="0" smtClean="0">
                <a:solidFill>
                  <a:srgbClr val="000099"/>
                </a:solidFill>
                <a:latin typeface="Monotype Corsiva" pitchFamily="66" charset="0"/>
              </a:rPr>
              <a:t>           Посещение  Русского музея  оказалось очень интересным мероприятием. Мою душу тронула картина  И.К. Айвазовского «Девятый вал».</a:t>
            </a:r>
          </a:p>
          <a:p>
            <a:r>
              <a:rPr lang="ru-RU" sz="2400" b="1" dirty="0" smtClean="0">
                <a:solidFill>
                  <a:srgbClr val="000099"/>
                </a:solidFill>
                <a:latin typeface="Monotype Corsiva" pitchFamily="66" charset="0"/>
              </a:rPr>
              <a:t>          Кораблекрушение выглядит очень трагично. Но сколько симпатий вызывают моряки, блуждающие в морском просторе. Не сломались, помогают друг другу, рискуя своей жизнью. А как реалистично нарисована картина. Словно высококачественная фотография. </a:t>
            </a:r>
          </a:p>
          <a:p>
            <a:r>
              <a:rPr lang="ru-RU" sz="2400" b="1" dirty="0" smtClean="0">
                <a:solidFill>
                  <a:srgbClr val="000099"/>
                </a:solidFill>
                <a:latin typeface="Monotype Corsiva" pitchFamily="66" charset="0"/>
              </a:rPr>
              <a:t>           Мне так понравилось в Русском музее, что я готов ездить туда снова и снова!</a:t>
            </a:r>
          </a:p>
          <a:p>
            <a:r>
              <a:rPr lang="ru-RU" sz="2400" b="1" dirty="0" smtClean="0">
                <a:solidFill>
                  <a:srgbClr val="000099"/>
                </a:solidFill>
                <a:latin typeface="Monotype Corsiva" pitchFamily="66" charset="0"/>
              </a:rPr>
              <a:t> </a:t>
            </a:r>
            <a:endParaRPr lang="ru-RU" sz="2400" dirty="0"/>
          </a:p>
        </p:txBody>
      </p:sp>
    </p:spTree>
    <p:extLst>
      <p:ext uri="{BB962C8B-B14F-4D97-AF65-F5344CB8AC3E}">
        <p14:creationId xmlns:p14="http://schemas.microsoft.com/office/powerpoint/2010/main" val="22158766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14876" y="142852"/>
            <a:ext cx="3571900" cy="338554"/>
          </a:xfrm>
          <a:prstGeom prst="rect">
            <a:avLst/>
          </a:prstGeom>
          <a:noFill/>
        </p:spPr>
        <p:txBody>
          <a:bodyPr wrap="square" rtlCol="0">
            <a:spAutoFit/>
          </a:bodyPr>
          <a:lstStyle/>
          <a:p>
            <a:r>
              <a:rPr lang="ru-RU" sz="1600" b="1" dirty="0" smtClean="0">
                <a:solidFill>
                  <a:schemeClr val="bg1"/>
                </a:solidFill>
              </a:rPr>
              <a:t>работа Смирновой Екатерины</a:t>
            </a:r>
            <a:endParaRPr lang="ru-RU" sz="1600" b="1" dirty="0">
              <a:solidFill>
                <a:schemeClr val="bg1"/>
              </a:solidFill>
            </a:endParaRPr>
          </a:p>
        </p:txBody>
      </p:sp>
      <p:sp>
        <p:nvSpPr>
          <p:cNvPr id="3" name="Прямоугольник 2"/>
          <p:cNvSpPr/>
          <p:nvPr/>
        </p:nvSpPr>
        <p:spPr>
          <a:xfrm>
            <a:off x="714348" y="1142985"/>
            <a:ext cx="7786742" cy="5632311"/>
          </a:xfrm>
          <a:prstGeom prst="rect">
            <a:avLst/>
          </a:prstGeom>
        </p:spPr>
        <p:txBody>
          <a:bodyPr wrap="square">
            <a:spAutoFit/>
          </a:bodyPr>
          <a:lstStyle/>
          <a:p>
            <a:r>
              <a:rPr lang="ru-RU" sz="2400" b="1" dirty="0" smtClean="0">
                <a:solidFill>
                  <a:srgbClr val="000099"/>
                </a:solidFill>
                <a:latin typeface="Monotype Corsiva" pitchFamily="66" charset="0"/>
              </a:rPr>
              <a:t>          В этот день я впервые увидела картины И.К.Айвазовского. Они все прекрасны! Но «Девятый вал» - особенно.</a:t>
            </a:r>
          </a:p>
          <a:p>
            <a:r>
              <a:rPr lang="ru-RU" sz="2400" b="1" dirty="0" smtClean="0">
                <a:solidFill>
                  <a:srgbClr val="000099"/>
                </a:solidFill>
                <a:latin typeface="Monotype Corsiva" pitchFamily="66" charset="0"/>
              </a:rPr>
              <a:t>          Человеческая трагедия, разыгравшаяся на море, заставляет задуматься о своей жизни, ценить ее, дорожить ею. Каждый моряк из последних сил пытается выжить, да еще и помочь ближнему. Все понимают: вот- вот обрушится девятый вал. И все же стихия вызывает еще и восхищение. Бущующее  море так прекрасно, а долгожданный лучик солнца – добрый знак.</a:t>
            </a:r>
          </a:p>
          <a:p>
            <a:r>
              <a:rPr lang="ru-RU" sz="2400" b="1" dirty="0" smtClean="0">
                <a:solidFill>
                  <a:srgbClr val="000099"/>
                </a:solidFill>
                <a:latin typeface="Monotype Corsiva" pitchFamily="66" charset="0"/>
              </a:rPr>
              <a:t>Все будет хорошо!</a:t>
            </a:r>
          </a:p>
          <a:p>
            <a:r>
              <a:rPr lang="ru-RU" sz="2400" b="1" dirty="0" smtClean="0">
                <a:solidFill>
                  <a:srgbClr val="000099"/>
                </a:solidFill>
                <a:latin typeface="Monotype Corsiva" pitchFamily="66" charset="0"/>
              </a:rPr>
              <a:t>            Сколько эмоций вызывает творчество этого художника! Я тоже попробовала нарисовать свою волну, она мне нравится.</a:t>
            </a:r>
          </a:p>
          <a:p>
            <a:r>
              <a:rPr lang="ru-RU" sz="2400" b="1" dirty="0" smtClean="0">
                <a:solidFill>
                  <a:srgbClr val="000099"/>
                </a:solidFill>
                <a:latin typeface="Monotype Corsiva" pitchFamily="66" charset="0"/>
              </a:rPr>
              <a:t>           </a:t>
            </a:r>
          </a:p>
          <a:p>
            <a:r>
              <a:rPr lang="ru-RU" sz="2400" b="1" dirty="0" smtClean="0">
                <a:solidFill>
                  <a:srgbClr val="000099"/>
                </a:solidFill>
                <a:latin typeface="Monotype Corsiva" pitchFamily="66" charset="0"/>
              </a:rPr>
              <a:t>               </a:t>
            </a:r>
          </a:p>
          <a:p>
            <a:r>
              <a:rPr lang="ru-RU" sz="2400" b="1" dirty="0" smtClean="0">
                <a:solidFill>
                  <a:srgbClr val="000099"/>
                </a:solidFill>
                <a:latin typeface="Monotype Corsiva" pitchFamily="66" charset="0"/>
              </a:rPr>
              <a:t>                 </a:t>
            </a:r>
          </a:p>
          <a:p>
            <a:r>
              <a:rPr lang="ru-RU" sz="2400" b="1" dirty="0" smtClean="0">
                <a:solidFill>
                  <a:srgbClr val="000099"/>
                </a:solidFill>
                <a:latin typeface="Monotype Corsiva" pitchFamily="66" charset="0"/>
              </a:rPr>
              <a:t>             </a:t>
            </a:r>
            <a:endParaRPr lang="ru-RU" dirty="0"/>
          </a:p>
        </p:txBody>
      </p:sp>
    </p:spTree>
    <p:extLst>
      <p:ext uri="{BB962C8B-B14F-4D97-AF65-F5344CB8AC3E}">
        <p14:creationId xmlns:p14="http://schemas.microsoft.com/office/powerpoint/2010/main" val="22158766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43438" y="142852"/>
            <a:ext cx="3571900" cy="338554"/>
          </a:xfrm>
          <a:prstGeom prst="rect">
            <a:avLst/>
          </a:prstGeom>
          <a:noFill/>
        </p:spPr>
        <p:txBody>
          <a:bodyPr wrap="square" rtlCol="0">
            <a:spAutoFit/>
          </a:bodyPr>
          <a:lstStyle/>
          <a:p>
            <a:r>
              <a:rPr lang="ru-RU" sz="1600" b="1" dirty="0" smtClean="0">
                <a:solidFill>
                  <a:schemeClr val="bg1"/>
                </a:solidFill>
              </a:rPr>
              <a:t>работа Соловьевой Владиславы</a:t>
            </a:r>
            <a:endParaRPr lang="ru-RU" sz="1600" b="1" dirty="0">
              <a:solidFill>
                <a:schemeClr val="bg1"/>
              </a:solidFill>
            </a:endParaRPr>
          </a:p>
        </p:txBody>
      </p:sp>
      <p:sp>
        <p:nvSpPr>
          <p:cNvPr id="3" name="Прямоугольник 2"/>
          <p:cNvSpPr/>
          <p:nvPr/>
        </p:nvSpPr>
        <p:spPr>
          <a:xfrm>
            <a:off x="642910" y="1071546"/>
            <a:ext cx="7786742" cy="4154984"/>
          </a:xfrm>
          <a:prstGeom prst="rect">
            <a:avLst/>
          </a:prstGeom>
        </p:spPr>
        <p:txBody>
          <a:bodyPr wrap="square">
            <a:spAutoFit/>
          </a:bodyPr>
          <a:lstStyle/>
          <a:p>
            <a:r>
              <a:rPr lang="ru-RU" sz="2400" b="1" dirty="0" smtClean="0">
                <a:solidFill>
                  <a:srgbClr val="000099"/>
                </a:solidFill>
                <a:latin typeface="Monotype Corsiva" pitchFamily="66" charset="0"/>
              </a:rPr>
              <a:t>           Знаете ли вы, кто такие маринисты?  Это художники, изображающие морскую стихию в различных состояниях, а так же борьбу с нею человека, попавшего в шторм. </a:t>
            </a:r>
          </a:p>
          <a:p>
            <a:r>
              <a:rPr lang="ru-RU" sz="2400" b="1" dirty="0" smtClean="0">
                <a:solidFill>
                  <a:srgbClr val="000099"/>
                </a:solidFill>
                <a:latin typeface="Monotype Corsiva" pitchFamily="66" charset="0"/>
              </a:rPr>
              <a:t>          Картина И.К. Айвазовского «Волна» – огромное полотно. Глядя на него, словно попадаешь и сам в эту стихию, невольно переживаешь те же эмоции, что и тонущие люди. Кажется, что уже не спастись, но сквозь тьму пробивается лучик света, который дает людям надежду на спасение.</a:t>
            </a:r>
          </a:p>
          <a:p>
            <a:r>
              <a:rPr lang="ru-RU" sz="2400" b="1" dirty="0" smtClean="0">
                <a:solidFill>
                  <a:srgbClr val="000099"/>
                </a:solidFill>
                <a:latin typeface="Monotype Corsiva" pitchFamily="66" charset="0"/>
              </a:rPr>
              <a:t>          Глядя на эту картину, хочется жить и ценить каждое мгновение.</a:t>
            </a:r>
          </a:p>
          <a:p>
            <a:r>
              <a:rPr lang="ru-RU" sz="2400" b="1" dirty="0" smtClean="0">
                <a:solidFill>
                  <a:srgbClr val="000099"/>
                </a:solidFill>
                <a:latin typeface="Monotype Corsiva" pitchFamily="66" charset="0"/>
              </a:rPr>
              <a:t>           </a:t>
            </a:r>
            <a:endParaRPr lang="ru-RU" sz="2400" dirty="0">
              <a:solidFill>
                <a:srgbClr val="000099"/>
              </a:solidFill>
              <a:latin typeface="Monotype Corsiva" pitchFamily="66" charset="0"/>
            </a:endParaRPr>
          </a:p>
        </p:txBody>
      </p:sp>
    </p:spTree>
    <p:extLst>
      <p:ext uri="{BB962C8B-B14F-4D97-AF65-F5344CB8AC3E}">
        <p14:creationId xmlns:p14="http://schemas.microsoft.com/office/powerpoint/2010/main" val="2215876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инус 5"/>
          <p:cNvSpPr/>
          <p:nvPr/>
        </p:nvSpPr>
        <p:spPr>
          <a:xfrm>
            <a:off x="-1836712" y="-432048"/>
            <a:ext cx="12745416" cy="1052736"/>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Минус 7"/>
          <p:cNvSpPr/>
          <p:nvPr/>
        </p:nvSpPr>
        <p:spPr>
          <a:xfrm>
            <a:off x="3419872" y="0"/>
            <a:ext cx="6624736" cy="548680"/>
          </a:xfrm>
          <a:prstGeom prst="mathMinus">
            <a:avLst/>
          </a:prstGeom>
          <a:solidFill>
            <a:srgbClr val="0099CC"/>
          </a:solidFill>
          <a:ln>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Минус 13"/>
          <p:cNvSpPr/>
          <p:nvPr/>
        </p:nvSpPr>
        <p:spPr>
          <a:xfrm flipV="1">
            <a:off x="-1692696" y="6309320"/>
            <a:ext cx="12601400" cy="1016732"/>
          </a:xfrm>
          <a:prstGeom prst="mathMinus">
            <a:avLst>
              <a:gd name="adj1" fmla="val 15238"/>
            </a:avLst>
          </a:prstGeom>
          <a:solidFill>
            <a:srgbClr val="0070C0"/>
          </a:solid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Прямоугольник 8"/>
          <p:cNvSpPr/>
          <p:nvPr/>
        </p:nvSpPr>
        <p:spPr>
          <a:xfrm>
            <a:off x="395536" y="908721"/>
            <a:ext cx="8568952" cy="461665"/>
          </a:xfrm>
          <a:prstGeom prst="rect">
            <a:avLst/>
          </a:prstGeom>
        </p:spPr>
        <p:txBody>
          <a:bodyPr wrap="square">
            <a:spAutoFit/>
          </a:bodyPr>
          <a:lstStyle/>
          <a:p>
            <a:pPr lvl="0" fontAlgn="base">
              <a:spcBef>
                <a:spcPct val="0"/>
              </a:spcBef>
              <a:spcAft>
                <a:spcPct val="0"/>
              </a:spcAft>
              <a:tabLst>
                <a:tab pos="1028700" algn="l"/>
              </a:tabLst>
            </a:pPr>
            <a:r>
              <a:rPr lang="ru-RU" sz="2400" b="1" dirty="0" smtClean="0">
                <a:solidFill>
                  <a:srgbClr val="000099"/>
                </a:solidFill>
                <a:ea typeface="Times New Roman" pitchFamily="18" charset="0"/>
                <a:cs typeface="Times New Roman" pitchFamily="18" charset="0"/>
              </a:rPr>
              <a:t>	</a:t>
            </a:r>
            <a:endParaRPr lang="ru-RU" sz="2400" b="1" dirty="0" smtClean="0">
              <a:solidFill>
                <a:srgbClr val="000099"/>
              </a:solidFill>
              <a:cs typeface="Times New Roman" pitchFamily="18" charset="0"/>
            </a:endParaRPr>
          </a:p>
        </p:txBody>
      </p:sp>
      <p:sp>
        <p:nvSpPr>
          <p:cNvPr id="13" name="Прямоугольник 12"/>
          <p:cNvSpPr/>
          <p:nvPr/>
        </p:nvSpPr>
        <p:spPr>
          <a:xfrm>
            <a:off x="251520" y="404664"/>
            <a:ext cx="8640960" cy="707886"/>
          </a:xfrm>
          <a:prstGeom prst="rect">
            <a:avLst/>
          </a:prstGeom>
        </p:spPr>
        <p:txBody>
          <a:bodyPr wrap="square">
            <a:spAutoFit/>
          </a:bodyPr>
          <a:lstStyle/>
          <a:p>
            <a:r>
              <a:rPr lang="ru-RU" sz="2000" b="1" dirty="0" smtClean="0">
                <a:solidFill>
                  <a:srgbClr val="000099"/>
                </a:solidFill>
              </a:rPr>
              <a:t>            </a:t>
            </a:r>
            <a:endParaRPr lang="en-US" sz="2000" b="1" dirty="0" smtClean="0">
              <a:solidFill>
                <a:srgbClr val="000099"/>
              </a:solidFill>
            </a:endParaRPr>
          </a:p>
          <a:p>
            <a:r>
              <a:rPr lang="en-US" sz="2000" b="1" dirty="0">
                <a:solidFill>
                  <a:srgbClr val="000099"/>
                </a:solidFill>
              </a:rPr>
              <a:t> </a:t>
            </a:r>
            <a:r>
              <a:rPr lang="en-US" sz="2000" b="1" dirty="0" smtClean="0">
                <a:solidFill>
                  <a:srgbClr val="000099"/>
                </a:solidFill>
              </a:rPr>
              <a:t>            </a:t>
            </a:r>
            <a:r>
              <a:rPr lang="ru-RU" sz="2000" b="1" dirty="0" smtClean="0">
                <a:solidFill>
                  <a:srgbClr val="000099"/>
                </a:solidFill>
              </a:rPr>
              <a:t> </a:t>
            </a:r>
            <a:r>
              <a:rPr lang="ru-RU" sz="2000" b="1" dirty="0" smtClean="0">
                <a:solidFill>
                  <a:srgbClr val="000099"/>
                </a:solidFill>
                <a:latin typeface="Candara" pitchFamily="34" charset="0"/>
              </a:rPr>
              <a:t>А это знаменитая скала-парус, излюбленное место туристов.</a:t>
            </a:r>
            <a:endParaRPr lang="ru-RU" sz="2000" b="1" dirty="0">
              <a:solidFill>
                <a:srgbClr val="000099"/>
              </a:solidFill>
              <a:latin typeface="Candara" pitchFamily="34" charset="0"/>
            </a:endParaRPr>
          </a:p>
        </p:txBody>
      </p:sp>
      <p:pic>
        <p:nvPicPr>
          <p:cNvPr id="10" name="Picture 2" descr="http://3rdplanet.ru/wp-content/uploads/2012/09/skala-parus-6.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522750" y="1844824"/>
            <a:ext cx="6170508" cy="4097616"/>
          </a:xfrm>
          <a:prstGeom prst="rect">
            <a:avLst/>
          </a:prstGeom>
          <a:noFill/>
        </p:spPr>
      </p:pic>
    </p:spTree>
    <p:extLst>
      <p:ext uri="{BB962C8B-B14F-4D97-AF65-F5344CB8AC3E}">
        <p14:creationId xmlns:p14="http://schemas.microsoft.com/office/powerpoint/2010/main" val="2755035879"/>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2066" y="142852"/>
            <a:ext cx="2857520" cy="338554"/>
          </a:xfrm>
          <a:prstGeom prst="rect">
            <a:avLst/>
          </a:prstGeom>
          <a:noFill/>
        </p:spPr>
        <p:txBody>
          <a:bodyPr wrap="square" rtlCol="0">
            <a:spAutoFit/>
          </a:bodyPr>
          <a:lstStyle/>
          <a:p>
            <a:r>
              <a:rPr lang="ru-RU" sz="1600" b="1" dirty="0" smtClean="0">
                <a:solidFill>
                  <a:schemeClr val="bg1"/>
                </a:solidFill>
              </a:rPr>
              <a:t>работа Швец Ангелины</a:t>
            </a:r>
            <a:endParaRPr lang="ru-RU" sz="1600" b="1" dirty="0">
              <a:solidFill>
                <a:schemeClr val="bg1"/>
              </a:solidFill>
            </a:endParaRPr>
          </a:p>
        </p:txBody>
      </p:sp>
      <p:sp>
        <p:nvSpPr>
          <p:cNvPr id="3" name="Прямоугольник 2"/>
          <p:cNvSpPr/>
          <p:nvPr/>
        </p:nvSpPr>
        <p:spPr>
          <a:xfrm>
            <a:off x="714348" y="1214421"/>
            <a:ext cx="7786742" cy="3785652"/>
          </a:xfrm>
          <a:prstGeom prst="rect">
            <a:avLst/>
          </a:prstGeom>
        </p:spPr>
        <p:txBody>
          <a:bodyPr wrap="square">
            <a:spAutoFit/>
          </a:bodyPr>
          <a:lstStyle/>
          <a:p>
            <a:r>
              <a:rPr lang="ru-RU" sz="2400" b="1" dirty="0" smtClean="0">
                <a:solidFill>
                  <a:srgbClr val="000099"/>
                </a:solidFill>
                <a:latin typeface="Monotype Corsiva" pitchFamily="66" charset="0"/>
              </a:rPr>
              <a:t>           На этой экскурсии я познакомилась с  творчеством И.К.Айвазовского. Удивительный  талантливый человек!  Его картины восхищают! </a:t>
            </a:r>
          </a:p>
          <a:p>
            <a:r>
              <a:rPr lang="ru-RU" sz="2400" b="1" dirty="0" smtClean="0">
                <a:solidFill>
                  <a:srgbClr val="000099"/>
                </a:solidFill>
                <a:latin typeface="Monotype Corsiva" pitchFamily="66" charset="0"/>
              </a:rPr>
              <a:t>           На картине «Девятый вал» море просто живое. Аволны  не пугают, а восхищают. Присмотритесь, люди не сдаются, борются со стихией, помогают друг другу. Яркое солнышко, изумрудный цвет воды – все говорит о том, что жизнь продолжается.</a:t>
            </a:r>
          </a:p>
          <a:p>
            <a:r>
              <a:rPr lang="ru-RU" sz="2400" b="1" dirty="0" smtClean="0">
                <a:solidFill>
                  <a:srgbClr val="000099"/>
                </a:solidFill>
                <a:latin typeface="Monotype Corsiva" pitchFamily="66" charset="0"/>
              </a:rPr>
              <a:t>           Это так здорово, что мы попробуем нарисовать море вместе с художником! Очень буду ждать этого момента!</a:t>
            </a:r>
            <a:endParaRPr lang="ru-RU" sz="2400" dirty="0"/>
          </a:p>
        </p:txBody>
      </p:sp>
    </p:spTree>
    <p:extLst>
      <p:ext uri="{BB962C8B-B14F-4D97-AF65-F5344CB8AC3E}">
        <p14:creationId xmlns:p14="http://schemas.microsoft.com/office/powerpoint/2010/main" val="22158766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6314" y="142852"/>
            <a:ext cx="3429024" cy="338554"/>
          </a:xfrm>
          <a:prstGeom prst="rect">
            <a:avLst/>
          </a:prstGeom>
          <a:noFill/>
        </p:spPr>
        <p:txBody>
          <a:bodyPr wrap="square" rtlCol="0">
            <a:spAutoFit/>
          </a:bodyPr>
          <a:lstStyle/>
          <a:p>
            <a:r>
              <a:rPr lang="ru-RU" sz="1600" b="1" dirty="0" smtClean="0">
                <a:solidFill>
                  <a:schemeClr val="bg1"/>
                </a:solidFill>
              </a:rPr>
              <a:t>работа Щавлевой Анастасии</a:t>
            </a:r>
            <a:endParaRPr lang="ru-RU" sz="1600" b="1" dirty="0">
              <a:solidFill>
                <a:schemeClr val="bg1"/>
              </a:solidFill>
            </a:endParaRPr>
          </a:p>
        </p:txBody>
      </p:sp>
      <p:sp>
        <p:nvSpPr>
          <p:cNvPr id="3" name="Управляющая кнопка: назад 2">
            <a:hlinkClick r:id="rId2" action="ppaction://hlinksldjump" highlightClick="1"/>
          </p:cNvPr>
          <p:cNvSpPr/>
          <p:nvPr/>
        </p:nvSpPr>
        <p:spPr>
          <a:xfrm>
            <a:off x="8143900" y="6000768"/>
            <a:ext cx="428628" cy="42862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714348" y="928671"/>
            <a:ext cx="7715304" cy="4154984"/>
          </a:xfrm>
          <a:prstGeom prst="rect">
            <a:avLst/>
          </a:prstGeom>
        </p:spPr>
        <p:txBody>
          <a:bodyPr wrap="square">
            <a:spAutoFit/>
          </a:bodyPr>
          <a:lstStyle/>
          <a:p>
            <a:r>
              <a:rPr lang="ru-RU" sz="2400" b="1" dirty="0" smtClean="0">
                <a:solidFill>
                  <a:srgbClr val="000099"/>
                </a:solidFill>
                <a:latin typeface="Monotype Corsiva" pitchFamily="66" charset="0"/>
              </a:rPr>
              <a:t>           И.К.Айвазовский – всемирно известный  маринист, живописец и график. Он – автор 6000 картин.</a:t>
            </a:r>
          </a:p>
          <a:p>
            <a:r>
              <a:rPr lang="ru-RU" sz="2400" b="1" dirty="0" smtClean="0">
                <a:solidFill>
                  <a:srgbClr val="000099"/>
                </a:solidFill>
                <a:latin typeface="Monotype Corsiva" pitchFamily="66" charset="0"/>
              </a:rPr>
              <a:t>            В Русском музее, в зале, посвященном его творчеству, в основном все  разглядывают его самые знаменитые полотна. А мое  внимание почему- то сразу привлекла  картина  «Морской вид при лунном свете». Как  красив и белый парусник в отблесках желтой луны, и причудливые скалы. </a:t>
            </a:r>
          </a:p>
          <a:p>
            <a:r>
              <a:rPr lang="ru-RU" sz="2400" b="1" dirty="0" smtClean="0">
                <a:solidFill>
                  <a:srgbClr val="000099"/>
                </a:solidFill>
                <a:latin typeface="Monotype Corsiva" pitchFamily="66" charset="0"/>
              </a:rPr>
              <a:t>             Вернувшись домой, я долго делилась впечатлениями  от увиденного с мамой. Думаю, что мы обязательно поедем в музей еще раз, но  теперь вдвоем.</a:t>
            </a:r>
          </a:p>
          <a:p>
            <a:r>
              <a:rPr lang="ru-RU" sz="2400" b="1" dirty="0" smtClean="0">
                <a:solidFill>
                  <a:srgbClr val="000099"/>
                </a:solidFill>
                <a:latin typeface="Monotype Corsiva" pitchFamily="66" charset="0"/>
              </a:rPr>
              <a:t>                </a:t>
            </a:r>
            <a:endParaRPr lang="ru-RU" sz="2400" dirty="0"/>
          </a:p>
        </p:txBody>
      </p:sp>
    </p:spTree>
    <p:extLst>
      <p:ext uri="{BB962C8B-B14F-4D97-AF65-F5344CB8AC3E}">
        <p14:creationId xmlns:p14="http://schemas.microsoft.com/office/powerpoint/2010/main" val="221587668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стин">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7123</TotalTime>
  <Words>3724</Words>
  <Application>Microsoft Office PowerPoint</Application>
  <PresentationFormat>Экран (4:3)</PresentationFormat>
  <Paragraphs>436</Paragraphs>
  <Slides>91</Slides>
  <Notes>2</Notes>
  <HiddenSlides>0</HiddenSlides>
  <MMClips>1</MMClips>
  <ScaleCrop>false</ScaleCrop>
  <HeadingPairs>
    <vt:vector size="4" baseType="variant">
      <vt:variant>
        <vt:lpstr>Тема</vt:lpstr>
      </vt:variant>
      <vt:variant>
        <vt:i4>2</vt:i4>
      </vt:variant>
      <vt:variant>
        <vt:lpstr>Заголовки слайдов</vt:lpstr>
      </vt:variant>
      <vt:variant>
        <vt:i4>91</vt:i4>
      </vt:variant>
    </vt:vector>
  </HeadingPairs>
  <TitlesOfParts>
    <vt:vector size="93" baseType="lpstr">
      <vt:lpstr>Тема Office</vt:lpstr>
      <vt:lpstr>Остин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петух</vt:lpstr>
      <vt:lpstr>черт</vt:lpstr>
      <vt:lpstr>Презентация PowerPoint</vt:lpstr>
      <vt:lpstr>Презентация PowerPoint</vt:lpstr>
      <vt:lpstr>собака</vt:lpstr>
      <vt:lpstr>лиса</vt:lpstr>
      <vt:lpstr>корова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EDU</dc:creator>
  <cp:lastModifiedBy>EDU</cp:lastModifiedBy>
  <cp:revision>689</cp:revision>
  <dcterms:created xsi:type="dcterms:W3CDTF">2013-10-24T10:09:15Z</dcterms:created>
  <dcterms:modified xsi:type="dcterms:W3CDTF">2016-02-04T11:40:52Z</dcterms:modified>
</cp:coreProperties>
</file>