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A4E09-FB05-4111-AEDB-29CBAE244532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DFDFD-E54E-48BD-BF48-427FFE673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3 Answers,Ignore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уб 5"/>
          <p:cNvSpPr/>
          <p:nvPr/>
        </p:nvSpPr>
        <p:spPr>
          <a:xfrm>
            <a:off x="395536" y="4653136"/>
            <a:ext cx="2736304" cy="1368152"/>
          </a:xfrm>
          <a:prstGeom prst="cube">
            <a:avLst>
              <a:gd name="adj" fmla="val 226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2771800" y="4653136"/>
            <a:ext cx="2736304" cy="1368152"/>
          </a:xfrm>
          <a:prstGeom prst="cube">
            <a:avLst>
              <a:gd name="adj" fmla="val 226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148064" y="4653136"/>
            <a:ext cx="2736304" cy="1368152"/>
          </a:xfrm>
          <a:prstGeom prst="cube">
            <a:avLst>
              <a:gd name="adj" fmla="val 226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уб 1"/>
          <p:cNvSpPr/>
          <p:nvPr/>
        </p:nvSpPr>
        <p:spPr>
          <a:xfrm>
            <a:off x="2771800" y="3573016"/>
            <a:ext cx="2736304" cy="1368152"/>
          </a:xfrm>
          <a:prstGeom prst="cube">
            <a:avLst>
              <a:gd name="adj" fmla="val 2267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5148064" y="3573016"/>
            <a:ext cx="2736304" cy="1368152"/>
          </a:xfrm>
          <a:prstGeom prst="cube">
            <a:avLst>
              <a:gd name="adj" fmla="val 2267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148064" y="2492896"/>
            <a:ext cx="2736304" cy="1368152"/>
          </a:xfrm>
          <a:prstGeom prst="cube">
            <a:avLst>
              <a:gd name="adj" fmla="val 22679"/>
            </a:avLst>
          </a:prstGeom>
          <a:solidFill>
            <a:srgbClr val="00E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013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393305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2852936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260648"/>
            <a:ext cx="20308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Рефлексия</a:t>
            </a:r>
            <a:endParaRPr lang="ru-RU" sz="3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2014-04-23T15:20:12Z</dcterms:created>
  <dcterms:modified xsi:type="dcterms:W3CDTF">2014-04-23T15:22:34Z</dcterms:modified>
</cp:coreProperties>
</file>