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42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4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43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7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8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61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7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74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3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73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2D88DF-7A71-451C-8027-CC52B0A3CE6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19.01.2016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74D2CF-0002-467D-A67C-450A554AA027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6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8879"/>
            <a:ext cx="8640960" cy="86409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i="1" dirty="0" smtClean="0">
                <a:solidFill>
                  <a:srgbClr val="FF0000"/>
                </a:solidFill>
                <a:effectLst/>
              </a:rPr>
              <a:t>1 класс</a:t>
            </a:r>
            <a:br>
              <a:rPr lang="ru-RU" sz="3200" i="1" dirty="0" smtClean="0">
                <a:solidFill>
                  <a:srgbClr val="FF0000"/>
                </a:solidFill>
                <a:effectLst/>
              </a:rPr>
            </a:b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1 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уровень.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Обведи в кружок все буквы н.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Segoe Script" panose="020B05040200000000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44647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П Н К Т Ш Н П Т Н Т К Ш М Н</a:t>
            </a: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539552" y="1834953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уровень.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Прочитай слова, вставляя пропущенную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букву н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992312"/>
            <a:ext cx="73990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-и-а, И--а, оси-а, о-и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107504" y="4106843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3 уровень.</a:t>
            </a:r>
            <a:r>
              <a:rPr lang="ru-RU" sz="3200" b="1" dirty="0"/>
              <a:t> Прочитай и расставь ударения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982418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У На-ты шар. Он си-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</a:rPr>
              <a:t>ний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, как не-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</a:rPr>
              <a:t>бо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, как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</a:rPr>
              <a:t>мо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-ре, как ре-ка. На-та </a:t>
            </a:r>
            <a:r>
              <a:rPr lang="ru-RU" sz="3200" b="1" dirty="0" err="1">
                <a:solidFill>
                  <a:schemeClr val="accent5">
                    <a:lumMod val="75000"/>
                  </a:schemeClr>
                </a:solidFill>
              </a:rPr>
              <a:t>ра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-да.</a:t>
            </a:r>
          </a:p>
        </p:txBody>
      </p:sp>
    </p:spTree>
    <p:extLst>
      <p:ext uri="{BB962C8B-B14F-4D97-AF65-F5344CB8AC3E}">
        <p14:creationId xmlns:p14="http://schemas.microsoft.com/office/powerpoint/2010/main" val="421857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712968" cy="662473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400" i="1" dirty="0" smtClean="0">
                <a:solidFill>
                  <a:srgbClr val="FF0000"/>
                </a:solidFill>
                <a:effectLst/>
              </a:rPr>
              <a:t>2 </a:t>
            </a:r>
            <a:r>
              <a:rPr lang="ru-RU" sz="2400" i="1" dirty="0">
                <a:solidFill>
                  <a:srgbClr val="FF0000"/>
                </a:solidFill>
                <a:effectLst/>
              </a:rPr>
              <a:t>класс</a:t>
            </a:r>
            <a:br>
              <a:rPr lang="ru-RU" sz="2400" i="1" dirty="0">
                <a:solidFill>
                  <a:srgbClr val="FF0000"/>
                </a:solidFill>
                <a:effectLst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1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уровень. Спишите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Вставьте пропущенные буквы. Напишите проверочные.</a:t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Ястре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(б, п ) - …, арбу(с, з) - …,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гара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(ш, ж) - …, жира(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в,ф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) - …,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заво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т,д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) - …,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гвоз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(д, т)ь - …, ёр(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ж,ш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) -…,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вежли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в,ф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) -…,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хоро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(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effectLst/>
              </a:rPr>
              <a:t>ж,ш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>) - ….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.</a:t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Уровень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2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  <a:r>
              <a:rPr lang="ru-RU" sz="2400" dirty="0">
                <a:effectLst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Прочитайте слова. Вставьте пропущенные буквы. Напишите проверочные.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Ястре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  <a:t>… - …, арбу… - …,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гара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  <a:t>… - …, жира… - …,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заво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  <a:t>… - …,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гвоз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  <a:t>…ь - …, ёр… -…,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effectLst/>
              </a:rPr>
              <a:t>вежли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  <a:t>… - …,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effectLst/>
              </a:rPr>
              <a:t>хоро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  <a:t>… -….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3 уровень. Прочитайте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слова. Вставьте пропущенные буквы. Напишите проверочные.</a:t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Разделите слова на 2 группы.</a:t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ffectLst/>
              </a:rPr>
              <a:t>Ястре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  <a:t>… - …, арбу… - …,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ffectLst/>
              </a:rPr>
              <a:t>гара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  <a:t>… - …, жира… - …,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ffectLst/>
              </a:rPr>
              <a:t>заво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  <a:t>… - …,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ffectLst/>
              </a:rPr>
              <a:t>гвоз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  <a:t>…ь - …, ёр… -…,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ffectLst/>
              </a:rPr>
              <a:t>вежли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  <a:t>… - …, </a:t>
            </a:r>
            <a:r>
              <a:rPr lang="ru-RU" sz="2400" dirty="0" err="1">
                <a:solidFill>
                  <a:schemeClr val="accent5">
                    <a:lumMod val="75000"/>
                  </a:schemeClr>
                </a:solidFill>
                <a:effectLst/>
              </a:rPr>
              <a:t>хоро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  <a:t>… -….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5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496944" cy="43204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800" i="1" dirty="0" smtClean="0">
                <a:solidFill>
                  <a:srgbClr val="FF0000"/>
                </a:solidFill>
                <a:effectLst/>
              </a:rPr>
              <a:t>3 </a:t>
            </a:r>
            <a:r>
              <a:rPr lang="ru-RU" sz="2800" i="1" dirty="0">
                <a:solidFill>
                  <a:srgbClr val="FF0000"/>
                </a:solidFill>
                <a:effectLst/>
              </a:rPr>
              <a:t>класс</a:t>
            </a:r>
            <a:br>
              <a:rPr lang="ru-RU" sz="2800" i="1" dirty="0">
                <a:solidFill>
                  <a:srgbClr val="FF0000"/>
                </a:solidFill>
                <a:effectLst/>
              </a:rPr>
            </a:b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1 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уровень. Разберите 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слова по составу.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Segoe Script" panose="020B05040200000000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28519"/>
            <a:ext cx="8604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</a:rPr>
              <a:t>Чашечка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, мышка, белочка, Наташенька, зимушка.</a:t>
            </a: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539552" y="2038203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уровень. </a:t>
            </a:r>
            <a:r>
              <a:rPr lang="ru-RU" sz="2800" b="1" i="1" dirty="0"/>
              <a:t>Спишите </a:t>
            </a:r>
            <a:r>
              <a:rPr lang="ru-RU" sz="2800" b="1" i="1" dirty="0" smtClean="0"/>
              <a:t>предложения. Найдите </a:t>
            </a:r>
            <a:r>
              <a:rPr lang="ru-RU" sz="2800" b="1" i="1" dirty="0"/>
              <a:t>слова с </a:t>
            </a:r>
            <a:r>
              <a:rPr lang="ru-RU" sz="2800" b="1" i="1" dirty="0" smtClean="0"/>
              <a:t>суффиксами. Выделите.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356992"/>
            <a:ext cx="6840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Каждый чуть побольше мошки!</a:t>
            </a:r>
          </a:p>
          <a:p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Копошатся на дорожке, </a:t>
            </a:r>
          </a:p>
          <a:p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Подымают хоботки, </a:t>
            </a:r>
          </a:p>
          <a:p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Собирают лепестки.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0" y="5109372"/>
            <a:ext cx="8892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3 уровень. Напишите</a:t>
            </a:r>
            <a:r>
              <a:rPr lang="ru-RU" sz="2800" b="1" i="1" dirty="0"/>
              <a:t>, какая орфограмма есть почти всегда в словах с суффиксом -К, -ОЧК, -ЕНЬК, -ОНЬК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2175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568952" cy="79208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400" i="1" dirty="0" smtClean="0">
                <a:solidFill>
                  <a:srgbClr val="FF0000"/>
                </a:solidFill>
                <a:effectLst/>
              </a:rPr>
              <a:t>4 класс</a:t>
            </a:r>
            <a:br>
              <a:rPr lang="ru-RU" sz="2400" i="1" dirty="0" smtClean="0">
                <a:solidFill>
                  <a:srgbClr val="FF0000"/>
                </a:solidFill>
                <a:effectLst/>
              </a:rPr>
            </a:b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1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уровень. Выпишите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существительные второго склонения.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Страна, конь, Москва, железо, парта, огород, тень, пень, озимь, лошадь, крот, клён,  вратарь, трамвай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509739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2 уровень. Определите</a:t>
            </a:r>
            <a:r>
              <a:rPr lang="ru-RU" sz="2400" b="1" i="1" dirty="0"/>
              <a:t>, запишите склонение данных имён существительных и запишите к ним близкие по значению имена существительные второго склонения.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71006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Корабль, пилот, рынок, мотив, пастбище, передник.</a:t>
            </a: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323528" y="4466529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уровень. </a:t>
            </a:r>
            <a:r>
              <a:rPr lang="ru-RU" sz="2400" b="1" i="1" dirty="0"/>
              <a:t>Допишите </a:t>
            </a:r>
            <a:r>
              <a:rPr lang="ru-RU" sz="2400" b="1" i="1" dirty="0" smtClean="0"/>
              <a:t>пословицы.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Укажите 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склонение и падеж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всех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имён существительных.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297527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Слезами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...не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поможешь. Если человек любит..., то все ... у него успешно идут. Не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...ши..., а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...ши ...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5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236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Воздушный поток</vt:lpstr>
      <vt:lpstr>1 класс 1 уровень. Обведи в кружок все буквы н.</vt:lpstr>
      <vt:lpstr>2 класс 1 уровень. Спишите. Вставьте пропущенные буквы. Напишите проверочные. Ястре(б, п ) - …, арбу(с, з) - …, гара(ш, ж) - …, жира(в,ф) - …, заво(т,д) - …, гвоз(д, т)ь - …, ёр(ж,ш) -…, вежли(в,ф) -…, хоро(ж,ш) - …. .  Уровень 2. Прочитайте слова. Вставьте пропущенные буквы. Напишите проверочные. Ястре… - …, арбу… - …, гара… - …, жира… - …, заво… - …, гвоз…ь - …, ёр… -…, вежли… - …, хоро… -….  3 уровень. Прочитайте слова. Вставьте пропущенные буквы. Напишите проверочные. Разделите слова на 2 группы. Ястре… - …, арбу… - …, гара… - …, жира… - …, заво… - …, гвоз…ь - …, ёр… -…, вежли… - …, хоро… -…. </vt:lpstr>
      <vt:lpstr>3 класс 1 уровень. Разберите слова по составу.</vt:lpstr>
      <vt:lpstr>4 класс 1 уровень. Выпишите существительные второго склонения.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48</dc:creator>
  <cp:lastModifiedBy>user</cp:lastModifiedBy>
  <cp:revision>12</cp:revision>
  <dcterms:created xsi:type="dcterms:W3CDTF">2016-01-18T10:44:47Z</dcterms:created>
  <dcterms:modified xsi:type="dcterms:W3CDTF">2016-01-19T08:52:35Z</dcterms:modified>
</cp:coreProperties>
</file>