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4" r:id="rId3"/>
    <p:sldId id="273" r:id="rId4"/>
    <p:sldId id="27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DD5FF"/>
    <a:srgbClr val="E5A5DC"/>
    <a:srgbClr val="D46AC5"/>
    <a:srgbClr val="B808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64EB2-B88F-4643-B31B-E7E0431CB4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79AC3-104E-4BF0-85EB-52F37DE617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BA932-AB95-4E39-B9A4-EE909175DA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572D9-061D-4D82-ABA4-673AFCE88F3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9F5BF-F026-4DC2-9E3B-FD143D0056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0C6E-AF8E-452A-8129-C5536B1136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D27E-1873-41D2-8903-0BDC5A891B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0002F-8478-48D5-A44C-EF14D3A0D1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C491-1CD6-49BF-8437-E142A6C5D08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6DC08-394D-4384-A07D-585C444E28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05EEB-0895-413F-A7F1-0EE56F94DC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D9DECB-831C-4D56-B4B3-45DC41008FB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3214678" y="214290"/>
            <a:ext cx="2448272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sz="24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2428860" y="928670"/>
            <a:ext cx="6500858" cy="1571636"/>
          </a:xfrm>
          <a:prstGeom prst="rect">
            <a:avLst/>
          </a:prstGeom>
          <a:solidFill>
            <a:srgbClr val="E5A5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pPr>
              <a:lnSpc>
                <a:spcPts val="2880"/>
              </a:lnSpc>
            </a:pPr>
            <a:r>
              <a:rPr lang="ru-RU" sz="24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 задачу внимательно и реши.</a:t>
            </a:r>
            <a:endParaRPr lang="ru-RU" sz="2400" i="1" dirty="0" smtClean="0">
              <a:solidFill>
                <a:schemeClr val="accent4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880"/>
              </a:lnSpc>
            </a:pPr>
            <a:r>
              <a:rPr lang="ru-RU" sz="20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>
              <a:solidFill>
                <a:schemeClr val="accent4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2428860" y="2714620"/>
            <a:ext cx="6500858" cy="1571636"/>
          </a:xfrm>
          <a:prstGeom prst="rect">
            <a:avLst/>
          </a:prstGeom>
          <a:solidFill>
            <a:srgbClr val="5DD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3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Составь </a:t>
            </a:r>
            <a:r>
              <a:rPr lang="ru-RU" sz="23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схеме решения  </a:t>
            </a:r>
            <a:r>
              <a:rPr lang="ru-RU" sz="23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свою задачу </a:t>
            </a:r>
            <a:r>
              <a:rPr lang="ru-RU" sz="23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реши её:</a:t>
            </a:r>
            <a:r>
              <a:rPr lang="ru-RU" sz="24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4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+ … = … (б.) – сделал Кролик</a:t>
            </a:r>
            <a:r>
              <a:rPr lang="ru-RU" sz="24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solidFill>
                <a:schemeClr val="accent4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-  </a:t>
            </a:r>
            <a:r>
              <a:rPr lang="ru-RU" sz="24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4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= … (</a:t>
            </a:r>
            <a:r>
              <a:rPr lang="ru-RU" sz="24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б.) – съел </a:t>
            </a:r>
            <a:r>
              <a:rPr lang="ru-RU" sz="2400" dirty="0" err="1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Винни-Пух</a:t>
            </a:r>
            <a:r>
              <a:rPr lang="ru-RU" sz="24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4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428860" y="4429132"/>
            <a:ext cx="6500858" cy="221457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/>
          <a:p>
            <a:pPr lvl="0"/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Винни-Пух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Пятачок зашли в гости к Кролику на 5 минут. </a:t>
            </a:r>
          </a:p>
          <a:p>
            <a:pPr lvl="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Кролик в качестве угощения сделал 15 бутербродов с мёдом и </a:t>
            </a:r>
          </a:p>
          <a:p>
            <a:pPr lvl="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 бутербродов со сгущёнкой. Сколько бутербродов съел </a:t>
            </a:r>
            <a:r>
              <a:rPr lang="ru-RU" dirty="0" err="1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Винни</a:t>
            </a:r>
            <a:endParaRPr lang="ru-RU" dirty="0" smtClean="0">
              <a:solidFill>
                <a:schemeClr val="accent4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-Пух, если через 2 часа у Кролика осталось  9 бутербродов и </a:t>
            </a:r>
          </a:p>
          <a:p>
            <a:pPr lvl="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Пятачок, при этом не попробовал ни одного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бутерброда?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Убери, если есть лишние данные. Подумай, какие числа не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нужны для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задачи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14282" y="1571612"/>
            <a:ext cx="2000264" cy="432048"/>
          </a:xfrm>
          <a:prstGeom prst="rect">
            <a:avLst/>
          </a:prstGeom>
          <a:solidFill>
            <a:srgbClr val="E5A5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14282" y="3357562"/>
            <a:ext cx="2000264" cy="432048"/>
          </a:xfrm>
          <a:prstGeom prst="rect">
            <a:avLst/>
          </a:prstGeom>
          <a:solidFill>
            <a:srgbClr val="5DD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4282" y="5357826"/>
            <a:ext cx="2000264" cy="43204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084795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85000"/>
                  <a:lumOff val="1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chemeClr val="accent4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85000"/>
                  <a:lumOff val="1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chemeClr val="accent4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85000"/>
                  <a:lumOff val="1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У Пятачка было 15 синих воздушных шаров и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12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зелёных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шаров. На сколько больше синих шаров, чем зелёных?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3203848" y="404664"/>
            <a:ext cx="2448272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sz="24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2428860" y="1285860"/>
            <a:ext cx="6392752" cy="1571636"/>
          </a:xfrm>
          <a:prstGeom prst="rect">
            <a:avLst/>
          </a:prstGeom>
          <a:solidFill>
            <a:srgbClr val="E5A5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Запиши однозначные числа </a:t>
            </a:r>
            <a:r>
              <a:rPr lang="ru-RU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порядке </a:t>
            </a:r>
          </a:p>
          <a:p>
            <a:r>
              <a:rPr lang="ru-RU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возрастания.</a:t>
            </a:r>
          </a:p>
          <a:p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5, 1, 60, 8, 4, 100, 90, 6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2428860" y="3000372"/>
            <a:ext cx="6415352" cy="1571636"/>
          </a:xfrm>
          <a:prstGeom prst="rect">
            <a:avLst/>
          </a:prstGeom>
          <a:solidFill>
            <a:srgbClr val="5DD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Вырази:</a:t>
            </a:r>
          </a:p>
          <a:p>
            <a:pPr algn="ctr"/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800" dirty="0" err="1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= ... ед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50 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= ... </a:t>
            </a:r>
            <a:r>
              <a:rPr lang="ru-RU" sz="2800" dirty="0" err="1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6 </a:t>
            </a:r>
            <a:r>
              <a:rPr lang="ru-RU" sz="2800" dirty="0" err="1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= ... ед.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90 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= ... </a:t>
            </a:r>
            <a:r>
              <a:rPr lang="ru-RU" sz="2800" dirty="0" err="1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428860" y="4786322"/>
            <a:ext cx="6429420" cy="173902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Запиши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двузначные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числа,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у которых</a:t>
            </a:r>
          </a:p>
          <a:p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десятки равны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4, а единицы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разные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7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Сколько десятков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и единиц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в наименьшем</a:t>
            </a:r>
          </a:p>
          <a:p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и наибольшем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числе?</a:t>
            </a:r>
            <a:endParaRPr lang="ru-RU" sz="27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14282" y="1714488"/>
            <a:ext cx="2000264" cy="432048"/>
          </a:xfrm>
          <a:prstGeom prst="rect">
            <a:avLst/>
          </a:prstGeom>
          <a:solidFill>
            <a:srgbClr val="E5A5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14282" y="3571876"/>
            <a:ext cx="2000264" cy="432048"/>
          </a:xfrm>
          <a:prstGeom prst="rect">
            <a:avLst/>
          </a:prstGeom>
          <a:solidFill>
            <a:srgbClr val="5DD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4282" y="5500702"/>
            <a:ext cx="2000264" cy="43204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3203848" y="404664"/>
            <a:ext cx="2448272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sz="24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2428860" y="1285860"/>
            <a:ext cx="6392752" cy="1571636"/>
          </a:xfrm>
          <a:prstGeom prst="rect">
            <a:avLst/>
          </a:prstGeom>
          <a:solidFill>
            <a:srgbClr val="E5A5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 выражение:</a:t>
            </a:r>
          </a:p>
          <a:p>
            <a:pPr algn="ctr"/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99 – 80 : 4 ∙ 3</a:t>
            </a:r>
            <a:endParaRPr lang="ru-RU" sz="2800" dirty="0">
              <a:solidFill>
                <a:schemeClr val="accent4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2428860" y="3000372"/>
            <a:ext cx="6415352" cy="1571636"/>
          </a:xfrm>
          <a:prstGeom prst="rect">
            <a:avLst/>
          </a:prstGeom>
          <a:solidFill>
            <a:srgbClr val="5DD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 </a:t>
            </a:r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слагаемое </a:t>
            </a:r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увеличили </a:t>
            </a:r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20. </a:t>
            </a:r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</a:p>
          <a:p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Нужно изменить </a:t>
            </a:r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другое </a:t>
            </a:r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слагаемое</a:t>
            </a:r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700" i="1" dirty="0" smtClean="0">
              <a:solidFill>
                <a:schemeClr val="accent4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значение </a:t>
            </a:r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суммы </a:t>
            </a:r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увеличилось </a:t>
            </a:r>
            <a:r>
              <a:rPr lang="ru-RU" sz="27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90?</a:t>
            </a:r>
            <a:endParaRPr lang="ru-RU" sz="2700" i="1" dirty="0">
              <a:solidFill>
                <a:schemeClr val="accent4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428860" y="4786322"/>
            <a:ext cx="6429420" cy="173902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Задуманное число  увеличили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 13,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полученное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уменьшили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7 раз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 получили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Какое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было задумано?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14282" y="1714488"/>
            <a:ext cx="2000264" cy="432048"/>
          </a:xfrm>
          <a:prstGeom prst="rect">
            <a:avLst/>
          </a:prstGeom>
          <a:solidFill>
            <a:srgbClr val="E5A5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14282" y="3571876"/>
            <a:ext cx="2000264" cy="432048"/>
          </a:xfrm>
          <a:prstGeom prst="rect">
            <a:avLst/>
          </a:prstGeom>
          <a:solidFill>
            <a:srgbClr val="5DD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4282" y="5500702"/>
            <a:ext cx="2000264" cy="43204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3203848" y="404664"/>
            <a:ext cx="2448272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24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2428860" y="1285860"/>
            <a:ext cx="6392752" cy="1571636"/>
          </a:xfrm>
          <a:prstGeom prst="rect">
            <a:avLst/>
          </a:prstGeom>
          <a:solidFill>
            <a:srgbClr val="E5A5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/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Решите простое уравнение: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10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240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2428860" y="3000372"/>
            <a:ext cx="6415352" cy="1571636"/>
          </a:xfrm>
          <a:prstGeom prst="rect">
            <a:avLst/>
          </a:prstGeom>
          <a:solidFill>
            <a:srgbClr val="5DD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сложное </a:t>
            </a:r>
            <a:r>
              <a:rPr lang="ru-RU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уравнение: </a:t>
            </a:r>
            <a:endParaRPr lang="ru-RU" sz="2800" i="1" dirty="0" smtClean="0">
              <a:solidFill>
                <a:schemeClr val="accent4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err="1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+ 120 + 35 = 40*6</a:t>
            </a:r>
            <a:endParaRPr lang="ru-RU" sz="2800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428860" y="4786322"/>
            <a:ext cx="6429420" cy="173902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di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Сумма  трёх  чисел  2010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Первое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di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слагаемое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980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оно  в  2  раза  больше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di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второго  слагаемого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Найди  третье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di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слагаемое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14282" y="1714488"/>
            <a:ext cx="2000264" cy="432048"/>
          </a:xfrm>
          <a:prstGeom prst="rect">
            <a:avLst/>
          </a:prstGeom>
          <a:solidFill>
            <a:srgbClr val="E5A5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14282" y="3571876"/>
            <a:ext cx="2000264" cy="432048"/>
          </a:xfrm>
          <a:prstGeom prst="rect">
            <a:avLst/>
          </a:prstGeom>
          <a:solidFill>
            <a:srgbClr val="5DD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4282" y="5500702"/>
            <a:ext cx="2000264" cy="43204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уровень:</a:t>
            </a:r>
            <a:endParaRPr lang="ru-RU" sz="24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297</Words>
  <Application>Microsoft Office PowerPoint</Application>
  <PresentationFormat>Экран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Анна Седая</cp:lastModifiedBy>
  <cp:revision>11</cp:revision>
  <dcterms:created xsi:type="dcterms:W3CDTF">2016-01-18T10:44:31Z</dcterms:created>
  <dcterms:modified xsi:type="dcterms:W3CDTF">2016-01-18T16:53:33Z</dcterms:modified>
</cp:coreProperties>
</file>