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9" r:id="rId3"/>
    <p:sldId id="27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de75a8025e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293096"/>
            <a:ext cx="3297782" cy="23991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D1BF9-BDC4-42FC-BA34-841365825B7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1168-2160-4B11-8DAB-E85CCD149B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07504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090248" y="0"/>
            <a:ext cx="107504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0"/>
            <a:ext cx="8990776" cy="1005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2168" y="6757752"/>
            <a:ext cx="8990776" cy="1005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B62-5DB9-4882-9A12-B164B5A7928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E6DA-A69D-478D-9C46-74CD4D944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B62-5DB9-4882-9A12-B164B5A7928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E6DA-A69D-478D-9C46-74CD4D944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B62-5DB9-4882-9A12-B164B5A7928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E6DA-A69D-478D-9C46-74CD4D944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D1BF9-BDC4-42FC-BA34-841365825B7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1168-2160-4B11-8DAB-E85CCD149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B62-5DB9-4882-9A12-B164B5A7928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E6DA-A69D-478D-9C46-74CD4D944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B62-5DB9-4882-9A12-B164B5A7928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E6DA-A69D-478D-9C46-74CD4D944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B62-5DB9-4882-9A12-B164B5A7928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E6DA-A69D-478D-9C46-74CD4D944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B62-5DB9-4882-9A12-B164B5A7928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E6DA-A69D-478D-9C46-74CD4D944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B62-5DB9-4882-9A12-B164B5A7928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E6DA-A69D-478D-9C46-74CD4D944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B62-5DB9-4882-9A12-B164B5A7928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E6DA-A69D-478D-9C46-74CD4D944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99B62-5DB9-4882-9A12-B164B5A7928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3E6DA-A69D-478D-9C46-74CD4D944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/>
              <a:t>Работа </a:t>
            </a:r>
            <a:r>
              <a:rPr lang="ru-RU" sz="6600" b="1" dirty="0" smtClean="0"/>
              <a:t>сердца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755" y="5842337"/>
            <a:ext cx="9036497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состоянии покоя у здоровых мужчин нормальный пульс может быть 60-70, а у женщин чуть выше: 70-80 ударов в минуту.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высоких людей он несколько ниже, чем у маленьких.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16632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1. 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 пульса для детей и взрослых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60688"/>
              </p:ext>
            </p:extLst>
          </p:nvPr>
        </p:nvGraphicFramePr>
        <p:xfrm>
          <a:off x="251520" y="528382"/>
          <a:ext cx="8784975" cy="5375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79"/>
                <a:gridCol w="3024336"/>
                <a:gridCol w="3240360"/>
              </a:tblGrid>
              <a:tr h="714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Возраст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Среднее значение пульса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(уд/мин)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Границы нормы пульса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(уд/мин)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51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до 1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мес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110 –170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71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1мес–12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мес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132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102 –162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51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1–2 года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94 –154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51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2–4 года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90 –140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71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4–6 лет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86 –126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51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6–8 лет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78 –118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71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8–10 лет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68 –108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51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10–12 лет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60 –100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51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12–15 лет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55 –95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71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15–20лет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60 –80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51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Средний возраст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64 –84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711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Преклонный возраст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70 – 90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Оценка физических показателей организма по пробе </a:t>
            </a:r>
            <a:r>
              <a:rPr lang="ru-RU" sz="2800" dirty="0" err="1" smtClean="0"/>
              <a:t>Маринэ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207680"/>
              </p:ext>
            </p:extLst>
          </p:nvPr>
        </p:nvGraphicFramePr>
        <p:xfrm>
          <a:off x="357160" y="1500174"/>
          <a:ext cx="8501121" cy="3714776"/>
        </p:xfrm>
        <a:graphic>
          <a:graphicData uri="http://schemas.openxmlformats.org/drawingml/2006/table">
            <a:tbl>
              <a:tblPr/>
              <a:tblGrid>
                <a:gridCol w="2143138"/>
                <a:gridCol w="3071834"/>
                <a:gridCol w="3286149"/>
              </a:tblGrid>
              <a:tr h="1024757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пульса, %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Состояние</a:t>
                      </a:r>
                      <a:b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Работоспособность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03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0-25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отличное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высокая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03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26-50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хорошее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нормальная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20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51-75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хорошее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удовлетворительная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40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76 и более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неудовлетворительное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неудовлетворительная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1100" dirty="0" smtClean="0">
                <a:effectLst/>
              </a:rPr>
              <a:t>:</a:t>
            </a:r>
            <a:r>
              <a:rPr lang="ru-RU" sz="1100" dirty="0">
                <a:effectLst/>
              </a:rPr>
              <a:t/>
            </a:r>
            <a:br>
              <a:rPr lang="ru-RU" sz="1100" dirty="0">
                <a:effectLst/>
              </a:rPr>
            </a:br>
            <a:r>
              <a:rPr lang="ru-RU" sz="2400" dirty="0">
                <a:effectLst/>
              </a:rPr>
              <a:t>Р</a:t>
            </a:r>
            <a:r>
              <a:rPr lang="ru-RU" sz="2400" dirty="0" smtClean="0">
                <a:effectLst/>
              </a:rPr>
              <a:t>екомендации , </a:t>
            </a:r>
            <a:r>
              <a:rPr lang="ru-RU" sz="2400" dirty="0">
                <a:effectLst/>
              </a:rPr>
              <a:t>которые разработали ученые-медики, для профилактики сердечных заболеваний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стрессов и чрезмерных физических нагрузок.</a:t>
            </a:r>
          </a:p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здоровый образ жизни: отказ от курения и алкоголя, соблюдать режим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ыполнять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 физические упражнения,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спортом.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орошо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высыпаться.</a:t>
            </a:r>
          </a:p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ожирения.</a:t>
            </a:r>
          </a:p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Употреблять полезные для сердца продукты, не питаться всухомятку.</a:t>
            </a:r>
          </a:p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бывать на природе.</a:t>
            </a:r>
          </a:p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хорошее настроение, побольше шутить и смеяться.</a:t>
            </a:r>
          </a:p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любимым делом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Следить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частотой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пульса.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7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fsscchhtuy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ffsscchhtuy</Template>
  <TotalTime>535</TotalTime>
  <Words>220</Words>
  <Application>Microsoft Office PowerPoint</Application>
  <PresentationFormat>Экран (4:3)</PresentationFormat>
  <Paragraphs>70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ffsscchhtuy</vt:lpstr>
      <vt:lpstr>Работа сердца</vt:lpstr>
      <vt:lpstr>Оценка физических показателей организма по пробе Маринэ</vt:lpstr>
      <vt:lpstr>: Рекомендации , которые разработали ученые-медики, для профилактики сердечных заболеваний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сердца. Влияние физической нагрузки на частоту сердечных сокращений</dc:title>
  <dc:creator>User</dc:creator>
  <cp:lastModifiedBy>Татьяна Борисова</cp:lastModifiedBy>
  <cp:revision>45</cp:revision>
  <dcterms:created xsi:type="dcterms:W3CDTF">2012-10-07T08:17:47Z</dcterms:created>
  <dcterms:modified xsi:type="dcterms:W3CDTF">2014-12-19T18:28:02Z</dcterms:modified>
</cp:coreProperties>
</file>