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1" r:id="rId2"/>
    <p:sldId id="256" r:id="rId3"/>
    <p:sldId id="258" r:id="rId4"/>
    <p:sldId id="260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6600"/>
    <a:srgbClr val="30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660"/>
  </p:normalViewPr>
  <p:slideViewPr>
    <p:cSldViewPr>
      <p:cViewPr varScale="1">
        <p:scale>
          <a:sx n="87" d="100"/>
          <a:sy n="8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9B0B9-2F6A-4CFD-B08D-EC10AB2A7E9C}" type="datetimeFigureOut">
              <a:rPr lang="ru-RU" smtClean="0"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3CEB3-8CE7-4BBC-9119-7AABB2AFE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675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фото\smile-1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645024"/>
            <a:ext cx="2677616" cy="29096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развивающего контроля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C00000"/>
                </a:solidFill>
              </a:rPr>
              <a:t>Проверочная работа по  теме </a:t>
            </a:r>
            <a:r>
              <a:rPr lang="ru-RU" sz="4900" b="1" dirty="0" smtClean="0">
                <a:solidFill>
                  <a:srgbClr val="C00000"/>
                </a:solidFill>
              </a:rPr>
              <a:t>«Однокоренные слова и формы слова»</a:t>
            </a:r>
            <a:endParaRPr lang="ru-RU" sz="49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4724400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развивающего контроля</a:t>
            </a:r>
            <a:br>
              <a:rPr lang="ru-RU" sz="4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800" dirty="0" smtClean="0">
                <a:ln w="1841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Тема: «Анализ контрольной работы по математике»</a:t>
            </a:r>
            <a:endParaRPr lang="ru-RU" sz="4800" dirty="0">
              <a:ln w="1841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52400"/>
            <a:ext cx="5791200" cy="1447800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Этапы урока:</a:t>
            </a:r>
            <a:endParaRPr lang="ru-RU" sz="5400" i="1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95600" y="1295400"/>
            <a:ext cx="35052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Цель</a:t>
            </a:r>
            <a:endParaRPr kumimoji="0" lang="ru-RU" sz="4400" b="1" i="1" u="none" strike="noStrike" kern="1200" cap="none" spc="0" normalizeH="0" baseline="0" noProof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71600" y="4572000"/>
            <a:ext cx="6705600" cy="1143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Фиксация результата</a:t>
            </a:r>
            <a:endParaRPr kumimoji="0" lang="ru-RU" sz="4400" b="1" i="1" u="none" strike="noStrike" kern="1200" cap="none" spc="0" normalizeH="0" baseline="0" noProof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71600" y="3429000"/>
            <a:ext cx="6705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Проверка по образцу</a:t>
            </a:r>
            <a:endParaRPr kumimoji="0" lang="ru-RU" sz="4400" b="1" i="1" u="none" strike="noStrike" kern="1200" cap="none" spc="0" normalizeH="0" baseline="0" noProof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71600" y="2286000"/>
            <a:ext cx="67056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i="1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Проверочная </a:t>
            </a:r>
            <a:r>
              <a:rPr lang="ru-RU" sz="4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+mj-lt"/>
                <a:ea typeface="+mj-ea"/>
                <a:cs typeface="+mj-cs"/>
              </a:rPr>
              <a:t>работа</a:t>
            </a:r>
            <a:endParaRPr kumimoji="0" lang="ru-RU" sz="4400" b="1" i="1" u="none" strike="noStrike" kern="1200" cap="none" spc="0" normalizeH="0" baseline="0" noProof="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90800" y="5486400"/>
            <a:ext cx="3810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1" u="none" strike="noStrike" kern="1200" cap="none" spc="0" normalizeH="0" baseline="0" noProof="0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505200" y="5715000"/>
            <a:ext cx="236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8000" b="1" i="1" u="none" strike="noStrike" kern="120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:\Documents and Settings\User\Рабочий стол\фото\bukva_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514600"/>
            <a:ext cx="2892589" cy="1925638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фото\4e85b80b55a57_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2514600" cy="25145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3962400" cy="1828800"/>
          </a:xfrm>
        </p:spPr>
        <p:txBody>
          <a:bodyPr>
            <a:normAutofit/>
          </a:bodyPr>
          <a:lstStyle/>
          <a:p>
            <a:pPr algn="l"/>
            <a:r>
              <a:rPr lang="ru-RU" sz="6600" i="1" dirty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Ошибка -</a:t>
            </a:r>
            <a:r>
              <a:rPr lang="ru-RU" sz="5400" dirty="0" smtClean="0">
                <a:ln w="18415" cmpd="sng">
                  <a:solidFill>
                    <a:srgbClr val="303C18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5400" dirty="0" smtClean="0">
                <a:ln w="18415" cmpd="sng">
                  <a:solidFill>
                    <a:srgbClr val="303C18"/>
                  </a:solidFill>
                  <a:prstDash val="solid"/>
                </a:ln>
                <a:solidFill>
                  <a:srgbClr val="303C1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</a:t>
            </a:r>
            <a:endParaRPr lang="ru-RU" sz="6000" dirty="0">
              <a:ln w="18415" cmpd="sng">
                <a:solidFill>
                  <a:srgbClr val="303C18"/>
                </a:solidFill>
                <a:prstDash val="solid"/>
              </a:ln>
              <a:solidFill>
                <a:srgbClr val="303C1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29200" y="4648200"/>
            <a:ext cx="3886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i="1" noProof="0" dirty="0" smtClean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к знанию!</a:t>
            </a:r>
            <a:r>
              <a:rPr kumimoji="0" lang="ru-RU" sz="6600" i="1" u="none" strike="noStrike" kern="1200" normalizeH="0" baseline="0" noProof="0" dirty="0" smtClean="0">
                <a:ln w="18415" cmpd="sng">
                  <a:solidFill>
                    <a:srgbClr val="303C18"/>
                  </a:solidFill>
                  <a:prstDash val="solid"/>
                </a:ln>
                <a:solidFill>
                  <a:srgbClr val="303C18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</a:t>
            </a:r>
            <a:endParaRPr kumimoji="0" lang="ru-RU" sz="7200" i="1" u="none" strike="noStrike" kern="1200" normalizeH="0" baseline="0" noProof="0" dirty="0">
              <a:ln w="18415" cmpd="sng">
                <a:solidFill>
                  <a:srgbClr val="303C18"/>
                </a:solidFill>
                <a:prstDash val="solid"/>
              </a:ln>
              <a:solidFill>
                <a:srgbClr val="303C18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8" name="Picture 6" descr="C:\Documents and Settings\User\Рабочий стол\фото\200px-Com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981200"/>
            <a:ext cx="667096" cy="712788"/>
          </a:xfrm>
          <a:prstGeom prst="rect">
            <a:avLst/>
          </a:prstGeom>
          <a:noFill/>
        </p:spPr>
      </p:pic>
      <p:pic>
        <p:nvPicPr>
          <p:cNvPr id="3079" name="Picture 7" descr="C:\Documents and Settings\User\Рабочий стол\фото\3778355-tree-stum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590800"/>
            <a:ext cx="2518980" cy="1892800"/>
          </a:xfrm>
          <a:prstGeom prst="rect">
            <a:avLst/>
          </a:prstGeom>
          <a:noFill/>
        </p:spPr>
      </p:pic>
      <p:pic>
        <p:nvPicPr>
          <p:cNvPr id="3084" name="Picture 12" descr="C:\Documents and Settings\User\Рабочий стол\фото\bukva_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667000"/>
            <a:ext cx="1543050" cy="1560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28600"/>
            <a:ext cx="5638800" cy="1600200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Сегодня на уроке:</a:t>
            </a:r>
            <a:endParaRPr lang="ru-RU" sz="5400" i="1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1219200"/>
            <a:ext cx="77724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Определяем затруднение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048000"/>
            <a:ext cx="77724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Работаем с эталоном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200" y="4953000"/>
            <a:ext cx="77724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Решаем творческое задание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200" y="2133600"/>
            <a:ext cx="77724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Исправляем ошибки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38200" y="4038600"/>
            <a:ext cx="77724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Тренируемся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38200" y="5867400"/>
            <a:ext cx="7772400" cy="838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Подводим итоги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-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Алгоритм исправления ошибок.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05200" y="990600"/>
            <a:ext cx="50292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Повторяю задание</a:t>
            </a:r>
            <a:endParaRPr kumimoji="0" lang="ru-RU" sz="3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05200" y="4648200"/>
            <a:ext cx="50292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Проверяю по образцу</a:t>
            </a:r>
            <a:endParaRPr kumimoji="0" lang="ru-RU" sz="36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05200" y="2743200"/>
            <a:ext cx="50292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Исправляю ошибку,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проговаривая правило</a:t>
            </a:r>
            <a:endParaRPr lang="ru-RU" sz="400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05200" y="3657600"/>
            <a:ext cx="50292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Выбираю и решаю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</a:t>
            </a:r>
            <a:r>
              <a:rPr kumimoji="0" lang="ru-RU" sz="2800" i="0" u="none" strike="noStrike" kern="120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охожих задания</a:t>
            </a:r>
            <a:endParaRPr kumimoji="0" lang="ru-RU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05200" y="5562600"/>
            <a:ext cx="5029200" cy="1143000"/>
          </a:xfrm>
          <a:prstGeom prst="flowChartDecis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Мой результат?</a:t>
            </a:r>
            <a:endParaRPr kumimoji="0" lang="ru-RU" sz="2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2400" y="5105400"/>
            <a:ext cx="3048000" cy="1600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МОЛОДЕЦ!</a:t>
            </a:r>
            <a:endParaRPr kumimoji="0" lang="ru-RU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05200" y="1828800"/>
            <a:ext cx="50292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Нахожу и повторяю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н</a:t>
            </a:r>
            <a:r>
              <a:rPr lang="ru-RU" sz="400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ужное</a:t>
            </a:r>
            <a:r>
              <a:rPr lang="ru-RU" sz="40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 правило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3886200" y="16764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867400" y="5334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886200" y="25908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886200" y="3505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886200" y="44196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5400000">
            <a:off x="3162300" y="58293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углом вверх 26"/>
          <p:cNvSpPr/>
          <p:nvPr/>
        </p:nvSpPr>
        <p:spPr>
          <a:xfrm>
            <a:off x="8382000" y="1371600"/>
            <a:ext cx="609600" cy="4800600"/>
          </a:xfrm>
          <a:prstGeom prst="bentUpArrow">
            <a:avLst>
              <a:gd name="adj1" fmla="val 17857"/>
              <a:gd name="adj2" fmla="val 30357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5400000">
            <a:off x="8534400" y="9906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70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Урок развивающего контроля   Проверочная работа по  теме «Однокоренные слова и формы слова»</vt:lpstr>
      <vt:lpstr>Урок развивающего контроля  Тема: «Анализ контрольной работы по математике»</vt:lpstr>
      <vt:lpstr>Этапы урока:</vt:lpstr>
      <vt:lpstr>Ошибка -              </vt:lpstr>
      <vt:lpstr>Сегодня на уроке:</vt:lpstr>
      <vt:lpstr>Алгоритм исправления ошибок.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развивающего контроля  Тема: «Анализ контрольной работы по математике»</dc:title>
  <dc:creator>Учитель</dc:creator>
  <cp:lastModifiedBy>Учитель</cp:lastModifiedBy>
  <cp:revision>23</cp:revision>
  <cp:lastPrinted>2016-01-27T06:53:09Z</cp:lastPrinted>
  <dcterms:modified xsi:type="dcterms:W3CDTF">2016-01-27T06:57:30Z</dcterms:modified>
</cp:coreProperties>
</file>