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80" r:id="rId3"/>
    <p:sldId id="260" r:id="rId4"/>
    <p:sldId id="284" r:id="rId5"/>
    <p:sldId id="285" r:id="rId6"/>
    <p:sldId id="258" r:id="rId7"/>
    <p:sldId id="290" r:id="rId8"/>
    <p:sldId id="286" r:id="rId9"/>
    <p:sldId id="261" r:id="rId10"/>
    <p:sldId id="273" r:id="rId11"/>
    <p:sldId id="263" r:id="rId12"/>
    <p:sldId id="264" r:id="rId13"/>
    <p:sldId id="265" r:id="rId14"/>
    <p:sldId id="266" r:id="rId15"/>
    <p:sldId id="267" r:id="rId16"/>
    <p:sldId id="281" r:id="rId17"/>
    <p:sldId id="268" r:id="rId18"/>
    <p:sldId id="269" r:id="rId19"/>
    <p:sldId id="282" r:id="rId20"/>
    <p:sldId id="270" r:id="rId21"/>
    <p:sldId id="271" r:id="rId22"/>
    <p:sldId id="283" r:id="rId23"/>
    <p:sldId id="287" r:id="rId24"/>
    <p:sldId id="288" r:id="rId25"/>
    <p:sldId id="272" r:id="rId26"/>
    <p:sldId id="278" r:id="rId27"/>
    <p:sldId id="276" r:id="rId28"/>
    <p:sldId id="274" r:id="rId29"/>
    <p:sldId id="279" r:id="rId30"/>
    <p:sldId id="275" r:id="rId31"/>
    <p:sldId id="289" r:id="rId32"/>
    <p:sldId id="27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EA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85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8D758-5B10-4E12-911C-29E4AC4CC133}" type="datetimeFigureOut">
              <a:rPr lang="ru-RU" smtClean="0"/>
              <a:pPr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6A32-34AE-4871-A4FD-0C69C41D0B2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1%20&#1082;&#1083;&#1072;&#1089;&#1089;\&#1091;&#1088;&#1086;&#1082;&#1080;\&#1051;&#1080;&#1090;&#1077;&#1088;&#1072;&#1090;&#1091;&#1088;&#1085;&#1086;&#1077;%20&#1095;&#1090;&#1077;&#1085;&#1080;&#1077;\&#1084;&#1086;&#1081;%20&#1091;&#1088;&#1086;&#1082;%2018.03\&#1071;%20&#1074;&#1099;&#1088;&#1086;&#1089;&#1083;&#1072;.avi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1%20&#1082;&#1083;&#1072;&#1089;&#1089;\&#1054;&#1090;&#1082;&#1088;&#1099;&#1090;&#1099;&#1077;%20&#1091;&#1088;&#1086;&#1082;&#1080;\&#1051;&#1102;&#1073;&#1080;&#1084;&#1099;&#1077;%20&#1080;&#1075;&#1088;&#1091;&#1096;&#1082;&#1080;.%20&#1040;.&#1041;&#1072;&#1088;&#1090;&#1086;.%20&#1071;%20&#1074;&#1099;&#1088;&#1086;&#1089;&#1083;&#1072;\&#1044;&#1080;&#1085;&#1072;&#1084;&#1080;&#1095;&#1077;&#1089;&#1082;&#1072;&#1103;%20&#1087;&#1072;&#1091;&#1079;&#1072;.mp4" TargetMode="Externa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1042;&#1077;&#1089;&#1105;&#1083;&#1072;&#1103;%20&#1082;&#1072;&#1088;&#1091;&#1089;&#1077;&#1083;&#1100;.wmv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1%20&#1082;&#1083;&#1072;&#1089;&#1089;\&#1054;&#1090;&#1082;&#1088;&#1099;&#1090;&#1099;&#1077;%20&#1091;&#1088;&#1086;&#1082;&#1080;\&#1051;&#1102;&#1073;&#1080;&#1084;&#1099;&#1077;%20&#1080;&#1075;&#1088;&#1091;&#1096;&#1082;&#1080;.%20&#1040;.&#1041;&#1072;&#1088;&#1090;&#1086;.%20&#1071;%20&#1074;&#1099;&#1088;&#1086;&#1089;&#1083;&#1072;\&#1057;.&#1042;.&#1063;&#1077;&#1090;&#1074;&#1077;&#1088;&#1080;&#1082;&#1086;&#1074;&#1072;%20(&#1091;&#1088;&#1086;&#1082;)\&#1042;&#1077;&#1089;&#1105;&#1083;&#1072;&#1103;%20&#1082;&#1072;&#1088;&#1091;&#1089;&#1077;&#1083;&#1100;.wmv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audioskazki.net/wp-content/gallery/agnia_barto/barto_gruzovik.jpg" TargetMode="External"/><Relationship Id="rId3" Type="http://schemas.openxmlformats.org/officeDocument/2006/relationships/hyperlink" Target="http://kenjik.ru/wp-content/gallery/agnia_barto/barto_mishka.jpg" TargetMode="External"/><Relationship Id="rId7" Type="http://schemas.openxmlformats.org/officeDocument/2006/relationships/hyperlink" Target="http://mdou43-vologda.narod.ru/15.JPG" TargetMode="External"/><Relationship Id="rId2" Type="http://schemas.openxmlformats.org/officeDocument/2006/relationships/hyperlink" Target="http://www.bibliogid.ru/images/docs/i_stishok6_3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2gnomika.ucoz.ru/_pu/0/s10201380.jpg" TargetMode="External"/><Relationship Id="rId5" Type="http://schemas.openxmlformats.org/officeDocument/2006/relationships/hyperlink" Target="http://lirika.biz/bychok.jpg" TargetMode="External"/><Relationship Id="rId10" Type="http://schemas.openxmlformats.org/officeDocument/2006/relationships/hyperlink" Target="http://5.firepic.org/5/images/2013-03/29/d4vrveovf2i4.jpg" TargetMode="External"/><Relationship Id="rId4" Type="http://schemas.openxmlformats.org/officeDocument/2006/relationships/hyperlink" Target="http://audioskazki.net/wp-content/gallery/agnia_barto/barto_loshadka.jpg" TargetMode="External"/><Relationship Id="rId9" Type="http://schemas.openxmlformats.org/officeDocument/2006/relationships/hyperlink" Target="http://sad1921.ru/assets/images/65/47288837_barto_korablik.jpg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&#1063;&#1090;&#1077;&#1085;&#1080;&#1077;%20&#1089;&#1090;&#1080;&#1093;&#1086;&#1090;&#1074;&#1086;&#1088;&#1077;&#1085;&#1080;&#1103;%20&#1071;%20&#1088;&#1072;&#1089;&#1090;&#1091;.wmv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1%20&#1082;&#1083;&#1072;&#1089;&#1089;\&#1054;&#1090;&#1082;&#1088;&#1099;&#1090;&#1099;&#1077;%20&#1091;&#1088;&#1086;&#1082;&#1080;\&#1051;&#1102;&#1073;&#1080;&#1084;&#1099;&#1077;%20&#1080;&#1075;&#1088;&#1091;&#1096;&#1082;&#1080;.%20&#1040;.&#1041;&#1072;&#1088;&#1090;&#1086;.%20&#1071;%20&#1074;&#1099;&#1088;&#1086;&#1089;&#1083;&#1072;\&#1057;.&#1042;.&#1063;&#1077;&#1090;&#1074;&#1077;&#1088;&#1080;&#1082;&#1086;&#1074;&#1072;%20(&#1091;&#1088;&#1086;&#1082;)\&#1063;&#1090;&#1077;&#1085;&#1080;&#1077;%20&#1089;&#1090;&#1080;&#1093;&#1086;&#1090;&#1074;&#1086;&#1088;&#1077;&#1085;&#1080;&#1103;%20&#1071;%20&#1088;&#1072;&#1089;&#1090;&#1091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1.jpg"/>
          <p:cNvPicPr>
            <a:picLocks noChangeAspect="1"/>
          </p:cNvPicPr>
          <p:nvPr/>
        </p:nvPicPr>
        <p:blipFill>
          <a:blip r:embed="rId2" cstate="print"/>
          <a:srcRect l="21095" t="10100" r="16759" b="66800"/>
          <a:stretch>
            <a:fillRect/>
          </a:stretch>
        </p:blipFill>
        <p:spPr>
          <a:xfrm>
            <a:off x="4860032" y="908720"/>
            <a:ext cx="3659316" cy="1872208"/>
          </a:xfrm>
          <a:prstGeom prst="rect">
            <a:avLst/>
          </a:prstGeom>
        </p:spPr>
      </p:pic>
      <p:pic>
        <p:nvPicPr>
          <p:cNvPr id="4" name="Рисунок 3" descr="img171.jpg"/>
          <p:cNvPicPr>
            <a:picLocks noChangeAspect="1"/>
          </p:cNvPicPr>
          <p:nvPr/>
        </p:nvPicPr>
        <p:blipFill>
          <a:blip r:embed="rId2" cstate="print"/>
          <a:srcRect l="20927" t="33078" r="16927" b="45922"/>
          <a:stretch>
            <a:fillRect/>
          </a:stretch>
        </p:blipFill>
        <p:spPr>
          <a:xfrm>
            <a:off x="4788024" y="2924944"/>
            <a:ext cx="3715613" cy="1728192"/>
          </a:xfrm>
          <a:prstGeom prst="rect">
            <a:avLst/>
          </a:prstGeom>
        </p:spPr>
      </p:pic>
      <p:pic>
        <p:nvPicPr>
          <p:cNvPr id="5" name="Рисунок 4" descr="img171.jpg"/>
          <p:cNvPicPr>
            <a:picLocks noChangeAspect="1"/>
          </p:cNvPicPr>
          <p:nvPr/>
        </p:nvPicPr>
        <p:blipFill>
          <a:blip r:embed="rId2" cstate="print"/>
          <a:srcRect l="21095" t="54600" r="16759" b="21289"/>
          <a:stretch>
            <a:fillRect/>
          </a:stretch>
        </p:blipFill>
        <p:spPr>
          <a:xfrm>
            <a:off x="4788024" y="4858342"/>
            <a:ext cx="3744416" cy="1999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427984" y="260648"/>
            <a:ext cx="446955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Как надо здороваться</a:t>
            </a:r>
            <a:endParaRPr lang="ru-RU" sz="36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img173.jpg"/>
          <p:cNvPicPr>
            <a:picLocks noChangeAspect="1"/>
          </p:cNvPicPr>
          <p:nvPr/>
        </p:nvPicPr>
        <p:blipFill>
          <a:blip r:embed="rId3" cstate="print"/>
          <a:srcRect l="23985" t="54200" r="48555" b="22700"/>
          <a:stretch>
            <a:fillRect/>
          </a:stretch>
        </p:blipFill>
        <p:spPr>
          <a:xfrm>
            <a:off x="467544" y="1052736"/>
            <a:ext cx="3544757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060848"/>
            <a:ext cx="28321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теперь</a:t>
            </a:r>
          </a:p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игрушки</a:t>
            </a:r>
          </a:p>
          <a:p>
            <a:r>
              <a:rPr lang="ru-RU" sz="5400" cap="none" spc="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букварь</a:t>
            </a:r>
            <a:endParaRPr lang="ru-RU" sz="5400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1988840"/>
            <a:ext cx="28321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соберу</a:t>
            </a:r>
            <a:endParaRPr lang="ru-RU" sz="5400" cap="none" spc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подарю</a:t>
            </a:r>
          </a:p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посуда</a:t>
            </a:r>
            <a:endParaRPr lang="ru-RU" sz="5400" cap="none" spc="0" dirty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11879" y="1988840"/>
            <a:ext cx="28321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кукла</a:t>
            </a:r>
          </a:p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паровоз</a:t>
            </a:r>
            <a:endParaRPr lang="ru-RU" sz="5400" cap="none" spc="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  <a:p>
            <a:r>
              <a:rPr lang="ru-RU" sz="54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</a:rPr>
              <a:t>колесо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4120" y="332656"/>
            <a:ext cx="44355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Читаем  слова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4.jpg"/>
          <p:cNvPicPr>
            <a:picLocks noChangeAspect="1"/>
          </p:cNvPicPr>
          <p:nvPr/>
        </p:nvPicPr>
        <p:blipFill>
          <a:blip r:embed="rId2" cstate="print"/>
          <a:srcRect l="11072" t="44750" r="37598" b="50000"/>
          <a:stretch>
            <a:fillRect/>
          </a:stretch>
        </p:blipFill>
        <p:spPr>
          <a:xfrm>
            <a:off x="0" y="1340768"/>
            <a:ext cx="9144000" cy="1287316"/>
          </a:xfrm>
          <a:prstGeom prst="rect">
            <a:avLst/>
          </a:prstGeom>
        </p:spPr>
      </p:pic>
      <p:pic>
        <p:nvPicPr>
          <p:cNvPr id="7" name="Рисунок 6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429000"/>
            <a:ext cx="1944216" cy="2182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4.jpg"/>
          <p:cNvPicPr>
            <a:picLocks noChangeAspect="1"/>
          </p:cNvPicPr>
          <p:nvPr/>
        </p:nvPicPr>
        <p:blipFill>
          <a:blip r:embed="rId2" cstate="print"/>
          <a:srcRect l="8609" t="50000" r="49066" b="43700"/>
          <a:stretch>
            <a:fillRect/>
          </a:stretch>
        </p:blipFill>
        <p:spPr>
          <a:xfrm>
            <a:off x="0" y="1196752"/>
            <a:ext cx="9138056" cy="1872208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573016"/>
            <a:ext cx="2052228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4.jpg"/>
          <p:cNvPicPr>
            <a:picLocks noChangeAspect="1"/>
          </p:cNvPicPr>
          <p:nvPr/>
        </p:nvPicPr>
        <p:blipFill>
          <a:blip r:embed="rId2" cstate="print"/>
          <a:srcRect l="10209" t="55250" r="47108" b="38450"/>
          <a:stretch>
            <a:fillRect/>
          </a:stretch>
        </p:blipFill>
        <p:spPr>
          <a:xfrm>
            <a:off x="0" y="1124744"/>
            <a:ext cx="9215256" cy="1872208"/>
          </a:xfrm>
          <a:prstGeom prst="rect">
            <a:avLst/>
          </a:prstGeom>
        </p:spPr>
      </p:pic>
      <p:pic>
        <p:nvPicPr>
          <p:cNvPr id="4" name="Рисунок 3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75856" y="3573016"/>
            <a:ext cx="2232248" cy="250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4.jpg"/>
          <p:cNvPicPr>
            <a:picLocks noChangeAspect="1"/>
          </p:cNvPicPr>
          <p:nvPr/>
        </p:nvPicPr>
        <p:blipFill>
          <a:blip r:embed="rId2" cstate="print"/>
          <a:srcRect l="10428" t="61550" r="44957" b="33200"/>
          <a:stretch>
            <a:fillRect/>
          </a:stretch>
        </p:blipFill>
        <p:spPr>
          <a:xfrm>
            <a:off x="0" y="1340768"/>
            <a:ext cx="9144000" cy="1481070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356992"/>
            <a:ext cx="2448272" cy="274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645024"/>
            <a:ext cx="2232248" cy="2506384"/>
          </a:xfrm>
          <a:prstGeom prst="rect">
            <a:avLst/>
          </a:prstGeom>
        </p:spPr>
      </p:pic>
      <p:pic>
        <p:nvPicPr>
          <p:cNvPr id="4" name="Рисунок 3" descr="img174.jpg"/>
          <p:cNvPicPr>
            <a:picLocks noChangeAspect="1"/>
          </p:cNvPicPr>
          <p:nvPr/>
        </p:nvPicPr>
        <p:blipFill>
          <a:blip r:embed="rId3" cstate="print"/>
          <a:srcRect l="12357" t="66800" r="38176" b="29221"/>
          <a:stretch>
            <a:fillRect/>
          </a:stretch>
        </p:blipFill>
        <p:spPr>
          <a:xfrm>
            <a:off x="-1" y="1916832"/>
            <a:ext cx="9105263" cy="10081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4.jpg"/>
          <p:cNvPicPr>
            <a:picLocks noChangeAspect="1"/>
          </p:cNvPicPr>
          <p:nvPr/>
        </p:nvPicPr>
        <p:blipFill>
          <a:blip r:embed="rId2" cstate="print"/>
          <a:srcRect l="9496" t="70575" r="47996" b="26748"/>
          <a:stretch>
            <a:fillRect/>
          </a:stretch>
        </p:blipFill>
        <p:spPr>
          <a:xfrm>
            <a:off x="0" y="1340768"/>
            <a:ext cx="9135664" cy="792088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645024"/>
            <a:ext cx="2232248" cy="250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140968"/>
            <a:ext cx="2088232" cy="2344682"/>
          </a:xfrm>
          <a:prstGeom prst="rect">
            <a:avLst/>
          </a:prstGeom>
        </p:spPr>
      </p:pic>
      <p:pic>
        <p:nvPicPr>
          <p:cNvPr id="6" name="Рисунок 5" descr="img174.jpg"/>
          <p:cNvPicPr>
            <a:picLocks noChangeAspect="1"/>
          </p:cNvPicPr>
          <p:nvPr/>
        </p:nvPicPr>
        <p:blipFill>
          <a:blip r:embed="rId3" cstate="print"/>
          <a:srcRect l="10400" t="73252" r="43022" b="20600"/>
          <a:stretch>
            <a:fillRect/>
          </a:stretch>
        </p:blipFill>
        <p:spPr>
          <a:xfrm>
            <a:off x="-1" y="980728"/>
            <a:ext cx="9116445" cy="1656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8882" t="3139" r="27743" b="93663"/>
          <a:stretch>
            <a:fillRect/>
          </a:stretch>
        </p:blipFill>
        <p:spPr>
          <a:xfrm>
            <a:off x="0" y="1484784"/>
            <a:ext cx="9144000" cy="936104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35896" y="3356992"/>
            <a:ext cx="1872208" cy="21021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8430" t="6243" r="27291" b="90855"/>
          <a:stretch>
            <a:fillRect/>
          </a:stretch>
        </p:blipFill>
        <p:spPr>
          <a:xfrm>
            <a:off x="0" y="1628800"/>
            <a:ext cx="9144000" cy="839755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7864" y="3284984"/>
            <a:ext cx="2088232" cy="2344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170.jpg"/>
          <p:cNvPicPr>
            <a:picLocks noChangeAspect="1"/>
          </p:cNvPicPr>
          <p:nvPr/>
        </p:nvPicPr>
        <p:blipFill>
          <a:blip r:embed="rId2" cstate="print"/>
          <a:srcRect l="9532" r="13868" b="14300"/>
          <a:stretch>
            <a:fillRect/>
          </a:stretch>
        </p:blipFill>
        <p:spPr>
          <a:xfrm rot="10800000">
            <a:off x="2483768" y="188640"/>
            <a:ext cx="4248472" cy="654262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8470" t="8946" r="25136" b="85699"/>
          <a:stretch>
            <a:fillRect/>
          </a:stretch>
        </p:blipFill>
        <p:spPr>
          <a:xfrm>
            <a:off x="0" y="1556792"/>
            <a:ext cx="9144000" cy="1440160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7FFFF"/>
              </a:clrFrom>
              <a:clrTo>
                <a:srgbClr val="F7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1880" y="3429000"/>
            <a:ext cx="2016224" cy="226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5908" t="14300" r="20990" b="79562"/>
          <a:stretch>
            <a:fillRect/>
          </a:stretch>
        </p:blipFill>
        <p:spPr>
          <a:xfrm>
            <a:off x="-1" y="1340767"/>
            <a:ext cx="9144001" cy="1440161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3888" y="3212976"/>
            <a:ext cx="2016224" cy="22638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7888" t="20438" r="29029" b="73100"/>
          <a:stretch>
            <a:fillRect/>
          </a:stretch>
        </p:blipFill>
        <p:spPr>
          <a:xfrm>
            <a:off x="0" y="980728"/>
            <a:ext cx="9068624" cy="1872208"/>
          </a:xfrm>
          <a:prstGeom prst="rect">
            <a:avLst/>
          </a:prstGeom>
        </p:spPr>
      </p:pic>
      <p:pic>
        <p:nvPicPr>
          <p:cNvPr id="3" name="Рисунок 2" descr="Безымянный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9872" y="3501008"/>
            <a:ext cx="2052227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Я выросла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196752"/>
            <a:ext cx="7315200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Динамическая пауз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68002" cy="6876002"/>
          </a:xfrm>
          <a:prstGeom prst="rect">
            <a:avLst/>
          </a:prstGeom>
        </p:spPr>
      </p:pic>
      <p:pic>
        <p:nvPicPr>
          <p:cNvPr id="41990" name="Picture 6" descr="http://www.otoys.ru/picturesNew/z_wind/b_908062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19363" y="5479442"/>
            <a:ext cx="1008112" cy="1327757"/>
          </a:xfrm>
          <a:prstGeom prst="rect">
            <a:avLst/>
          </a:prstGeom>
          <a:noFill/>
        </p:spPr>
      </p:pic>
      <p:pic>
        <p:nvPicPr>
          <p:cNvPr id="41992" name="Picture 8" descr="http://prodavator.ru/img/100319248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212"/>
          <a:stretch>
            <a:fillRect/>
          </a:stretch>
        </p:blipFill>
        <p:spPr bwMode="auto">
          <a:xfrm>
            <a:off x="799291" y="5373216"/>
            <a:ext cx="1339159" cy="1296144"/>
          </a:xfrm>
          <a:prstGeom prst="rect">
            <a:avLst/>
          </a:prstGeom>
          <a:noFill/>
        </p:spPr>
      </p:pic>
      <p:pic>
        <p:nvPicPr>
          <p:cNvPr id="41994" name="Picture 10" descr="http://www.zwindups.com/store/media/catalog/product/cache/1/image/5e06319eda06f020e43594a9c230972d/7/5/7520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63880" y="5589240"/>
            <a:ext cx="1080120" cy="1080120"/>
          </a:xfrm>
          <a:prstGeom prst="rect">
            <a:avLst/>
          </a:prstGeom>
          <a:noFill/>
        </p:spPr>
      </p:pic>
      <p:pic>
        <p:nvPicPr>
          <p:cNvPr id="41998" name="Picture 14" descr="http://img.vintagestock.ru/2012-15/7970631-1004422549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801"/>
          <a:stretch>
            <a:fillRect/>
          </a:stretch>
        </p:blipFill>
        <p:spPr bwMode="auto">
          <a:xfrm>
            <a:off x="0" y="5738147"/>
            <a:ext cx="1152128" cy="111985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1979712" y="5733256"/>
            <a:ext cx="549464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Физкультминутка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83902355_article2176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704" y="1340768"/>
            <a:ext cx="5040560" cy="504056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42511" y="332656"/>
            <a:ext cx="65787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Читаем сами стр. 8-9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173.jpg"/>
          <p:cNvPicPr>
            <a:picLocks noChangeAspect="1"/>
          </p:cNvPicPr>
          <p:nvPr/>
        </p:nvPicPr>
        <p:blipFill>
          <a:blip r:embed="rId2" cstate="print"/>
          <a:srcRect l="23985" t="53750" r="16759" b="21650"/>
          <a:stretch>
            <a:fillRect/>
          </a:stretch>
        </p:blipFill>
        <p:spPr>
          <a:xfrm>
            <a:off x="899592" y="2948948"/>
            <a:ext cx="6840760" cy="3909052"/>
          </a:xfrm>
          <a:prstGeom prst="rect">
            <a:avLst/>
          </a:prstGeom>
        </p:spPr>
      </p:pic>
      <p:pic>
        <p:nvPicPr>
          <p:cNvPr id="3" name="Рисунок 2" descr="img173.jpg"/>
          <p:cNvPicPr>
            <a:picLocks noChangeAspect="1"/>
          </p:cNvPicPr>
          <p:nvPr/>
        </p:nvPicPr>
        <p:blipFill>
          <a:blip r:embed="rId2" cstate="print"/>
          <a:srcRect l="19649" t="41211" r="13868" b="48008"/>
          <a:stretch>
            <a:fillRect/>
          </a:stretch>
        </p:blipFill>
        <p:spPr>
          <a:xfrm>
            <a:off x="0" y="836712"/>
            <a:ext cx="9232599" cy="2060848"/>
          </a:xfrm>
          <a:prstGeom prst="rect">
            <a:avLst/>
          </a:prstGeom>
        </p:spPr>
      </p:pic>
      <p:pic>
        <p:nvPicPr>
          <p:cNvPr id="4" name="Рисунок 3" descr="img173.jpg"/>
          <p:cNvPicPr>
            <a:picLocks noChangeAspect="1"/>
          </p:cNvPicPr>
          <p:nvPr/>
        </p:nvPicPr>
        <p:blipFill>
          <a:blip r:embed="rId2" cstate="print"/>
          <a:srcRect l="19649" t="25850" r="13868" b="58839"/>
          <a:stretch>
            <a:fillRect/>
          </a:stretch>
        </p:blipFill>
        <p:spPr>
          <a:xfrm>
            <a:off x="0" y="0"/>
            <a:ext cx="9227140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483768" y="3284984"/>
            <a:ext cx="288032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девочка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556792"/>
            <a:ext cx="189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жадная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89821" y="2780928"/>
            <a:ext cx="285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бережливая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38802" y="1556792"/>
            <a:ext cx="540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юбит играть в игрушки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17232"/>
            <a:ext cx="306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старательная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077072"/>
            <a:ext cx="20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грязнуля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780928"/>
            <a:ext cx="176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добрая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51139" y="4149080"/>
            <a:ext cx="3892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самостоятельная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7150" y="5445224"/>
            <a:ext cx="464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юбит свои игрушки</a:t>
            </a:r>
            <a:endParaRPr lang="ru-RU" sz="40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249818" y="0"/>
            <a:ext cx="861986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Какие слова </a:t>
            </a:r>
            <a:r>
              <a:rPr lang="ru-RU" sz="3200" dirty="0" smtClean="0">
                <a:ln w="10541" cmpd="sng">
                  <a:solidFill>
                    <a:srgbClr val="00B050"/>
                  </a:solidFill>
                  <a:prstDash val="solid"/>
                </a:ln>
                <a:solidFill>
                  <a:srgbClr val="00B050"/>
                </a:solidFill>
              </a:rPr>
              <a:t>наиболее точно </a:t>
            </a:r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говорят о девочке?</a:t>
            </a:r>
          </a:p>
          <a:p>
            <a:pPr algn="ctr"/>
            <a:r>
              <a:rPr lang="ru-RU" sz="32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Соедини стрелкой. (тетрадь стр. 1)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27784" y="2348880"/>
            <a:ext cx="288032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девочка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18965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жадная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89821" y="2204864"/>
            <a:ext cx="28541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бережливая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3738802" y="836712"/>
            <a:ext cx="54051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юбит играть в игрушки</a:t>
            </a:r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4653136"/>
            <a:ext cx="30635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старательная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3573016"/>
            <a:ext cx="208691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err="1" smtClean="0"/>
              <a:t>грязнуля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2204864"/>
            <a:ext cx="17682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добрая</a:t>
            </a:r>
            <a:endParaRPr lang="ru-RU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5251139" y="3645024"/>
            <a:ext cx="389286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/>
              <a:t>самостоятельная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4497150" y="4797152"/>
            <a:ext cx="46468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/>
              <a:t>л</a:t>
            </a:r>
            <a:r>
              <a:rPr lang="ru-RU" sz="4000" dirty="0" smtClean="0"/>
              <a:t>юбит свои игрушки</a:t>
            </a:r>
            <a:endParaRPr lang="ru-RU" sz="4000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835696" y="2636912"/>
            <a:ext cx="79208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2051720" y="3284984"/>
            <a:ext cx="792088" cy="72008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4283968" y="1484784"/>
            <a:ext cx="792088" cy="7920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 flipV="1">
            <a:off x="4139952" y="3501008"/>
            <a:ext cx="720080" cy="144016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1835696" y="0"/>
            <a:ext cx="54480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Оцени свой ответ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36761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Почему девочка не захотела отдавать свои игрушки?</a:t>
            </a:r>
          </a:p>
          <a:p>
            <a:pPr algn="ctr"/>
            <a:r>
              <a:rPr lang="ru-RU" sz="2800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Правильные ответы обведи в кружок. (тетрадь стр. 1)</a:t>
            </a:r>
            <a:endParaRPr lang="ru-RU" sz="28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64904"/>
            <a:ext cx="782637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/>
              <a:t>а</a:t>
            </a:r>
            <a:r>
              <a:rPr lang="ru-RU" sz="3200" dirty="0" smtClean="0"/>
              <a:t>)  Игрушки были старые и грязные</a:t>
            </a:r>
          </a:p>
          <a:p>
            <a:r>
              <a:rPr lang="ru-RU" sz="3200" dirty="0"/>
              <a:t>б</a:t>
            </a:r>
            <a:r>
              <a:rPr lang="ru-RU" sz="3200" dirty="0" smtClean="0"/>
              <a:t>)  Девочка была ещё маленькая, ей самой </a:t>
            </a:r>
          </a:p>
          <a:p>
            <a:r>
              <a:rPr lang="ru-RU" sz="3200" dirty="0" smtClean="0"/>
              <a:t>хотелось играть в игрушки.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)  Девочка жадничала</a:t>
            </a:r>
          </a:p>
          <a:p>
            <a:r>
              <a:rPr lang="ru-RU" sz="3200" dirty="0"/>
              <a:t>г</a:t>
            </a:r>
            <a:r>
              <a:rPr lang="ru-RU" sz="3200" dirty="0" smtClean="0"/>
              <a:t>)  Игрушки были дороги девочке.</a:t>
            </a:r>
            <a:endParaRPr lang="ru-RU" sz="3200" dirty="0"/>
          </a:p>
        </p:txBody>
      </p:sp>
      <p:sp>
        <p:nvSpPr>
          <p:cNvPr id="4" name="Овал 3"/>
          <p:cNvSpPr/>
          <p:nvPr/>
        </p:nvSpPr>
        <p:spPr>
          <a:xfrm>
            <a:off x="467544" y="3068960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67544" y="4581128"/>
            <a:ext cx="576064" cy="57606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mbousosh5-6aklass.narod.ru/olderfiles/1/karuseli_zastavka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2"/>
          </a:xfrm>
          <a:prstGeom prst="rect">
            <a:avLst/>
          </a:prstGeom>
          <a:noFill/>
        </p:spPr>
      </p:pic>
      <p:pic>
        <p:nvPicPr>
          <p:cNvPr id="3" name="Весёлая карусель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-1693711" y="0"/>
            <a:ext cx="12634587" cy="7101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bedacc377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39752" y="1988840"/>
            <a:ext cx="4032448" cy="403244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476672"/>
            <a:ext cx="763580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Выберите игрушки, </a:t>
            </a:r>
          </a:p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которые девочка хотела подарить Серёже.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giClass,1,3 Answers,Ignore,60,0,0,0,Yes,0,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уб 5"/>
          <p:cNvSpPr/>
          <p:nvPr/>
        </p:nvSpPr>
        <p:spPr>
          <a:xfrm>
            <a:off x="395536" y="4653136"/>
            <a:ext cx="2736304" cy="1368152"/>
          </a:xfrm>
          <a:prstGeom prst="cube">
            <a:avLst>
              <a:gd name="adj" fmla="val 2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уб 6"/>
          <p:cNvSpPr/>
          <p:nvPr/>
        </p:nvSpPr>
        <p:spPr>
          <a:xfrm>
            <a:off x="2771800" y="4653136"/>
            <a:ext cx="2736304" cy="1368152"/>
          </a:xfrm>
          <a:prstGeom prst="cube">
            <a:avLst>
              <a:gd name="adj" fmla="val 2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Куб 4"/>
          <p:cNvSpPr/>
          <p:nvPr/>
        </p:nvSpPr>
        <p:spPr>
          <a:xfrm>
            <a:off x="5148064" y="4653136"/>
            <a:ext cx="2736304" cy="1368152"/>
          </a:xfrm>
          <a:prstGeom prst="cube">
            <a:avLst>
              <a:gd name="adj" fmla="val 22679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Куб 1"/>
          <p:cNvSpPr/>
          <p:nvPr/>
        </p:nvSpPr>
        <p:spPr>
          <a:xfrm>
            <a:off x="2771800" y="3573016"/>
            <a:ext cx="2736304" cy="1368152"/>
          </a:xfrm>
          <a:prstGeom prst="cube">
            <a:avLst>
              <a:gd name="adj" fmla="val 22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Куб 2"/>
          <p:cNvSpPr/>
          <p:nvPr/>
        </p:nvSpPr>
        <p:spPr>
          <a:xfrm>
            <a:off x="5148064" y="3573016"/>
            <a:ext cx="2736304" cy="1368152"/>
          </a:xfrm>
          <a:prstGeom prst="cube">
            <a:avLst>
              <a:gd name="adj" fmla="val 2267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уб 3"/>
          <p:cNvSpPr/>
          <p:nvPr/>
        </p:nvSpPr>
        <p:spPr>
          <a:xfrm>
            <a:off x="5148064" y="2492896"/>
            <a:ext cx="2736304" cy="1368152"/>
          </a:xfrm>
          <a:prstGeom prst="cube">
            <a:avLst>
              <a:gd name="adj" fmla="val 22679"/>
            </a:avLst>
          </a:prstGeom>
          <a:solidFill>
            <a:srgbClr val="00EA6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15616" y="501317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635896" y="393305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12160" y="2852936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63888" y="260648"/>
            <a:ext cx="203087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Рефлексия</a:t>
            </a:r>
            <a:endParaRPr lang="ru-RU" sz="3200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028343"/>
            <a:ext cx="842493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«Зайка»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http://www.bibliogid.ru/images/docs/i_stishok6_3.jpg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«Мишка»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http://kenjik.ru/wp-content/gallery/agnia_barto/barto_mishka.jpg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«Лошадка»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http://audioskazki.net/wp-content/gallery/agnia_barto/barto_loshadka.jpg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«Бычок»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http://lirika.biz/bychok.jpg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«Мячик»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http://2gnomika.ucoz.ru/_pu/0/s10201380.jpg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«Самолёт»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http://mdou43-vologda.narod.ru/15.JPG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«Грузовик»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8"/>
              </a:rPr>
              <a:t>http://audioskazki.net/wp-content/gallery/agnia_barto/barto_gruzovik.jpg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«Кораблик»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9"/>
              </a:rPr>
              <a:t>http://sad1921.ru/assets/images/65/47288837_barto_korablik.jpg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http://5.firepic.org/5/images/2013-03/29/d4vrveovf2i4.jpg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Компас\Pictures\Мишка 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EFF"/>
              </a:clrFrom>
              <a:clrTo>
                <a:srgbClr val="F9FE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" y="4876445"/>
            <a:ext cx="2051720" cy="1981555"/>
          </a:xfrm>
          <a:prstGeom prst="rect">
            <a:avLst/>
          </a:prstGeom>
          <a:noFill/>
        </p:spPr>
      </p:pic>
      <p:pic>
        <p:nvPicPr>
          <p:cNvPr id="3" name="Picture 2" descr="C:\Users\Компас\Pictures\Зайка 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EDDC"/>
              </a:clrFrom>
              <a:clrTo>
                <a:srgbClr val="F6EDDC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607240" y="4642470"/>
            <a:ext cx="2536760" cy="2215530"/>
          </a:xfrm>
          <a:prstGeom prst="rect">
            <a:avLst/>
          </a:prstGeom>
          <a:noFill/>
        </p:spPr>
      </p:pic>
      <p:pic>
        <p:nvPicPr>
          <p:cNvPr id="4" name="Picture 2" descr="C:\Users\Компас\Pictures\лошадк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0" y="1"/>
            <a:ext cx="1979712" cy="2367532"/>
          </a:xfrm>
          <a:prstGeom prst="rect">
            <a:avLst/>
          </a:prstGeom>
          <a:noFill/>
        </p:spPr>
      </p:pic>
      <p:pic>
        <p:nvPicPr>
          <p:cNvPr id="6" name="Picture 2" descr="C:\Users\Компас\Pictures\s1020138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267744" y="4757940"/>
            <a:ext cx="1944216" cy="2100060"/>
          </a:xfrm>
          <a:prstGeom prst="rect">
            <a:avLst/>
          </a:prstGeom>
          <a:noFill/>
        </p:spPr>
      </p:pic>
      <p:pic>
        <p:nvPicPr>
          <p:cNvPr id="1026" name="Picture 2" descr="http://mdou43-vologda.narod.ru/1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04864"/>
            <a:ext cx="2051720" cy="2434937"/>
          </a:xfrm>
          <a:prstGeom prst="rect">
            <a:avLst/>
          </a:prstGeom>
          <a:noFill/>
        </p:spPr>
      </p:pic>
      <p:pic>
        <p:nvPicPr>
          <p:cNvPr id="1028" name="Picture 4" descr="http://audioskazki.net/wp-content/gallery/agnia_barto/barto_gruzovik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90015"/>
            <a:ext cx="1728192" cy="2067985"/>
          </a:xfrm>
          <a:prstGeom prst="rect">
            <a:avLst/>
          </a:prstGeom>
          <a:noFill/>
        </p:spPr>
      </p:pic>
      <p:pic>
        <p:nvPicPr>
          <p:cNvPr id="1030" name="Picture 6" descr="http://sad1921.ru/assets/images/65/47288837_barto_korablik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6296" y="2348880"/>
            <a:ext cx="1907704" cy="2500585"/>
          </a:xfrm>
          <a:prstGeom prst="rect">
            <a:avLst/>
          </a:prstGeom>
          <a:noFill/>
        </p:spPr>
      </p:pic>
      <p:pic>
        <p:nvPicPr>
          <p:cNvPr id="1032" name="Picture 8" descr="http://lirika.biz/bychok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01420" y="0"/>
            <a:ext cx="1842580" cy="220486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23728" y="2310693"/>
            <a:ext cx="4968552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</a:t>
            </a:r>
            <a:endParaRPr lang="ru-RU" sz="8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48.radikal.ru/i121/1308/f7/68a2c7c4e9aa.jpg"/>
          <p:cNvPicPr>
            <a:picLocks noChangeAspect="1" noChangeArrowheads="1"/>
          </p:cNvPicPr>
          <p:nvPr/>
        </p:nvPicPr>
        <p:blipFill>
          <a:blip r:embed="rId2" cstate="print"/>
          <a:srcRect l="4536" t="25704" r="6257" b="12305"/>
          <a:stretch>
            <a:fillRect/>
          </a:stretch>
        </p:blipFill>
        <p:spPr bwMode="auto">
          <a:xfrm>
            <a:off x="0" y="0"/>
            <a:ext cx="9079266" cy="630932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71800" y="6027003"/>
            <a:ext cx="344838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Детский сад</a:t>
            </a:r>
            <a:endParaRPr lang="ru-RU" sz="48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er3ed.qrz.ru/barto/barto4.jpg"/>
          <p:cNvPicPr>
            <a:picLocks noChangeAspect="1" noChangeArrowheads="1"/>
          </p:cNvPicPr>
          <p:nvPr/>
        </p:nvPicPr>
        <p:blipFill>
          <a:blip r:embed="rId2" cstate="print"/>
          <a:srcRect b="8595"/>
          <a:stretch>
            <a:fillRect/>
          </a:stretch>
        </p:blipFill>
        <p:spPr bwMode="auto">
          <a:xfrm>
            <a:off x="683568" y="836712"/>
            <a:ext cx="3115614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771800" y="5934670"/>
            <a:ext cx="38481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Агния </a:t>
            </a:r>
            <a:r>
              <a:rPr lang="ru-RU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Барто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530" name="Picture 2" descr="http://nosmoke.chitai-gorod.ru/upload/iblock/d3c/d3c661ba1cdfb3cf1682001d1be3a015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3952875" cy="5172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тение стихотворения Я расту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332656" y="0"/>
            <a:ext cx="122015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340768"/>
            <a:ext cx="3676916" cy="2808312"/>
          </a:xfrm>
          <a:prstGeom prst="rect">
            <a:avLst/>
          </a:prstGeom>
        </p:spPr>
      </p:pic>
      <p:pic>
        <p:nvPicPr>
          <p:cNvPr id="6" name="Рисунок 5" descr="DSCF75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09120"/>
            <a:ext cx="3131840" cy="2348880"/>
          </a:xfrm>
          <a:prstGeom prst="rect">
            <a:avLst/>
          </a:prstGeom>
        </p:spPr>
      </p:pic>
      <p:pic>
        <p:nvPicPr>
          <p:cNvPr id="8" name="Рисунок 7" descr="DSCF75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012160" y="4509120"/>
            <a:ext cx="3131840" cy="2348880"/>
          </a:xfrm>
          <a:prstGeom prst="rect">
            <a:avLst/>
          </a:prstGeom>
        </p:spPr>
      </p:pic>
      <p:pic>
        <p:nvPicPr>
          <p:cNvPr id="3" name="Рисунок 2" descr="DSCF756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59832" y="4509120"/>
            <a:ext cx="3096344" cy="234888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51520" y="908720"/>
            <a:ext cx="8892480" cy="158417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Здравствуй школа</a:t>
            </a:r>
            <a:endParaRPr lang="ru-RU" sz="80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74.jpg"/>
          <p:cNvPicPr>
            <a:picLocks noChangeAspect="1"/>
          </p:cNvPicPr>
          <p:nvPr/>
        </p:nvPicPr>
        <p:blipFill>
          <a:blip r:embed="rId2" cstate="print"/>
          <a:srcRect l="6642" t="3764" r="33466" b="65099"/>
          <a:stretch>
            <a:fillRect/>
          </a:stretch>
        </p:blipFill>
        <p:spPr>
          <a:xfrm>
            <a:off x="1331640" y="0"/>
            <a:ext cx="6552728" cy="4689108"/>
          </a:xfrm>
          <a:prstGeom prst="rect">
            <a:avLst/>
          </a:prstGeom>
        </p:spPr>
      </p:pic>
      <p:pic>
        <p:nvPicPr>
          <p:cNvPr id="5" name="Рисунок 4" descr="img174.jpg"/>
          <p:cNvPicPr>
            <a:picLocks noChangeAspect="1"/>
          </p:cNvPicPr>
          <p:nvPr/>
        </p:nvPicPr>
        <p:blipFill>
          <a:blip r:embed="rId2" cstate="print"/>
          <a:srcRect l="13288" t="35300" r="38861" b="55043"/>
          <a:stretch>
            <a:fillRect/>
          </a:stretch>
        </p:blipFill>
        <p:spPr>
          <a:xfrm>
            <a:off x="1331640" y="4797152"/>
            <a:ext cx="6517232" cy="1810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934</TotalTime>
  <Words>140</Words>
  <Application>Microsoft Office PowerPoint</Application>
  <PresentationFormat>Экран (4:3)</PresentationFormat>
  <Paragraphs>57</Paragraphs>
  <Slides>32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</dc:title>
  <dc:subject>Любимые игрушки. А.Барто "Я выросла"</dc:subject>
  <dc:creator>С.В.Четверикова</dc:creator>
  <cp:lastModifiedBy>User</cp:lastModifiedBy>
  <cp:revision>92</cp:revision>
  <dcterms:created xsi:type="dcterms:W3CDTF">2014-03-16T18:40:51Z</dcterms:created>
  <dcterms:modified xsi:type="dcterms:W3CDTF">2014-04-23T15:09:59Z</dcterms:modified>
</cp:coreProperties>
</file>