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4" r:id="rId19"/>
    <p:sldId id="275" r:id="rId20"/>
    <p:sldId id="276" r:id="rId21"/>
    <p:sldId id="277" r:id="rId22"/>
    <p:sldId id="27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6353-4271-48E9-97E0-3F8EDB5D0B5E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DB269F3-95AE-44A5-B0B3-A4F1BC365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20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6353-4271-48E9-97E0-3F8EDB5D0B5E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B269F3-95AE-44A5-B0B3-A4F1BC365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86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6353-4271-48E9-97E0-3F8EDB5D0B5E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B269F3-95AE-44A5-B0B3-A4F1BC365E7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740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6353-4271-48E9-97E0-3F8EDB5D0B5E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B269F3-95AE-44A5-B0B3-A4F1BC365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180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6353-4271-48E9-97E0-3F8EDB5D0B5E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B269F3-95AE-44A5-B0B3-A4F1BC365E7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3285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6353-4271-48E9-97E0-3F8EDB5D0B5E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B269F3-95AE-44A5-B0B3-A4F1BC365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205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6353-4271-48E9-97E0-3F8EDB5D0B5E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69F3-95AE-44A5-B0B3-A4F1BC365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428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6353-4271-48E9-97E0-3F8EDB5D0B5E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69F3-95AE-44A5-B0B3-A4F1BC365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33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6353-4271-48E9-97E0-3F8EDB5D0B5E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69F3-95AE-44A5-B0B3-A4F1BC365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7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6353-4271-48E9-97E0-3F8EDB5D0B5E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B269F3-95AE-44A5-B0B3-A4F1BC365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27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6353-4271-48E9-97E0-3F8EDB5D0B5E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DB269F3-95AE-44A5-B0B3-A4F1BC365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25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6353-4271-48E9-97E0-3F8EDB5D0B5E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DB269F3-95AE-44A5-B0B3-A4F1BC365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54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6353-4271-48E9-97E0-3F8EDB5D0B5E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69F3-95AE-44A5-B0B3-A4F1BC365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823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6353-4271-48E9-97E0-3F8EDB5D0B5E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69F3-95AE-44A5-B0B3-A4F1BC365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96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6353-4271-48E9-97E0-3F8EDB5D0B5E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69F3-95AE-44A5-B0B3-A4F1BC365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41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6353-4271-48E9-97E0-3F8EDB5D0B5E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B269F3-95AE-44A5-B0B3-A4F1BC365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22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36353-4271-48E9-97E0-3F8EDB5D0B5E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DB269F3-95AE-44A5-B0B3-A4F1BC365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2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706806" y="1558735"/>
            <a:ext cx="9485194" cy="914400"/>
          </a:xfrm>
        </p:spPr>
        <p:txBody>
          <a:bodyPr>
            <a:noAutofit/>
          </a:bodyPr>
          <a:lstStyle/>
          <a:p>
            <a:r>
              <a:rPr lang="ru-RU" sz="3600" dirty="0"/>
              <a:t>Выявить, какие органы чувств есть у человека и как при их помощи человек получает информацию об окружающем мире. Узнать о роли органов чувств в жизни человека.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06806" y="444522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Цель урока: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212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45" y="798367"/>
            <a:ext cx="11508127" cy="5670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4086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5006" y="269122"/>
            <a:ext cx="34964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Обоняние.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821" y="1337581"/>
            <a:ext cx="7564840" cy="5166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2945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242" y="218790"/>
            <a:ext cx="2306471" cy="33301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900" y="218791"/>
            <a:ext cx="2790920" cy="30839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509" y="218791"/>
            <a:ext cx="2461431" cy="34460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877" y="3659115"/>
            <a:ext cx="3452314" cy="30020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7131" y="3499631"/>
            <a:ext cx="4477826" cy="33583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8047" y="3726894"/>
            <a:ext cx="2578893" cy="309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01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258" y="1032679"/>
            <a:ext cx="8307506" cy="5538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91751" y="17016"/>
            <a:ext cx="21371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/>
              <a:t>Вкус.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455755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48" y="585148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8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012" y="557852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05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5753" y="310065"/>
            <a:ext cx="31245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Осязание.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522" y="1300020"/>
            <a:ext cx="7620000" cy="507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4760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006" y="508165"/>
            <a:ext cx="7573370" cy="607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21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19" y="1708955"/>
            <a:ext cx="4664550" cy="466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669" y="233895"/>
            <a:ext cx="6186811" cy="2513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794" y="3003147"/>
            <a:ext cx="5515686" cy="3673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8771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904" y="249782"/>
            <a:ext cx="8507531" cy="639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1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7076" y="623964"/>
            <a:ext cx="84144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Многогранный мир чувств.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779" y="1599346"/>
            <a:ext cx="6322325" cy="5121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0534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99" y="402017"/>
            <a:ext cx="9246281" cy="6176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3099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32" y="148456"/>
            <a:ext cx="10058400" cy="67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83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1021" y="1177457"/>
            <a:ext cx="8866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Вывод: </a:t>
            </a:r>
          </a:p>
          <a:p>
            <a:endParaRPr lang="ru-RU" sz="3600" dirty="0" smtClean="0"/>
          </a:p>
          <a:p>
            <a:r>
              <a:rPr lang="ru-RU" sz="3600" dirty="0" smtClean="0"/>
              <a:t>Мы воспринимаем мир сразу всеми органами чувств. Их сигналы дополняют друг друга. Мозг обрабатывает эти сигналы и составляет единое впечатление о том, что нас окружает.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18453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91222" y="105348"/>
            <a:ext cx="22300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/>
              <a:t>Слух.</a:t>
            </a:r>
            <a:endParaRPr lang="ru-RU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164" y="1037588"/>
            <a:ext cx="7444713" cy="5820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0887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775" y="643872"/>
            <a:ext cx="10249111" cy="5047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4622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50" y="1055515"/>
            <a:ext cx="10457185" cy="5140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981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17" y="562615"/>
            <a:ext cx="8411854" cy="6028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806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792" y="1578591"/>
            <a:ext cx="8932461" cy="4466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02072" y="364657"/>
            <a:ext cx="2993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Зрение.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393431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87" y="599053"/>
            <a:ext cx="8830101" cy="5938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8349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245" y="280896"/>
            <a:ext cx="9779567" cy="6577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011451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</TotalTime>
  <Words>77</Words>
  <Application>Microsoft Office PowerPoint</Application>
  <PresentationFormat>Широкоэкранный</PresentationFormat>
  <Paragraphs>11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8</cp:revision>
  <dcterms:created xsi:type="dcterms:W3CDTF">2014-05-21T17:09:19Z</dcterms:created>
  <dcterms:modified xsi:type="dcterms:W3CDTF">2014-05-21T19:13:26Z</dcterms:modified>
</cp:coreProperties>
</file>