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62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06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8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52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4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2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2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77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60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7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DFAD7FF-B50B-4E05-9E02-3E0F31A4A86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1AA3F12-E712-4E78-8F72-3C31BD20F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7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9894" y="564150"/>
            <a:ext cx="8279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Организм человека – это живой организм, и все живые организмы отличаются от неживых тел…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04096" y="248561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1. дыхание</a:t>
            </a: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2. питание</a:t>
            </a: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3. рост</a:t>
            </a: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4. размножение</a:t>
            </a: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5. выделение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0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334" y="246223"/>
            <a:ext cx="6628263" cy="6278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Откуда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берут живые организмы энергию? </a:t>
            </a:r>
            <a:endParaRPr lang="ru-RU" sz="2800" b="1" dirty="0" smtClean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b="1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ля чего необходим кислород нашему организму?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что обеспечивает наш организм кислородом?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 чего избавляют организм органы дыхания? </a:t>
            </a:r>
            <a:endParaRPr lang="ru-RU" sz="2800" b="1" dirty="0">
              <a:solidFill>
                <a:srgbClr val="7030A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3828" y="848451"/>
            <a:ext cx="77130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Comic Sans MS" panose="030F0702030302020204" pitchFamily="66" charset="0"/>
              </a:rPr>
              <a:t>(С помощью кислорода из органических веществ клетки нашего организма получают энергию.)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02739" y="2347720"/>
            <a:ext cx="622216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получения энергии, необходимой для обеспечения всех жизненных процессов нашего организма.)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44745" y="5821434"/>
            <a:ext cx="3538148" cy="4881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(От углекислого газа.)</a:t>
            </a:r>
            <a:endParaRPr lang="ru-RU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78783" y="4262755"/>
            <a:ext cx="2991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(Органы дыхания.)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8190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346" y="616686"/>
            <a:ext cx="10094794" cy="5671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надо дышать не ртом, а носом?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(Чтобы согреть и очистить воздух.)</a:t>
            </a:r>
            <a:endParaRPr lang="ru-RU" sz="2400" b="1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пыль из воздуха не попадает в легкие?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(Нос – фильтр.)</a:t>
            </a:r>
            <a:endParaRPr lang="ru-RU" sz="2400" b="1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было бы, если бы трахея не была жесткой, ребристой трубкой?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(Если бы завязали туго шарф, то задохнулись бы.)</a:t>
            </a:r>
            <a:endParaRPr lang="ru-RU" sz="2400" b="1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было бы, если бы поверхность дыхательных органов не была покрыта особыми клетками и ресничками?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(Пыль проникала бы в легкие.)</a:t>
            </a:r>
            <a:endParaRPr lang="ru-RU" sz="2400" b="1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7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501" y="251101"/>
            <a:ext cx="10840872" cy="634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Выберите сведения о вреде курения.</a:t>
            </a:r>
            <a:endParaRPr lang="ru-RU" sz="2000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Курение опасно для здоровья.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Завершать любые споры лучше добрыми словами.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 – яд, люди вдыхают никотин при курении.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Нельзя приносить животных из леса домой, они могут погибнуть.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каждой сигарете содержится около 15 вредных веществ, приводящих к раку.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Каждая выкуренная сигарета укорачивает жизнь курильщика на 8 минут.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Курильщик за год вбирает в свои легкие литр смолы.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Недружелюбный тон общения может стать причиной конфликта.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Дым сигарет делает зубы и пальцы курильщика желтыми.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Аппетит приходит во время еды.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 рта курящего плохо пахнет, он не различает вкус еды.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Курящий человек становится раздражительным.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 слуха у кузнечика находится на ногах.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Курение – это тяжелое заболевание, от которого можно умереть.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773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70</TotalTime>
  <Words>166</Words>
  <Application>Microsoft Office PowerPoint</Application>
  <PresentationFormat>Широкоэкранный</PresentationFormat>
  <Paragraphs>41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Comic Sans MS</vt:lpstr>
      <vt:lpstr>Corbel</vt:lpstr>
      <vt:lpstr>Symbol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6</cp:revision>
  <dcterms:created xsi:type="dcterms:W3CDTF">2014-05-14T22:34:25Z</dcterms:created>
  <dcterms:modified xsi:type="dcterms:W3CDTF">2014-05-14T23:44:51Z</dcterms:modified>
</cp:coreProperties>
</file>