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63" r:id="rId5"/>
    <p:sldId id="259" r:id="rId6"/>
    <p:sldId id="260" r:id="rId7"/>
    <p:sldId id="266" r:id="rId8"/>
    <p:sldId id="262" r:id="rId9"/>
    <p:sldId id="261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FAF8"/>
    <a:srgbClr val="55F13B"/>
    <a:srgbClr val="ABE6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5464A8-5E9E-4599-87B7-19F66D30A5D9}" type="datetimeFigureOut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7E6749A-9094-48A7-AEA5-6452343CD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216888-3FF7-4E4A-952A-1D034D4FD6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0A0CB-24F1-4380-B843-76AD4CCAFDED}" type="datetime1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D252-DFF1-415A-8936-CF0CF89AD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1D83C-13F0-4DC3-8C40-81083582F9AA}" type="datetime1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6DC05-DC05-4B17-8FC7-6FE5DE18E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CF35F-182C-4F28-8C54-63BC1D867759}" type="datetime1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6F8C4-06FF-46A9-AD3D-5819E8244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9334-9BE7-424D-A834-90F4843D96D4}" type="datetime1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C3496-39CB-41EC-896F-9D12934CE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59692-ABF2-4EF8-95EE-2A8777C78575}" type="datetime1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E010F-DCE9-4204-9547-FC363AE82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DBF5E-8390-495A-90A2-FBF10C5C0C70}" type="datetime1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D780E-2D50-47F9-B367-CF997105F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EA057-495F-4938-AF26-3A845929B264}" type="datetime1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37F44-948D-40A3-9691-D18741E2D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A61B7-115E-417A-AD30-1DE9AADC6EBD}" type="datetime1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5DD43-ED74-4E6F-95FE-EE078A555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82E5A-35A7-456B-8C92-B45DE529C0EE}" type="datetime1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B059-FDB9-4172-8FB6-9F22696BB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09943-C101-4C3B-86D8-A67E3A755760}" type="datetime1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47ACF-189F-442E-B352-331F75EE0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07B9B-AE16-49D4-869B-A044BB2EE3B3}" type="datetime1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62901-B618-472C-8E33-02BA861E5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CD98E4-53C7-4504-BFAA-C89DDCECAEE3}" type="datetime1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0B08C5-25A7-4190-91A1-5FD3471BA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85813" y="3000375"/>
            <a:ext cx="7772400" cy="1470025"/>
          </a:xfrm>
        </p:spPr>
        <p:txBody>
          <a:bodyPr/>
          <a:lstStyle/>
          <a:p>
            <a:r>
              <a:rPr lang="ru-RU" dirty="0" smtClean="0"/>
              <a:t>Математика </a:t>
            </a:r>
            <a:r>
              <a:rPr lang="ru-RU" smtClean="0"/>
              <a:t>в сказках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45720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Выполнила ученица 3 а класса МОУСОШ « 2 Ягодина Екатерина</a:t>
            </a:r>
            <a:endParaRPr lang="ru-RU" dirty="0" smtClean="0"/>
          </a:p>
        </p:txBody>
      </p:sp>
      <p:sp>
        <p:nvSpPr>
          <p:cNvPr id="5" name="Овал 4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Овал 17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7" name="Овал 26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Овал 35"/>
          <p:cNvSpPr/>
          <p:nvPr/>
        </p:nvSpPr>
        <p:spPr>
          <a:xfrm rot="2585452">
            <a:off x="6340475" y="768350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357938" y="928688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 rot="19933222">
            <a:off x="6692900" y="769938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rot="2585452">
            <a:off x="2635250" y="338138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652713" y="498475"/>
            <a:ext cx="46037" cy="246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 rot="19933222">
            <a:off x="2989263" y="338138"/>
            <a:ext cx="44450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2585452">
            <a:off x="8670925" y="909638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688388" y="1069975"/>
            <a:ext cx="46037" cy="246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19933222">
            <a:off x="9023350" y="909638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 rot="19221648" flipH="1">
            <a:off x="7980363" y="444500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2352785" flipH="1">
            <a:off x="7897813" y="136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364538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8293100" y="52387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8293100" y="23813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864475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 rot="19221648" flipH="1">
            <a:off x="115888" y="444500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2352785" flipH="1">
            <a:off x="33338" y="136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00063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28625" y="52387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28625" y="23813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0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 rot="19221648" flipH="1">
            <a:off x="4979988" y="276225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 rot="2352785" flipH="1">
            <a:off x="4897438" y="-31750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5364163" y="14128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5292725" y="355600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5292725" y="-144463"/>
            <a:ext cx="71438" cy="28575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4864100" y="14128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6619875" y="492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643688" y="7143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929313" y="7143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5929313" y="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6715125" y="35718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786438" y="35718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6286500" y="8572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286500" y="-142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6072198" y="21429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90" name="Овал 89"/>
          <p:cNvSpPr/>
          <p:nvPr/>
        </p:nvSpPr>
        <p:spPr>
          <a:xfrm>
            <a:off x="7143750" y="1071563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6013" y="2141538"/>
            <a:ext cx="46037" cy="246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 rot="19221648" flipH="1">
            <a:off x="1479550" y="251618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 rot="2352785" flipH="1">
            <a:off x="1397000" y="220821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1863725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1792288" y="259556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1792288" y="209550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1363663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2352785" flipH="1">
            <a:off x="6969125" y="2279650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7364413" y="2667000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7364413" y="216693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8305469">
            <a:off x="5200650" y="2386013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5217319" y="2545557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4053239">
            <a:off x="5553075" y="2386013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 rot="15720017">
            <a:off x="5001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 rot="6882240" flipH="1">
            <a:off x="1788319" y="397669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 rot="4529455">
            <a:off x="2255044" y="570706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149475" y="523875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 rot="4529455">
            <a:off x="2183606" y="284957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 rot="4529455">
            <a:off x="1754982" y="570706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6500826" y="1714488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3857620" y="2143116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0" y="92867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3143240" y="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7072330" y="0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2143108" y="1857364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2643188" y="2357438"/>
            <a:ext cx="357187" cy="3571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5929313" y="235743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1000125" y="0"/>
            <a:ext cx="357188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7643813" y="714375"/>
            <a:ext cx="357187" cy="357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сказках есть счастливые числа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Почему число 7 счастливое?</a:t>
            </a:r>
          </a:p>
          <a:p>
            <a:r>
              <a:rPr lang="ru-RU" dirty="0" smtClean="0"/>
              <a:t>Связано с тайной</a:t>
            </a:r>
          </a:p>
          <a:p>
            <a:r>
              <a:rPr lang="ru-RU" dirty="0" smtClean="0"/>
              <a:t>Познание истины</a:t>
            </a:r>
          </a:p>
          <a:p>
            <a:r>
              <a:rPr lang="ru-RU" dirty="0" smtClean="0"/>
              <a:t>7 цветов</a:t>
            </a:r>
          </a:p>
          <a:p>
            <a:r>
              <a:rPr lang="ru-RU" dirty="0" smtClean="0"/>
              <a:t>7 нот</a:t>
            </a:r>
          </a:p>
          <a:p>
            <a:r>
              <a:rPr lang="ru-RU" dirty="0" smtClean="0"/>
              <a:t>7 даров святого духа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DBF5E-8390-495A-90A2-FBF10C5C0C70}" type="datetime1">
              <a:rPr lang="ru-RU" smtClean="0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D780E-2D50-47F9-B367-CF997105F14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22529" name="Picture 1" descr="C:\Users\Марина\Desktop\post-168621-13718031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9"/>
            <a:ext cx="3024336" cy="4431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3"/>
            <a:ext cx="4038600" cy="4680520"/>
          </a:xfrm>
        </p:spPr>
        <p:txBody>
          <a:bodyPr/>
          <a:lstStyle/>
          <a:p>
            <a:r>
              <a:rPr lang="ru-RU" dirty="0" smtClean="0"/>
              <a:t>Выбор чисел в сказках не случаен и основан на народном представлении о значении числа?</a:t>
            </a:r>
          </a:p>
          <a:p>
            <a:r>
              <a:rPr lang="ru-RU" dirty="0" smtClean="0"/>
              <a:t>Числа помогают лучше понять и почувствовать идею сказки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DBF5E-8390-495A-90A2-FBF10C5C0C70}" type="datetime1">
              <a:rPr lang="ru-RU" smtClean="0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D780E-2D50-47F9-B367-CF997105F14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21505" name="Picture 1" descr="C:\Users\Марина\Desktop\Внеклассные занятия по математике\картинки к сказкам\Баба Яга и соловей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435" y="1600200"/>
            <a:ext cx="3075485" cy="4093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Народные секреты чисел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340768"/>
            <a:ext cx="5004048" cy="4857403"/>
          </a:xfrm>
        </p:spPr>
        <p:txBody>
          <a:bodyPr/>
          <a:lstStyle/>
          <a:p>
            <a:r>
              <a:rPr lang="ru-RU" dirty="0" smtClean="0"/>
              <a:t>С числами, которые называют магическими, сталкивались все. В сказках, легендах, пословицах и поговорках, в календарях и на циферблатах, в ритуалах и культах мы встречаем Святую Троицу, три желания, семь дней недели, семерых козлят, 12 месяцев.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DBF5E-8390-495A-90A2-FBF10C5C0C70}" type="datetime1">
              <a:rPr lang="ru-RU" smtClean="0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D780E-2D50-47F9-B367-CF997105F14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7410" name="Picture 2" descr="C:\Users\Марина\Desktop\Внеклассные занятия по математике\картинки к сказкам\54f4a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3559108" cy="267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Число 3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5472608"/>
          </a:xfrm>
        </p:spPr>
        <p:txBody>
          <a:bodyPr/>
          <a:lstStyle/>
          <a:p>
            <a:r>
              <a:rPr lang="ru-RU" dirty="0" smtClean="0"/>
              <a:t>Люди всюду встречали или думали, что встречают, деление на 3. </a:t>
            </a:r>
          </a:p>
          <a:p>
            <a:r>
              <a:rPr lang="ru-RU" dirty="0" smtClean="0"/>
              <a:t>Они видели, что вселенная состоит из неба, земли и воды;</a:t>
            </a:r>
          </a:p>
          <a:p>
            <a:r>
              <a:rPr lang="ru-RU" dirty="0" smtClean="0"/>
              <a:t> перед ними стояли небесные светила - солнце, луна и звезды; </a:t>
            </a:r>
          </a:p>
          <a:p>
            <a:r>
              <a:rPr lang="ru-RU" dirty="0" smtClean="0"/>
              <a:t>в телах они наблюдали три измерения - длину, ширину и высоту; </a:t>
            </a:r>
          </a:p>
          <a:p>
            <a:r>
              <a:rPr lang="ru-RU" dirty="0" smtClean="0"/>
              <a:t>во времени - прошлое, настоящее и будущее.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707884-780D-4BB6-9038-DD595A5EE065}" type="datetime1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A5D27-CF41-44CF-A498-1D93F7F3C30C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Почему </a:t>
            </a:r>
            <a:r>
              <a:rPr lang="ru-RU" sz="3200" dirty="0" smtClean="0"/>
              <a:t>в русских сказках любимым числом является 3?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Волшебное и магическое</a:t>
            </a:r>
          </a:p>
          <a:p>
            <a:r>
              <a:rPr lang="ru-RU" dirty="0" smtClean="0"/>
              <a:t>Триединство в православной вере</a:t>
            </a:r>
          </a:p>
          <a:p>
            <a:r>
              <a:rPr lang="ru-RU" dirty="0" smtClean="0"/>
              <a:t>Три главных этапа в жизни</a:t>
            </a:r>
          </a:p>
          <a:p>
            <a:r>
              <a:rPr lang="ru-RU" dirty="0" smtClean="0"/>
              <a:t>Оптимальное число 1-мало, 2 –не интересно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DBF5E-8390-495A-90A2-FBF10C5C0C70}" type="datetime1">
              <a:rPr lang="ru-RU" smtClean="0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D780E-2D50-47F9-B367-CF997105F14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23553" name="Picture 1" descr="C:\Users\Марина\Desktop\post-309840-13070987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4038600" cy="3097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Число 3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484784"/>
            <a:ext cx="4690864" cy="4641379"/>
          </a:xfrm>
        </p:spPr>
        <p:txBody>
          <a:bodyPr/>
          <a:lstStyle/>
          <a:p>
            <a:r>
              <a:rPr lang="ru-RU" i="1" u="sng" dirty="0" smtClean="0"/>
              <a:t>Сказка «Царевна лягушка»</a:t>
            </a:r>
            <a:endParaRPr lang="ru-RU" dirty="0" smtClean="0"/>
          </a:p>
          <a:p>
            <a:r>
              <a:rPr lang="ru-RU" dirty="0" smtClean="0"/>
              <a:t>Было у царя </a:t>
            </a:r>
            <a:r>
              <a:rPr lang="ru-RU" b="1" dirty="0" smtClean="0"/>
              <a:t>3</a:t>
            </a:r>
            <a:r>
              <a:rPr lang="ru-RU" dirty="0" smtClean="0"/>
              <a:t> сына. </a:t>
            </a:r>
            <a:r>
              <a:rPr lang="ru-RU" b="1" dirty="0" smtClean="0"/>
              <a:t>3</a:t>
            </a:r>
            <a:r>
              <a:rPr lang="ru-RU" dirty="0" smtClean="0"/>
              <a:t> задания давал царь невестам: испечь хлеб, соткать ковёр и смотр невест. Лягушка </a:t>
            </a:r>
            <a:r>
              <a:rPr lang="ru-RU" b="1" dirty="0" smtClean="0"/>
              <a:t>3</a:t>
            </a:r>
            <a:r>
              <a:rPr lang="ru-RU" dirty="0" smtClean="0"/>
              <a:t> раза превращалась в царевну. На царевну было наложено заклятие: </a:t>
            </a:r>
            <a:r>
              <a:rPr lang="ru-RU" b="1" dirty="0" smtClean="0"/>
              <a:t>3</a:t>
            </a:r>
            <a:r>
              <a:rPr lang="ru-RU" dirty="0" smtClean="0"/>
              <a:t> года быть лягушкою.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DBF5E-8390-495A-90A2-FBF10C5C0C70}" type="datetime1">
              <a:rPr lang="ru-RU" smtClean="0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D780E-2D50-47F9-B367-CF997105F14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8434" name="Picture 2" descr="C:\Users\Марина\Desktop\Внеклассные занятия по математике\картинки к сказкам\10264249-13691704909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3610744" cy="241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Число 27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/>
          <a:p>
            <a:r>
              <a:rPr lang="ru-RU" dirty="0" smtClean="0"/>
              <a:t>От 3 </a:t>
            </a:r>
            <a:r>
              <a:rPr lang="ru-RU" dirty="0" err="1" smtClean="0"/>
              <a:t>х</a:t>
            </a:r>
            <a:r>
              <a:rPr lang="ru-RU" dirty="0" smtClean="0"/>
              <a:t> 3 = 9 делается шаг к 3 * 9 = 27. Это число тоже имеет магическую силу, например, при заклинании духов болезней. От него происходит и знаменитое сказочное «за тридевять земель».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DBF5E-8390-495A-90A2-FBF10C5C0C70}" type="datetime1">
              <a:rPr lang="ru-RU" smtClean="0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D780E-2D50-47F9-B367-CF997105F14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9459" name="Picture 3" descr="C:\Users\Марина\Desktop\5LTkyZWY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44824"/>
            <a:ext cx="449476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64096"/>
          </a:xfrm>
        </p:spPr>
        <p:txBody>
          <a:bodyPr/>
          <a:lstStyle/>
          <a:p>
            <a:r>
              <a:rPr lang="ru-RU" dirty="0" smtClean="0"/>
              <a:t>Число 7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29336" y="1124744"/>
            <a:ext cx="4614664" cy="5361459"/>
          </a:xfrm>
        </p:spPr>
        <p:txBody>
          <a:bodyPr/>
          <a:lstStyle/>
          <a:p>
            <a:r>
              <a:rPr lang="ru-RU" dirty="0" smtClean="0"/>
              <a:t> Число 7 буквально пронизывает всю историю культуры народов Земли.</a:t>
            </a:r>
          </a:p>
          <a:p>
            <a:r>
              <a:rPr lang="ru-RU" dirty="0" smtClean="0"/>
              <a:t>    Зародился культ числа 7 в Древнем Вавилоне. Наблюдая небо, древние астрономы насчитывали 7 планет: Солнце, Луну, Меркурий, Венеру</a:t>
            </a:r>
            <a:r>
              <a:rPr lang="ru-RU" dirty="0" smtClean="0"/>
              <a:t>, Марс, Юпитер и Сатурн.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DBF5E-8390-495A-90A2-FBF10C5C0C70}" type="datetime1">
              <a:rPr lang="ru-RU" smtClean="0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D780E-2D50-47F9-B367-CF997105F14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0482" name="Picture 2" descr="C:\Users\Марина\Desktop\Внеклассные занятия по математике\картинки к сказкам\582549086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319697" cy="4060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Число 12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340768"/>
            <a:ext cx="4038600" cy="4525963"/>
          </a:xfrm>
        </p:spPr>
        <p:txBody>
          <a:bodyPr/>
          <a:lstStyle/>
          <a:p>
            <a:r>
              <a:rPr lang="ru-RU" dirty="0" smtClean="0"/>
              <a:t>В Древнем Вавилоне самым замечательным числом было 12. На 12 месяцев, по числу созвездий Зодиака, вавилоняне делили год.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DBF5E-8390-495A-90A2-FBF10C5C0C70}" type="datetime1">
              <a:rPr lang="ru-RU" smtClean="0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D780E-2D50-47F9-B367-CF997105F14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4578" name="Picture 2" descr="http://art16.ru/gallery2/d/68708-4/08227.jpg"/>
          <p:cNvPicPr>
            <a:picLocks noChangeAspect="1" noChangeArrowheads="1"/>
          </p:cNvPicPr>
          <p:nvPr/>
        </p:nvPicPr>
        <p:blipFill>
          <a:blip r:embed="rId2" cstate="print"/>
          <a:srcRect l="4764" b="4348"/>
          <a:stretch>
            <a:fillRect/>
          </a:stretch>
        </p:blipFill>
        <p:spPr bwMode="auto">
          <a:xfrm>
            <a:off x="251520" y="1556792"/>
            <a:ext cx="490744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В сказках есть несчастливые числа 4 и 6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19872" y="1628800"/>
            <a:ext cx="5184576" cy="4464496"/>
          </a:xfrm>
        </p:spPr>
        <p:txBody>
          <a:bodyPr/>
          <a:lstStyle/>
          <a:p>
            <a:r>
              <a:rPr lang="ru-RU" dirty="0" smtClean="0"/>
              <a:t>Почему в русских народных сказках числа 4 и 6 были несчастливыми?</a:t>
            </a:r>
          </a:p>
          <a:p>
            <a:r>
              <a:rPr lang="ru-RU" dirty="0" smtClean="0"/>
              <a:t>Самые большие церковные посты</a:t>
            </a:r>
          </a:p>
          <a:p>
            <a:r>
              <a:rPr lang="ru-RU" dirty="0" smtClean="0"/>
              <a:t>Загадывали 4 загадки</a:t>
            </a:r>
          </a:p>
          <a:p>
            <a:r>
              <a:rPr lang="ru-RU" dirty="0" smtClean="0"/>
              <a:t>Королевичи погибали на 6 задании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DBF5E-8390-495A-90A2-FBF10C5C0C70}" type="datetime1">
              <a:rPr lang="ru-RU" smtClean="0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D780E-2D50-47F9-B367-CF997105F14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5601" name="Picture 1" descr="C:\Users\Марина\Desktop\walking_4_hc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1962150" cy="2733675"/>
          </a:xfrm>
          <a:prstGeom prst="rect">
            <a:avLst/>
          </a:prstGeom>
          <a:noFill/>
        </p:spPr>
      </p:pic>
      <p:pic>
        <p:nvPicPr>
          <p:cNvPr id="25602" name="Picture 2" descr="C:\Users\Марина\Desktop\14680926-snake-font-digit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645024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3. математика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13. математика.</Template>
  <TotalTime>67</TotalTime>
  <Words>409</Words>
  <Application>Microsoft Office PowerPoint</Application>
  <PresentationFormat>Экран (4:3)</PresentationFormat>
  <Paragraphs>66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Calibri</vt:lpstr>
      <vt:lpstr>Arial</vt:lpstr>
      <vt:lpstr>нач.школа 13. математика.</vt:lpstr>
      <vt:lpstr>Математика в сказках</vt:lpstr>
      <vt:lpstr>Народные секреты чисел</vt:lpstr>
      <vt:lpstr>Число 3 </vt:lpstr>
      <vt:lpstr> Почему в русских сказках любимым числом является 3? </vt:lpstr>
      <vt:lpstr>Число 3</vt:lpstr>
      <vt:lpstr>Число 27 </vt:lpstr>
      <vt:lpstr>Число 7 </vt:lpstr>
      <vt:lpstr>Число 12</vt:lpstr>
      <vt:lpstr>В сказках есть несчастливые числа 4 и 6 </vt:lpstr>
      <vt:lpstr>В сказках есть счастливые числа </vt:lpstr>
      <vt:lpstr>Вывод: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в казках</dc:title>
  <dc:creator>Марина</dc:creator>
  <dc:description>http://aida.ucoz.ru</dc:description>
  <cp:lastModifiedBy>Марина</cp:lastModifiedBy>
  <cp:revision>7</cp:revision>
  <dcterms:created xsi:type="dcterms:W3CDTF">2014-06-22T13:38:04Z</dcterms:created>
  <dcterms:modified xsi:type="dcterms:W3CDTF">2014-06-22T14:45:25Z</dcterms:modified>
</cp:coreProperties>
</file>