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63" r:id="rId6"/>
    <p:sldId id="259" r:id="rId7"/>
    <p:sldId id="265" r:id="rId8"/>
    <p:sldId id="261" r:id="rId9"/>
    <p:sldId id="260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CC66"/>
    <a:srgbClr val="54AA62"/>
    <a:srgbClr val="C23CB2"/>
    <a:srgbClr val="ACFAF8"/>
    <a:srgbClr val="55F13B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903412-D5DC-4E06-B00D-010B86DB5814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00953E-FE05-406A-9D71-C5D3B3EC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CD53B-45C5-4595-9C5F-52ADCA65D2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D0D9-0AC3-4513-830C-6E3CBC67BB3D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8CDC-FC75-4C4E-A31B-2D00DF399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0698-D2DF-42D9-A6A0-F9781A462C7A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1D99-050C-4087-A410-254D6BBD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DE52-3B42-4E76-AA6E-8752DAEEAD47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DD69-B9F4-4422-A49B-599C35BF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7FDC-B388-41A8-A248-85D5400A7B31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3330-46EE-4A0D-B897-93BC6A725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5BB2-9B97-487F-AF91-2416F0D5F9F4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EEC-548B-432B-9581-6BB4604D7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E28B-213C-4FE9-8F28-C85D876C9C6C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579C-9F5D-4C96-95C3-E1FDD5D4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DEDC-8312-4758-843D-A14913CF8A2F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6091-18CA-4CC8-B784-DEB40C2F7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99E7-F978-4CA7-9F1C-9BEFCD2B5658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F206-B729-4680-9BDD-E050C374E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429C-DB45-42D9-86C2-475174B4DC3F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DFEE-F711-4103-A601-F0B09CA57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C9D1-60DA-4413-A34D-5813762F7A05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4D7C-AB02-4460-B1DE-6998F121E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00B5-14F0-4EF6-94EF-8EDDEFE472FF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370C-E53F-452D-8466-0F3A25D56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F00F4-4A38-4D13-BBC2-4BAEC9010915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83099-B090-46E2-9120-FA1FE1F5B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%20&#1084;&#1080;&#1088;&#1077;%20&#1078;&#1080;&#1074;&#1086;&#1090;&#1085;&#1099;&#1093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The%20Animals%20-%20&#1042;%20&#1084;&#1080;&#1088;&#1077;%20&#1078;&#1080;&#1074;&#1086;&#1090;&#1085;&#1099;&#1093;%20(mp3ostrov.com)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9065" y="2924944"/>
            <a:ext cx="8424935" cy="1470025"/>
          </a:xfrm>
        </p:spPr>
        <p:txBody>
          <a:bodyPr/>
          <a:lstStyle/>
          <a:p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Математика в мире животных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54AA62"/>
                </a:solidFill>
                <a:latin typeface="Monotype Corsiva" pitchFamily="66" charset="0"/>
              </a:rPr>
              <a:t>Подготовила Смирнова О. А.</a:t>
            </a: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9" name="В мире животных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898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В царстве пернатых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F7FDC-B388-41A8-A248-85D5400A7B31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63330-46EE-4A0D-B897-93BC6A72589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2" name="Picture 4" descr="C:\Documents and Settings\User\Рабочий стол\каме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876"/>
            <a:ext cx="18593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Documents and Settings\User\Рабочий стол\синичка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785926"/>
            <a:ext cx="1839866" cy="157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Масса какой птицы меньше, </a:t>
            </a:r>
          </a:p>
          <a:p>
            <a:pPr>
              <a:buNone/>
            </a:pPr>
            <a:r>
              <a:rPr lang="ru-RU" b="1" dirty="0" smtClean="0"/>
              <a:t>если у – масса каменки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</a:t>
            </a:r>
            <a:r>
              <a:rPr lang="ru-RU" b="1" dirty="0" err="1" smtClean="0"/>
              <a:t>х</a:t>
            </a:r>
            <a:r>
              <a:rPr lang="ru-RU" b="1" dirty="0" smtClean="0"/>
              <a:t> – масса синицы</a:t>
            </a:r>
          </a:p>
          <a:p>
            <a:pPr>
              <a:buNone/>
            </a:pPr>
            <a:r>
              <a:rPr lang="ru-RU" b="1" dirty="0" smtClean="0"/>
              <a:t>    У : 5 = 5</a:t>
            </a:r>
          </a:p>
          <a:p>
            <a:pPr>
              <a:buNone/>
            </a:pPr>
            <a:r>
              <a:rPr lang="ru-RU" b="1" u="sng" dirty="0" smtClean="0"/>
              <a:t>    Х : 5 = 4</a:t>
            </a:r>
          </a:p>
          <a:p>
            <a:pPr>
              <a:buNone/>
            </a:pPr>
            <a:r>
              <a:rPr lang="ru-RU" b="1" dirty="0" smtClean="0"/>
              <a:t>    у …</a:t>
            </a:r>
            <a:r>
              <a:rPr lang="ru-RU" b="1" dirty="0" err="1" smtClean="0"/>
              <a:t>х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0000FF"/>
                </a:solidFill>
                <a:latin typeface="Monotype Corsiva" pitchFamily="66" charset="0"/>
              </a:rPr>
              <a:t>На уроке я…</a:t>
            </a:r>
            <a:endParaRPr lang="ru-RU" sz="8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999E7-F978-4CA7-9F1C-9BEFCD2B5658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1F206-B729-4680-9BDD-E050C374EC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637779" cy="32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2285992"/>
            <a:ext cx="357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900CC"/>
                </a:solidFill>
                <a:latin typeface="Monotype Corsiva" pitchFamily="66" charset="0"/>
              </a:rPr>
              <a:t>Узнал…</a:t>
            </a:r>
          </a:p>
          <a:p>
            <a:r>
              <a:rPr lang="ru-RU" sz="4400" dirty="0" smtClean="0">
                <a:solidFill>
                  <a:srgbClr val="9900CC"/>
                </a:solidFill>
                <a:latin typeface="Monotype Corsiva" pitchFamily="66" charset="0"/>
              </a:rPr>
              <a:t>Понравилось…</a:t>
            </a:r>
          </a:p>
          <a:p>
            <a:r>
              <a:rPr lang="ru-RU" sz="4400" dirty="0" smtClean="0">
                <a:solidFill>
                  <a:srgbClr val="9900CC"/>
                </a:solidFill>
                <a:latin typeface="Monotype Corsiva" pitchFamily="66" charset="0"/>
              </a:rPr>
              <a:t>Смог …</a:t>
            </a:r>
          </a:p>
          <a:p>
            <a:endParaRPr lang="ru-RU" sz="4400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Разминка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F7FDC-B388-41A8-A248-85D5400A7B31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63330-46EE-4A0D-B897-93BC6A7258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 descr="C:\Documents and Settings\User\Рабочий стол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049901" cy="3248021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оба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843349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Здравствуй, мамочка!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299D-4BBA-4124-97C0-6869BD50B20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857500" cy="20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28748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20" y="1412776"/>
            <a:ext cx="29155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A429C-DB45-42D9-86C2-475174B4DC3F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DFEE-F711-4103-A601-F0B09CA5736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Числовые цепочки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1 вариант.</a:t>
            </a:r>
          </a:p>
          <a:p>
            <a:r>
              <a:rPr lang="ru-RU" sz="2800" dirty="0" smtClean="0"/>
              <a:t>Сколько яиц откладывает самка страуса?</a:t>
            </a:r>
          </a:p>
          <a:p>
            <a:pPr marL="342900" indent="-342900">
              <a:buAutoNum type="arabicPlain" startAt="4"/>
            </a:pPr>
            <a:r>
              <a:rPr lang="ru-RU" sz="3200" b="1" dirty="0" smtClean="0"/>
              <a:t>*  6 = …  :  8 = …*  4 = … : 6 </a:t>
            </a:r>
            <a:r>
              <a:rPr lang="ru-RU" sz="3200" b="1" dirty="0" smtClean="0"/>
              <a:t>= </a:t>
            </a:r>
            <a:r>
              <a:rPr lang="ru-RU" sz="3200" b="1" dirty="0" smtClean="0"/>
              <a:t>… * 9 = …</a:t>
            </a:r>
          </a:p>
          <a:p>
            <a:pPr marL="342900" indent="-342900">
              <a:buAutoNum type="arabicPlain" startAt="4"/>
            </a:pPr>
            <a:endParaRPr lang="ru-RU" sz="2800" dirty="0" smtClean="0"/>
          </a:p>
          <a:p>
            <a:pPr marL="342900" indent="-342900"/>
            <a:r>
              <a:rPr lang="ru-RU" sz="2800" u="sng" dirty="0" smtClean="0"/>
              <a:t>2 вариант.</a:t>
            </a:r>
          </a:p>
          <a:p>
            <a:pPr marL="342900" indent="-342900"/>
            <a:r>
              <a:rPr lang="ru-RU" sz="2800" dirty="0" smtClean="0"/>
              <a:t>Сколько крокодильчиков может вылупиться </a:t>
            </a:r>
          </a:p>
          <a:p>
            <a:pPr marL="342900" indent="-342900"/>
            <a:r>
              <a:rPr lang="ru-RU" sz="2800" dirty="0" smtClean="0"/>
              <a:t>у одной самки нильского крокодила?</a:t>
            </a:r>
          </a:p>
          <a:p>
            <a:pPr marL="342900" indent="-342900"/>
            <a:r>
              <a:rPr lang="ru-RU" sz="3200" b="1" dirty="0" smtClean="0"/>
              <a:t>12 : 3 = …  * 1 = …* 4  =  … : 2 = … *  5 =  …</a:t>
            </a:r>
            <a:endParaRPr lang="ru-RU" sz="3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sz="6600" dirty="0" smtClean="0">
                <a:solidFill>
                  <a:srgbClr val="0000FF"/>
                </a:solidFill>
                <a:latin typeface="Monotype Corsiva" pitchFamily="66" charset="0"/>
              </a:rPr>
              <a:t>Проверь себя</a:t>
            </a:r>
            <a:endParaRPr lang="ru-RU" sz="6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Самка страуса может отложить до 18 яиц.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самки нильского крокодила может</a:t>
            </a:r>
          </a:p>
          <a:p>
            <a:pPr>
              <a:buNone/>
            </a:pPr>
            <a:r>
              <a:rPr lang="ru-RU" dirty="0" smtClean="0"/>
              <a:t> может вылупиться до 40 крокодильчиков.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F7FDC-B388-41A8-A248-85D5400A7B31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63330-46EE-4A0D-B897-93BC6A72589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 descr="C:\Documents and Settings\User\Рабочий стол\крокодиль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2952770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страуся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491872" cy="21662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Рекорды в мире животных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999E7-F978-4CA7-9F1C-9BEFCD2B5658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1F206-B729-4680-9BDD-E050C374EC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7411" name="Picture 3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942" y="1556792"/>
            <a:ext cx="2867575" cy="2160240"/>
          </a:xfrm>
          <a:prstGeom prst="rect">
            <a:avLst/>
          </a:prstGeom>
          <a:noFill/>
        </p:spPr>
      </p:pic>
      <p:pic>
        <p:nvPicPr>
          <p:cNvPr id="17412" name="Picture 4" descr="C:\Users\User\Desktop\леопар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160240" cy="2656033"/>
          </a:xfrm>
          <a:prstGeom prst="rect">
            <a:avLst/>
          </a:prstGeom>
          <a:noFill/>
        </p:spPr>
      </p:pic>
      <p:pic>
        <p:nvPicPr>
          <p:cNvPr id="17413" name="Picture 5" descr="C:\Users\User\Desktop\медве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676" y="2564904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Проверь себя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 940, 500, 300, 130, 170, 100, 152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5400" b="1" dirty="0" smtClean="0">
                <a:solidFill>
                  <a:srgbClr val="0000FF"/>
                </a:solidFill>
              </a:rPr>
              <a:t>Сравни:</a:t>
            </a:r>
          </a:p>
          <a:p>
            <a:pPr>
              <a:buNone/>
            </a:pPr>
            <a:r>
              <a:rPr lang="ru-RU" sz="4400" b="1" dirty="0" smtClean="0"/>
              <a:t>**5…**6       6**…5**      *5*…*6*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F7FDC-B388-41A8-A248-85D5400A7B31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63330-46EE-4A0D-B897-93BC6A72589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Физкультминутка 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999E7-F978-4CA7-9F1C-9BEFCD2B5658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1F206-B729-4680-9BDD-E050C374EC4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9458" name="Picture 2" descr="C:\Users\User\Desktop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73576"/>
            <a:ext cx="2232248" cy="1895306"/>
          </a:xfrm>
          <a:prstGeom prst="rect">
            <a:avLst/>
          </a:prstGeom>
          <a:noFill/>
        </p:spPr>
      </p:pic>
      <p:pic>
        <p:nvPicPr>
          <p:cNvPr id="19459" name="Picture 3" descr="C:\Users\User\Desktop\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76871"/>
            <a:ext cx="1656184" cy="2791853"/>
          </a:xfrm>
          <a:prstGeom prst="rect">
            <a:avLst/>
          </a:prstGeom>
          <a:noFill/>
        </p:spPr>
      </p:pic>
      <p:pic>
        <p:nvPicPr>
          <p:cNvPr id="19460" name="Picture 4" descr="C:\Users\User\Desktop\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80928"/>
            <a:ext cx="2592288" cy="3090805"/>
          </a:xfrm>
          <a:prstGeom prst="rect">
            <a:avLst/>
          </a:prstGeom>
          <a:noFill/>
        </p:spPr>
      </p:pic>
      <p:pic>
        <p:nvPicPr>
          <p:cNvPr id="19461" name="Picture 5" descr="C:\Users\User\Desktop\1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340768"/>
            <a:ext cx="2016224" cy="2016224"/>
          </a:xfrm>
          <a:prstGeom prst="rect">
            <a:avLst/>
          </a:prstGeom>
          <a:noFill/>
        </p:spPr>
      </p:pic>
      <p:pic>
        <p:nvPicPr>
          <p:cNvPr id="9" name="The Animals - В мире животных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3244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96144"/>
          </a:xfrm>
        </p:spPr>
        <p:txBody>
          <a:bodyPr/>
          <a:lstStyle/>
          <a:p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Лапки –царапки </a:t>
            </a:r>
            <a:b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или решаем логические</a:t>
            </a:r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 задачки</a:t>
            </a:r>
            <a:endParaRPr lang="ru-RU" sz="5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999E7-F978-4CA7-9F1C-9BEFCD2B5658}" type="datetime1">
              <a:rPr lang="ru-RU" smtClean="0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1F206-B729-4680-9BDD-E050C374EC4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829120" cy="38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159</TotalTime>
  <Words>209</Words>
  <Application>Microsoft Office PowerPoint</Application>
  <PresentationFormat>Экран (4:3)</PresentationFormat>
  <Paragraphs>66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нач.школа 13. математика.</vt:lpstr>
      <vt:lpstr>Математика в мире животных</vt:lpstr>
      <vt:lpstr>Разминка</vt:lpstr>
      <vt:lpstr>Здравствуй, мамочка!</vt:lpstr>
      <vt:lpstr>Слайд 4</vt:lpstr>
      <vt:lpstr>Проверь себя</vt:lpstr>
      <vt:lpstr>Рекорды в мире животных</vt:lpstr>
      <vt:lpstr>Проверь себя</vt:lpstr>
      <vt:lpstr>Физкультминутка </vt:lpstr>
      <vt:lpstr>Лапки –царапки  или решаем логические задачки</vt:lpstr>
      <vt:lpstr>В царстве пернатых</vt:lpstr>
      <vt:lpstr>На уроке я…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мире животных</dc:title>
  <dc:creator>User</dc:creator>
  <dc:description>http://aida.ucoz.ru</dc:description>
  <cp:lastModifiedBy>Admin</cp:lastModifiedBy>
  <cp:revision>19</cp:revision>
  <dcterms:created xsi:type="dcterms:W3CDTF">2012-05-09T15:43:17Z</dcterms:created>
  <dcterms:modified xsi:type="dcterms:W3CDTF">2012-05-15T16:42:29Z</dcterms:modified>
</cp:coreProperties>
</file>