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905A-A7FD-4BF4-B8A9-5473D1697F0E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AD0B-6574-4CFE-B236-29DE8786E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84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905A-A7FD-4BF4-B8A9-5473D1697F0E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AD0B-6574-4CFE-B236-29DE8786E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349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905A-A7FD-4BF4-B8A9-5473D1697F0E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AD0B-6574-4CFE-B236-29DE8786E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772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905A-A7FD-4BF4-B8A9-5473D1697F0E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AD0B-6574-4CFE-B236-29DE8786E5F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6105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905A-A7FD-4BF4-B8A9-5473D1697F0E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AD0B-6574-4CFE-B236-29DE8786E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458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905A-A7FD-4BF4-B8A9-5473D1697F0E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AD0B-6574-4CFE-B236-29DE8786E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777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905A-A7FD-4BF4-B8A9-5473D1697F0E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AD0B-6574-4CFE-B236-29DE8786E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684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905A-A7FD-4BF4-B8A9-5473D1697F0E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AD0B-6574-4CFE-B236-29DE8786E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692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905A-A7FD-4BF4-B8A9-5473D1697F0E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AD0B-6574-4CFE-B236-29DE8786E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68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905A-A7FD-4BF4-B8A9-5473D1697F0E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AD0B-6574-4CFE-B236-29DE8786E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50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905A-A7FD-4BF4-B8A9-5473D1697F0E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AD0B-6574-4CFE-B236-29DE8786E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4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905A-A7FD-4BF4-B8A9-5473D1697F0E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AD0B-6574-4CFE-B236-29DE8786E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26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905A-A7FD-4BF4-B8A9-5473D1697F0E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AD0B-6574-4CFE-B236-29DE8786E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19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905A-A7FD-4BF4-B8A9-5473D1697F0E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AD0B-6574-4CFE-B236-29DE8786E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373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905A-A7FD-4BF4-B8A9-5473D1697F0E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AD0B-6574-4CFE-B236-29DE8786E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65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905A-A7FD-4BF4-B8A9-5473D1697F0E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AD0B-6574-4CFE-B236-29DE8786E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85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905A-A7FD-4BF4-B8A9-5473D1697F0E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AD0B-6574-4CFE-B236-29DE8786E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79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663905A-A7FD-4BF4-B8A9-5473D1697F0E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1DCAD0B-6574-4CFE-B236-29DE8786E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08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647" y="1005206"/>
            <a:ext cx="8667537" cy="5591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3503" y="500239"/>
            <a:ext cx="9966960" cy="1355857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Устный счет </a:t>
            </a:r>
            <a:endParaRPr lang="ru-RU" sz="88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4432" y="1443209"/>
            <a:ext cx="982440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Comic Sans MS" panose="030F0702030302020204" pitchFamily="66" charset="0"/>
              </a:rPr>
              <a:t>30*50             900*90              150*4 </a:t>
            </a:r>
          </a:p>
          <a:p>
            <a:r>
              <a:rPr lang="ru-RU" sz="4000" dirty="0" smtClean="0">
                <a:latin typeface="Comic Sans MS" panose="030F0702030302020204" pitchFamily="66" charset="0"/>
              </a:rPr>
              <a:t>  </a:t>
            </a:r>
          </a:p>
          <a:p>
            <a:r>
              <a:rPr lang="ru-RU" sz="4000" dirty="0" smtClean="0">
                <a:latin typeface="Comic Sans MS" panose="030F0702030302020204" pitchFamily="66" charset="0"/>
              </a:rPr>
              <a:t> 46*200           31*300              60*80   </a:t>
            </a:r>
          </a:p>
          <a:p>
            <a:r>
              <a:rPr lang="ru-RU" sz="40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ru-RU" sz="4000" dirty="0" smtClean="0">
                <a:latin typeface="Comic Sans MS" panose="030F0702030302020204" pitchFamily="66" charset="0"/>
              </a:rPr>
              <a:t> 4*6000             250*2             50*120 </a:t>
            </a:r>
          </a:p>
          <a:p>
            <a:r>
              <a:rPr lang="ru-RU" sz="4000" dirty="0" smtClean="0">
                <a:latin typeface="Comic Sans MS" panose="030F0702030302020204" pitchFamily="66" charset="0"/>
              </a:rPr>
              <a:t>   </a:t>
            </a:r>
          </a:p>
          <a:p>
            <a:r>
              <a:rPr lang="ru-RU" sz="4000" dirty="0" smtClean="0">
                <a:latin typeface="Comic Sans MS" panose="030F0702030302020204" pitchFamily="66" charset="0"/>
              </a:rPr>
              <a:t> 800*60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74616" y="310065"/>
            <a:ext cx="3522472" cy="9182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5400" b="1" dirty="0" smtClean="0">
                <a:latin typeface="Comic Sans MS" panose="030F0702030302020204" pitchFamily="66" charset="0"/>
              </a:rPr>
              <a:t>Вычисли: </a:t>
            </a:r>
            <a:endParaRPr lang="ru-RU" sz="5400" b="1" dirty="0"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23836" y="1387944"/>
            <a:ext cx="165078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= 1 500 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111684" y="1443209"/>
            <a:ext cx="1826141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= 81 000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4693" y="1443209"/>
            <a:ext cx="126829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= 600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7856" y="2731490"/>
            <a:ext cx="1653893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= 9 200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1684" y="2731490"/>
            <a:ext cx="164179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= 9 300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4693" y="2731490"/>
            <a:ext cx="1641796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= 4 800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7856" y="3922243"/>
            <a:ext cx="1891865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= 24 000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60985" y="3975596"/>
            <a:ext cx="126829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= 500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45017" y="3922242"/>
            <a:ext cx="164179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= 6 000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95278" y="5112996"/>
            <a:ext cx="1891865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= 48 000</a:t>
            </a:r>
            <a:endParaRPr lang="ru-RU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9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6937" y="1491356"/>
            <a:ext cx="75699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Comic Sans MS" panose="030F0702030302020204" pitchFamily="66" charset="0"/>
              </a:rPr>
              <a:t>а) 3 десятка на 2 десятка</a:t>
            </a:r>
          </a:p>
          <a:p>
            <a:endParaRPr lang="ru-RU" sz="4000" dirty="0" smtClean="0">
              <a:latin typeface="Comic Sans MS" panose="030F0702030302020204" pitchFamily="66" charset="0"/>
            </a:endParaRPr>
          </a:p>
          <a:p>
            <a:r>
              <a:rPr lang="ru-RU" sz="4000" dirty="0" smtClean="0">
                <a:latin typeface="Comic Sans MS" panose="030F0702030302020204" pitchFamily="66" charset="0"/>
              </a:rPr>
              <a:t>б) 2 сотни на 3 десятка</a:t>
            </a:r>
          </a:p>
          <a:p>
            <a:endParaRPr lang="ru-RU" sz="4000" dirty="0" smtClean="0">
              <a:latin typeface="Comic Sans MS" panose="030F0702030302020204" pitchFamily="66" charset="0"/>
            </a:endParaRPr>
          </a:p>
          <a:p>
            <a:r>
              <a:rPr lang="ru-RU" sz="4000" dirty="0" smtClean="0">
                <a:latin typeface="Comic Sans MS" panose="030F0702030302020204" pitchFamily="66" charset="0"/>
              </a:rPr>
              <a:t>в) 6 десятков на 3 сотни</a:t>
            </a:r>
          </a:p>
          <a:p>
            <a:endParaRPr lang="ru-RU" sz="4000" dirty="0" smtClean="0">
              <a:latin typeface="Comic Sans MS" panose="030F0702030302020204" pitchFamily="66" charset="0"/>
            </a:endParaRPr>
          </a:p>
          <a:p>
            <a:r>
              <a:rPr lang="ru-RU" sz="4000" dirty="0" smtClean="0">
                <a:latin typeface="Comic Sans MS" panose="030F0702030302020204" pitchFamily="66" charset="0"/>
              </a:rPr>
              <a:t>г) 9 тысяч на 4 десятка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9988" y="491320"/>
            <a:ext cx="245932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800" dirty="0" smtClean="0">
                <a:latin typeface="Comic Sans MS" panose="030F0702030302020204" pitchFamily="66" charset="0"/>
              </a:rPr>
              <a:t>Умножь</a:t>
            </a:r>
            <a:endParaRPr lang="ru-RU" sz="4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92621" y="1610436"/>
            <a:ext cx="140455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latin typeface="Comic Sans MS" panose="030F0702030302020204" pitchFamily="66" charset="0"/>
              </a:rPr>
              <a:t>= 600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2482" y="2731827"/>
            <a:ext cx="182453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latin typeface="Comic Sans MS" panose="030F0702030302020204" pitchFamily="66" charset="0"/>
              </a:rPr>
              <a:t>= 6 000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4610" y="4013811"/>
            <a:ext cx="2032929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latin typeface="Comic Sans MS" panose="030F0702030302020204" pitchFamily="66" charset="0"/>
              </a:rPr>
              <a:t>= 18 000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7593" y="5135202"/>
            <a:ext cx="2388795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latin typeface="Comic Sans MS" panose="030F0702030302020204" pitchFamily="66" charset="0"/>
              </a:rPr>
              <a:t>= 360 000</a:t>
            </a:r>
            <a:endParaRPr lang="ru-RU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91545" y="419247"/>
            <a:ext cx="524855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000" dirty="0" smtClean="0">
                <a:latin typeface="Comic Sans MS" panose="030F0702030302020204" pitchFamily="66" charset="0"/>
              </a:rPr>
              <a:t>Объясните решение.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385383" y="2280612"/>
            <a:ext cx="28776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385383" y="2276147"/>
            <a:ext cx="287761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639288" y="419247"/>
            <a:ext cx="4369804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_384512    8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  64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_5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_ 51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_ 32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0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630304" y="419247"/>
            <a:ext cx="2" cy="11365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630304" y="987546"/>
            <a:ext cx="137842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724910" y="1223499"/>
            <a:ext cx="1382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. . . .</a:t>
            </a:r>
            <a:endParaRPr lang="ru-RU" sz="2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368416" y="511580"/>
            <a:ext cx="2711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30304" y="1047071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33928" y="1060736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198598" y="1060735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63268" y="1060734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744600" y="1060733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7688465" y="5139618"/>
            <a:ext cx="243817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Comic Sans MS" panose="030F0702030302020204" pitchFamily="66" charset="0"/>
              </a:rPr>
              <a:t>Завершено</a:t>
            </a:r>
            <a:endParaRPr lang="ru-R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56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7754" y="469794"/>
            <a:ext cx="95352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Объясни, почему при делении одного и того же числа на однозначное число в одном случае получается шестизначное число, а в другом пятизначное: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0142" y="3064892"/>
            <a:ext cx="567292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dirty="0" smtClean="0">
                <a:latin typeface="Comic Sans MS" panose="030F0702030302020204" pitchFamily="66" charset="0"/>
              </a:rPr>
              <a:t>357 675 : 3 = 119 225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53764" y="4305773"/>
            <a:ext cx="519244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357 675 : 5 = 71 535</a:t>
            </a:r>
            <a:endParaRPr lang="ru-RU" sz="4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5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0491" y="1395653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600" dirty="0" smtClean="0">
                <a:latin typeface="Comic Sans MS" panose="030F0702030302020204" pitchFamily="66" charset="0"/>
              </a:rPr>
              <a:t>_1534        9</a:t>
            </a:r>
          </a:p>
          <a:p>
            <a:r>
              <a:rPr lang="ru-RU" sz="3600" dirty="0" smtClean="0">
                <a:latin typeface="Comic Sans MS" panose="030F0702030302020204" pitchFamily="66" charset="0"/>
              </a:rPr>
              <a:t>    9           17</a:t>
            </a:r>
          </a:p>
          <a:p>
            <a:r>
              <a:rPr lang="ru-RU" sz="3600" dirty="0" smtClean="0">
                <a:latin typeface="Comic Sans MS" panose="030F0702030302020204" pitchFamily="66" charset="0"/>
              </a:rPr>
              <a:t> _ 63</a:t>
            </a:r>
          </a:p>
          <a:p>
            <a:r>
              <a:rPr lang="ru-RU" sz="3600" dirty="0" smtClean="0">
                <a:latin typeface="Comic Sans MS" panose="030F0702030302020204" pitchFamily="66" charset="0"/>
              </a:rPr>
              <a:t>    63</a:t>
            </a:r>
          </a:p>
          <a:p>
            <a:r>
              <a:rPr lang="ru-RU" sz="3600" dirty="0" smtClean="0">
                <a:latin typeface="Comic Sans MS" panose="030F0702030302020204" pitchFamily="66" charset="0"/>
              </a:rPr>
              <a:t>      0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43451" y="1965278"/>
            <a:ext cx="0" cy="110534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043451" y="2517949"/>
            <a:ext cx="139207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033146" y="1949651"/>
            <a:ext cx="38441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omic Sans MS" panose="030F0702030302020204" pitchFamily="66" charset="0"/>
              </a:rPr>
              <a:t>_1530        9</a:t>
            </a:r>
          </a:p>
          <a:p>
            <a:r>
              <a:rPr lang="ru-RU" sz="3600" dirty="0" smtClean="0">
                <a:latin typeface="Comic Sans MS" panose="030F0702030302020204" pitchFamily="66" charset="0"/>
              </a:rPr>
              <a:t>    9           170</a:t>
            </a:r>
          </a:p>
          <a:p>
            <a:r>
              <a:rPr lang="ru-RU" sz="3600" dirty="0" smtClean="0">
                <a:latin typeface="Comic Sans MS" panose="030F0702030302020204" pitchFamily="66" charset="0"/>
              </a:rPr>
              <a:t> _ 63</a:t>
            </a:r>
          </a:p>
          <a:p>
            <a:r>
              <a:rPr lang="ru-RU" sz="3600" dirty="0" smtClean="0">
                <a:latin typeface="Comic Sans MS" panose="030F0702030302020204" pitchFamily="66" charset="0"/>
              </a:rPr>
              <a:t>    63</a:t>
            </a:r>
          </a:p>
          <a:p>
            <a:r>
              <a:rPr lang="ru-RU" sz="3600" dirty="0" smtClean="0">
                <a:latin typeface="Comic Sans MS" panose="030F0702030302020204" pitchFamily="66" charset="0"/>
              </a:rPr>
              <a:t>      0 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955205" y="2524710"/>
            <a:ext cx="139207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955205" y="1949651"/>
            <a:ext cx="0" cy="110534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710640" y="542204"/>
            <a:ext cx="656622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600" dirty="0" smtClean="0">
                <a:latin typeface="Comic Sans MS" panose="030F0702030302020204" pitchFamily="66" charset="0"/>
              </a:rPr>
              <a:t>Какая запись верна, почему?</a:t>
            </a:r>
            <a:endParaRPr lang="ru-RU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8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84</TotalTime>
  <Words>200</Words>
  <Application>Microsoft Office PowerPoint</Application>
  <PresentationFormat>Широкоэкранный</PresentationFormat>
  <Paragraphs>68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Comic Sans MS</vt:lpstr>
      <vt:lpstr>Times New Roman</vt:lpstr>
      <vt:lpstr>Tw Cen MT</vt:lpstr>
      <vt:lpstr>Капля</vt:lpstr>
      <vt:lpstr>Устный счет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Устный счет </dc:title>
  <dc:creator>Учетная запись Майкрософт</dc:creator>
  <cp:lastModifiedBy>Учетная запись Майкрософт</cp:lastModifiedBy>
  <cp:revision>9</cp:revision>
  <dcterms:created xsi:type="dcterms:W3CDTF">2014-02-26T21:45:49Z</dcterms:created>
  <dcterms:modified xsi:type="dcterms:W3CDTF">2014-02-26T23:10:06Z</dcterms:modified>
</cp:coreProperties>
</file>