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68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C0779-1C61-4500-AC8A-1634AA4233C6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981E-8A58-43DA-9391-8A445BAF6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Система голосования позволяет: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вовлечь учащихся в процесс обучения, используя в тестах и презентациях графику, видео и аудио файлы и текстовую информацию; </a:t>
            </a:r>
          </a:p>
          <a:p>
            <a:pPr eaLnBrk="1" hangingPunct="1">
              <a:defRPr/>
            </a:pPr>
            <a:r>
              <a:rPr lang="ru-RU" dirty="0" smtClean="0"/>
              <a:t>оперативно перейти от изучаемой темы к тестам для организации контроля качества усвоения материала;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51439">
            <a:off x="7400884" y="4880547"/>
            <a:ext cx="158354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Система голосования позволяет: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мгновенно получать результаты тестирования (общий по всей группе, с количеством ответов на вопросы и процентом правильных ответов, и индивидуальный, по каждому из учащихся);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Объективно оценить знания учащихся – проставляя отметки по результатам  тестирования в системе, учитель опирается на баллы, полученные в результате тестирования, не принимая во внимание свое субъективное отношение к ученику;</a:t>
            </a:r>
            <a:br>
              <a:rPr lang="ru-RU" dirty="0" smtClean="0"/>
            </a:b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анализировать результаты вместе с учениками, работать над ошибками.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51439">
            <a:off x="7513370" y="4934197"/>
            <a:ext cx="1695331" cy="197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Применение системы голосования на различных этапах урока: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23528" y="2708920"/>
            <a:ext cx="854075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51439">
            <a:off x="8190418" y="5776222"/>
            <a:ext cx="866285" cy="100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1340768"/>
          <a:ext cx="7776864" cy="536295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34721"/>
                <a:gridCol w="5042143"/>
              </a:tblGrid>
              <a:tr h="510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Этап урока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Чего позволяет достичь </a:t>
                      </a:r>
                      <a:r>
                        <a:rPr lang="ru-RU" sz="18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система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</a:t>
                      </a: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интерактивного голосования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59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Мотивация учебной деятельности учащихся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адекватная оценка аудитории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59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Проверка домашнего задания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быстрая </a:t>
                      </a: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проверка домашнего задания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297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Актуализация знаний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быстрое включение аудитории в учебный процесс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59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Постановка цели и задач урока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возможность отображения результатов обучения для аудитории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893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Творческое применение и добывание знаний в новой ситуации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постоянная поддержка обратной связи с аудиторией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59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Первичная проверка понимания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проведение первичной проверки усвоения новой темы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  <a:tr h="59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Обобщение и систематизация знаний </a:t>
                      </a:r>
                      <a:endParaRPr lang="ru-RU" sz="18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итоговая проверка знаний учащихся.</a:t>
                      </a:r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182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Система голосования позволяет:   </vt:lpstr>
      <vt:lpstr>Система голосования позволяет:</vt:lpstr>
      <vt:lpstr>Слайд 3</vt:lpstr>
    </vt:vector>
  </TitlesOfParts>
  <Company>sch169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Виталий</cp:lastModifiedBy>
  <cp:revision>50</cp:revision>
  <dcterms:created xsi:type="dcterms:W3CDTF">2013-12-06T07:14:19Z</dcterms:created>
  <dcterms:modified xsi:type="dcterms:W3CDTF">2014-03-22T17:43:39Z</dcterms:modified>
</cp:coreProperties>
</file>