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75" r:id="rId6"/>
    <p:sldId id="274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7C80"/>
    <a:srgbClr val="0066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0507B-95E8-4C24-AD10-7A172526366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696B69-69A4-404A-99C6-4BC22E31A327}">
      <dgm:prSet phldrT="[Текст]"/>
      <dgm:spPr/>
      <dgm:t>
        <a:bodyPr/>
        <a:lstStyle/>
        <a:p>
          <a:r>
            <a:rPr lang="ru-RU" b="1" dirty="0" smtClean="0"/>
            <a:t>Направление 1</a:t>
          </a:r>
          <a:endParaRPr lang="ru-RU" b="1" dirty="0"/>
        </a:p>
      </dgm:t>
    </dgm:pt>
    <dgm:pt modelId="{952F13CA-2A5F-4A8A-B757-4420AC881C85}" type="parTrans" cxnId="{17012016-3C1D-4F04-BFB0-81C00CB33A46}">
      <dgm:prSet/>
      <dgm:spPr/>
      <dgm:t>
        <a:bodyPr/>
        <a:lstStyle/>
        <a:p>
          <a:endParaRPr lang="ru-RU"/>
        </a:p>
      </dgm:t>
    </dgm:pt>
    <dgm:pt modelId="{2C2939A4-823E-48FA-B786-62BAE07FE0C0}" type="sibTrans" cxnId="{17012016-3C1D-4F04-BFB0-81C00CB33A46}">
      <dgm:prSet/>
      <dgm:spPr/>
      <dgm:t>
        <a:bodyPr/>
        <a:lstStyle/>
        <a:p>
          <a:endParaRPr lang="ru-RU"/>
        </a:p>
      </dgm:t>
    </dgm:pt>
    <dgm:pt modelId="{7630E2CF-4501-43C1-BC9B-20B45397BABE}">
      <dgm:prSet phldrT="[Текст]" custT="1"/>
      <dgm:spPr/>
      <dgm:t>
        <a:bodyPr/>
        <a:lstStyle/>
        <a:p>
          <a:r>
            <a:rPr lang="ru-RU" sz="1100" b="1" dirty="0" smtClean="0"/>
            <a:t>Критерий 1.1</a:t>
          </a:r>
          <a:r>
            <a:rPr lang="ru-RU" sz="1100" dirty="0" smtClean="0"/>
            <a:t>.</a:t>
          </a:r>
        </a:p>
        <a:p>
          <a:r>
            <a:rPr lang="ru-RU" sz="1100" dirty="0" smtClean="0"/>
            <a:t>(</a:t>
          </a:r>
          <a:r>
            <a:rPr lang="ru-RU" sz="1000" dirty="0" smtClean="0"/>
            <a:t>1…10 баллов</a:t>
          </a:r>
          <a:r>
            <a:rPr lang="ru-RU" sz="1100" dirty="0" smtClean="0"/>
            <a:t>)</a:t>
          </a:r>
          <a:endParaRPr lang="ru-RU" sz="1100" dirty="0"/>
        </a:p>
      </dgm:t>
    </dgm:pt>
    <dgm:pt modelId="{B6FDB01A-1E27-49A7-8011-309102A06083}" type="parTrans" cxnId="{D3572545-09C4-4F67-8CA2-C610DDE8FAD2}">
      <dgm:prSet/>
      <dgm:spPr/>
      <dgm:t>
        <a:bodyPr/>
        <a:lstStyle/>
        <a:p>
          <a:endParaRPr lang="ru-RU"/>
        </a:p>
      </dgm:t>
    </dgm:pt>
    <dgm:pt modelId="{FDBC7480-7A76-4BA7-8A08-8CAA641D5F30}" type="sibTrans" cxnId="{D3572545-09C4-4F67-8CA2-C610DDE8FAD2}">
      <dgm:prSet/>
      <dgm:spPr/>
      <dgm:t>
        <a:bodyPr/>
        <a:lstStyle/>
        <a:p>
          <a:endParaRPr lang="ru-RU"/>
        </a:p>
      </dgm:t>
    </dgm:pt>
    <dgm:pt modelId="{3529ACDA-A863-4F71-AD6B-313898EF4CE9}">
      <dgm:prSet phldrT="[Текст]" custT="1"/>
      <dgm:spPr/>
      <dgm:t>
        <a:bodyPr/>
        <a:lstStyle/>
        <a:p>
          <a:r>
            <a:rPr lang="ru-RU" sz="1100" b="1" dirty="0" smtClean="0"/>
            <a:t>Критерий 1.2. </a:t>
          </a:r>
        </a:p>
        <a:p>
          <a:r>
            <a:rPr lang="ru-RU" sz="1000" dirty="0" smtClean="0"/>
            <a:t>(1…10 баллов)</a:t>
          </a:r>
          <a:endParaRPr lang="ru-RU" sz="1000" dirty="0"/>
        </a:p>
      </dgm:t>
    </dgm:pt>
    <dgm:pt modelId="{1DDE0D3B-823A-4665-B0EE-E8C114F60A7E}" type="parTrans" cxnId="{57AEB508-FA56-47F1-92E2-C6A612AD9E40}">
      <dgm:prSet/>
      <dgm:spPr/>
      <dgm:t>
        <a:bodyPr/>
        <a:lstStyle/>
        <a:p>
          <a:endParaRPr lang="ru-RU"/>
        </a:p>
      </dgm:t>
    </dgm:pt>
    <dgm:pt modelId="{9783AA8E-BE54-4504-8F46-4560C0BEF5C8}" type="sibTrans" cxnId="{57AEB508-FA56-47F1-92E2-C6A612AD9E40}">
      <dgm:prSet/>
      <dgm:spPr/>
      <dgm:t>
        <a:bodyPr/>
        <a:lstStyle/>
        <a:p>
          <a:endParaRPr lang="ru-RU"/>
        </a:p>
      </dgm:t>
    </dgm:pt>
    <dgm:pt modelId="{A540771D-2B57-48CC-926B-977B02DD9359}">
      <dgm:prSet phldrT="[Текст]"/>
      <dgm:spPr/>
      <dgm:t>
        <a:bodyPr/>
        <a:lstStyle/>
        <a:p>
          <a:r>
            <a:rPr lang="ru-RU" b="1" dirty="0" smtClean="0"/>
            <a:t>Направление 2</a:t>
          </a:r>
          <a:endParaRPr lang="ru-RU" b="1" dirty="0"/>
        </a:p>
      </dgm:t>
    </dgm:pt>
    <dgm:pt modelId="{D75E4BD7-CAB8-49B2-AA9E-BBE8A9737E0D}" type="parTrans" cxnId="{5A250895-FC75-4A2F-9A35-93FE93D53EC1}">
      <dgm:prSet/>
      <dgm:spPr/>
      <dgm:t>
        <a:bodyPr/>
        <a:lstStyle/>
        <a:p>
          <a:endParaRPr lang="ru-RU"/>
        </a:p>
      </dgm:t>
    </dgm:pt>
    <dgm:pt modelId="{7554B96C-671A-4828-A989-17A25CF2C449}" type="sibTrans" cxnId="{5A250895-FC75-4A2F-9A35-93FE93D53EC1}">
      <dgm:prSet/>
      <dgm:spPr/>
      <dgm:t>
        <a:bodyPr/>
        <a:lstStyle/>
        <a:p>
          <a:endParaRPr lang="ru-RU"/>
        </a:p>
      </dgm:t>
    </dgm:pt>
    <dgm:pt modelId="{60137CC4-42A9-4875-969E-5CA2B6927B4C}">
      <dgm:prSet phldrT="[Текст]" custT="1"/>
      <dgm:spPr/>
      <dgm:t>
        <a:bodyPr/>
        <a:lstStyle/>
        <a:p>
          <a:r>
            <a:rPr lang="ru-RU" sz="1100" b="1" dirty="0" smtClean="0"/>
            <a:t>Критерий 2.1.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5E46808B-570E-4426-8C4E-8F5C3281E2DE}" type="parTrans" cxnId="{9AC30451-0755-47F5-8E86-F95381D606E7}">
      <dgm:prSet/>
      <dgm:spPr/>
      <dgm:t>
        <a:bodyPr/>
        <a:lstStyle/>
        <a:p>
          <a:endParaRPr lang="ru-RU"/>
        </a:p>
      </dgm:t>
    </dgm:pt>
    <dgm:pt modelId="{951B3552-6B04-471E-B331-DBF95C7B7F05}" type="sibTrans" cxnId="{9AC30451-0755-47F5-8E86-F95381D606E7}">
      <dgm:prSet/>
      <dgm:spPr/>
      <dgm:t>
        <a:bodyPr/>
        <a:lstStyle/>
        <a:p>
          <a:endParaRPr lang="ru-RU"/>
        </a:p>
      </dgm:t>
    </dgm:pt>
    <dgm:pt modelId="{6ADEBDAD-059D-410A-AEC2-6775145B9D4F}">
      <dgm:prSet phldrT="[Текст]" custT="1"/>
      <dgm:spPr/>
      <dgm:t>
        <a:bodyPr/>
        <a:lstStyle/>
        <a:p>
          <a:r>
            <a:rPr lang="ru-RU" sz="1100" b="1" dirty="0" smtClean="0"/>
            <a:t>Критерий 2.2.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72D77419-905F-4280-9ECD-FD8EB6598E51}" type="parTrans" cxnId="{3A8B3085-C428-4CF6-A1AF-A23C1733E10C}">
      <dgm:prSet/>
      <dgm:spPr/>
      <dgm:t>
        <a:bodyPr/>
        <a:lstStyle/>
        <a:p>
          <a:endParaRPr lang="ru-RU"/>
        </a:p>
      </dgm:t>
    </dgm:pt>
    <dgm:pt modelId="{E5DD48E1-A838-45F4-ACFE-25294AEF520E}" type="sibTrans" cxnId="{3A8B3085-C428-4CF6-A1AF-A23C1733E10C}">
      <dgm:prSet/>
      <dgm:spPr/>
      <dgm:t>
        <a:bodyPr/>
        <a:lstStyle/>
        <a:p>
          <a:endParaRPr lang="ru-RU"/>
        </a:p>
      </dgm:t>
    </dgm:pt>
    <dgm:pt modelId="{699E4291-4DAF-4DD3-B057-AF1891CC40A3}">
      <dgm:prSet custT="1"/>
      <dgm:spPr/>
      <dgm:t>
        <a:bodyPr/>
        <a:lstStyle/>
        <a:p>
          <a:r>
            <a:rPr lang="ru-RU" sz="1100" b="1" baseline="0" dirty="0" smtClean="0"/>
            <a:t>Критерий 1.3</a:t>
          </a:r>
          <a:r>
            <a:rPr lang="ru-RU" sz="1100" baseline="0" dirty="0" smtClean="0"/>
            <a:t>.</a:t>
          </a:r>
        </a:p>
        <a:p>
          <a:r>
            <a:rPr lang="ru-RU" sz="1000" dirty="0" smtClean="0"/>
            <a:t>(1…10 баллов)</a:t>
          </a:r>
          <a:endParaRPr lang="ru-RU" sz="1000" baseline="0" dirty="0"/>
        </a:p>
      </dgm:t>
    </dgm:pt>
    <dgm:pt modelId="{A4E61ED5-847B-4108-9875-24F7122C589B}" type="parTrans" cxnId="{990994FC-0D39-4769-99D8-F4E9C02C73F0}">
      <dgm:prSet/>
      <dgm:spPr/>
      <dgm:t>
        <a:bodyPr/>
        <a:lstStyle/>
        <a:p>
          <a:endParaRPr lang="ru-RU"/>
        </a:p>
      </dgm:t>
    </dgm:pt>
    <dgm:pt modelId="{3F021608-F803-4428-B45E-C091B8BB19EB}" type="sibTrans" cxnId="{990994FC-0D39-4769-99D8-F4E9C02C73F0}">
      <dgm:prSet/>
      <dgm:spPr/>
      <dgm:t>
        <a:bodyPr/>
        <a:lstStyle/>
        <a:p>
          <a:endParaRPr lang="ru-RU"/>
        </a:p>
      </dgm:t>
    </dgm:pt>
    <dgm:pt modelId="{8E2163C0-48A2-4CC4-9A72-59F019B9DED1}">
      <dgm:prSet custT="1"/>
      <dgm:spPr/>
      <dgm:t>
        <a:bodyPr/>
        <a:lstStyle/>
        <a:p>
          <a:r>
            <a:rPr lang="ru-RU" sz="1100" b="1" dirty="0" smtClean="0"/>
            <a:t>Критерий</a:t>
          </a:r>
          <a:r>
            <a:rPr lang="ru-RU" sz="1300" dirty="0" smtClean="0"/>
            <a:t>…</a:t>
          </a:r>
        </a:p>
        <a:p>
          <a:r>
            <a:rPr lang="ru-RU" sz="1000" dirty="0" smtClean="0"/>
            <a:t>(1..10 баллов)</a:t>
          </a:r>
          <a:endParaRPr lang="ru-RU" sz="1000" dirty="0"/>
        </a:p>
      </dgm:t>
    </dgm:pt>
    <dgm:pt modelId="{04F16D5C-AF98-45B6-9E3B-7933A449F1D1}" type="parTrans" cxnId="{7C7943DA-EAA5-41E0-B67F-CC5E551E7669}">
      <dgm:prSet/>
      <dgm:spPr/>
      <dgm:t>
        <a:bodyPr/>
        <a:lstStyle/>
        <a:p>
          <a:endParaRPr lang="ru-RU"/>
        </a:p>
      </dgm:t>
    </dgm:pt>
    <dgm:pt modelId="{887BFB96-A675-4C67-96B6-E61BF27A83DF}" type="sibTrans" cxnId="{7C7943DA-EAA5-41E0-B67F-CC5E551E7669}">
      <dgm:prSet/>
      <dgm:spPr/>
      <dgm:t>
        <a:bodyPr/>
        <a:lstStyle/>
        <a:p>
          <a:endParaRPr lang="ru-RU"/>
        </a:p>
      </dgm:t>
    </dgm:pt>
    <dgm:pt modelId="{80922AC5-70A9-4927-A95C-27EAF2460F49}">
      <dgm:prSet custT="1"/>
      <dgm:spPr/>
      <dgm:t>
        <a:bodyPr/>
        <a:lstStyle/>
        <a:p>
          <a:r>
            <a:rPr lang="ru-RU" sz="1100" b="1" dirty="0" smtClean="0"/>
            <a:t>Критерий 2.3.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118733E1-6AE6-4F96-A84F-F49451965A2D}" type="parTrans" cxnId="{2589CF2F-C58C-4A94-BDA8-6478B4E6A757}">
      <dgm:prSet/>
      <dgm:spPr/>
      <dgm:t>
        <a:bodyPr/>
        <a:lstStyle/>
        <a:p>
          <a:endParaRPr lang="ru-RU"/>
        </a:p>
      </dgm:t>
    </dgm:pt>
    <dgm:pt modelId="{0AA95FEE-B9BA-4E0F-BAFD-E807985EE3A1}" type="sibTrans" cxnId="{2589CF2F-C58C-4A94-BDA8-6478B4E6A757}">
      <dgm:prSet/>
      <dgm:spPr/>
      <dgm:t>
        <a:bodyPr/>
        <a:lstStyle/>
        <a:p>
          <a:endParaRPr lang="ru-RU"/>
        </a:p>
      </dgm:t>
    </dgm:pt>
    <dgm:pt modelId="{00371D0F-562B-498E-B8DB-64DEF0AFD969}">
      <dgm:prSet custT="1"/>
      <dgm:spPr/>
      <dgm:t>
        <a:bodyPr/>
        <a:lstStyle/>
        <a:p>
          <a:r>
            <a:rPr lang="ru-RU" sz="1100" b="1" dirty="0" smtClean="0"/>
            <a:t>Критерий …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A0CC268C-F300-4999-89F7-3F7FFE275716}" type="parTrans" cxnId="{210AFE6E-B608-44DC-9B5C-9F3DF8D820FC}">
      <dgm:prSet/>
      <dgm:spPr/>
      <dgm:t>
        <a:bodyPr/>
        <a:lstStyle/>
        <a:p>
          <a:endParaRPr lang="ru-RU"/>
        </a:p>
      </dgm:t>
    </dgm:pt>
    <dgm:pt modelId="{547FABEB-CCC4-4BAA-9D62-0783A3A225C9}" type="sibTrans" cxnId="{210AFE6E-B608-44DC-9B5C-9F3DF8D820FC}">
      <dgm:prSet/>
      <dgm:spPr/>
      <dgm:t>
        <a:bodyPr/>
        <a:lstStyle/>
        <a:p>
          <a:endParaRPr lang="ru-RU"/>
        </a:p>
      </dgm:t>
    </dgm:pt>
    <dgm:pt modelId="{CB33924A-3B6F-4DB0-B30A-68CDA9D81309}">
      <dgm:prSet/>
      <dgm:spPr/>
      <dgm:t>
        <a:bodyPr/>
        <a:lstStyle/>
        <a:p>
          <a:r>
            <a:rPr lang="ru-RU" b="1" dirty="0" smtClean="0"/>
            <a:t>Направление 3</a:t>
          </a:r>
          <a:endParaRPr lang="ru-RU" b="1" dirty="0"/>
        </a:p>
      </dgm:t>
    </dgm:pt>
    <dgm:pt modelId="{7D97FEE9-6AD8-48EB-91E7-149E90FEF12F}" type="parTrans" cxnId="{78721889-89E6-4E7F-AF42-B512A6452834}">
      <dgm:prSet/>
      <dgm:spPr/>
      <dgm:t>
        <a:bodyPr/>
        <a:lstStyle/>
        <a:p>
          <a:endParaRPr lang="ru-RU"/>
        </a:p>
      </dgm:t>
    </dgm:pt>
    <dgm:pt modelId="{36C7F7C9-3C5D-4C0A-B1F0-45D44482EC45}" type="sibTrans" cxnId="{78721889-89E6-4E7F-AF42-B512A6452834}">
      <dgm:prSet/>
      <dgm:spPr/>
      <dgm:t>
        <a:bodyPr/>
        <a:lstStyle/>
        <a:p>
          <a:endParaRPr lang="ru-RU"/>
        </a:p>
      </dgm:t>
    </dgm:pt>
    <dgm:pt modelId="{90A6C145-9B4A-40BB-9DBD-D0E2A127C1EB}">
      <dgm:prSet custT="1"/>
      <dgm:spPr/>
      <dgm:t>
        <a:bodyPr/>
        <a:lstStyle/>
        <a:p>
          <a:r>
            <a:rPr lang="ru-RU" sz="1100" b="1" dirty="0" smtClean="0"/>
            <a:t>Критерий 3.1.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72C0DDD7-B266-439A-AD69-4B1C60AAB7C6}" type="parTrans" cxnId="{D1E0F544-EF74-4850-AD97-A3093F560577}">
      <dgm:prSet/>
      <dgm:spPr/>
      <dgm:t>
        <a:bodyPr/>
        <a:lstStyle/>
        <a:p>
          <a:endParaRPr lang="ru-RU"/>
        </a:p>
      </dgm:t>
    </dgm:pt>
    <dgm:pt modelId="{46AFD718-2AAD-437F-A116-4FDC75E24F93}" type="sibTrans" cxnId="{D1E0F544-EF74-4850-AD97-A3093F560577}">
      <dgm:prSet/>
      <dgm:spPr/>
      <dgm:t>
        <a:bodyPr/>
        <a:lstStyle/>
        <a:p>
          <a:endParaRPr lang="ru-RU"/>
        </a:p>
      </dgm:t>
    </dgm:pt>
    <dgm:pt modelId="{A0AF70B6-A24D-42D5-BB47-007954102B9B}">
      <dgm:prSet custT="1"/>
      <dgm:spPr/>
      <dgm:t>
        <a:bodyPr/>
        <a:lstStyle/>
        <a:p>
          <a:r>
            <a:rPr lang="ru-RU" sz="1100" b="1" dirty="0" smtClean="0"/>
            <a:t>Критерий 3.2.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CC86C1F9-41AA-4F80-8F88-72DA2FF22142}" type="parTrans" cxnId="{35CD87C1-51BA-4EC6-A3C3-59A729CE2D23}">
      <dgm:prSet/>
      <dgm:spPr/>
      <dgm:t>
        <a:bodyPr/>
        <a:lstStyle/>
        <a:p>
          <a:endParaRPr lang="ru-RU"/>
        </a:p>
      </dgm:t>
    </dgm:pt>
    <dgm:pt modelId="{74FC86AA-2BA3-42A8-BCD5-71CD7809781B}" type="sibTrans" cxnId="{35CD87C1-51BA-4EC6-A3C3-59A729CE2D23}">
      <dgm:prSet/>
      <dgm:spPr/>
      <dgm:t>
        <a:bodyPr/>
        <a:lstStyle/>
        <a:p>
          <a:endParaRPr lang="ru-RU"/>
        </a:p>
      </dgm:t>
    </dgm:pt>
    <dgm:pt modelId="{3D729A18-7846-48F4-9B09-EBE961A55441}">
      <dgm:prSet custT="1"/>
      <dgm:spPr/>
      <dgm:t>
        <a:bodyPr/>
        <a:lstStyle/>
        <a:p>
          <a:r>
            <a:rPr lang="ru-RU" sz="1100" b="1" dirty="0" smtClean="0"/>
            <a:t>Критерий 3.3.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D9C4C6A6-3E67-4F4D-AA10-2ADBCB55D612}" type="parTrans" cxnId="{059D6094-71CD-466E-B65F-596F4CF8D3D2}">
      <dgm:prSet/>
      <dgm:spPr/>
      <dgm:t>
        <a:bodyPr/>
        <a:lstStyle/>
        <a:p>
          <a:endParaRPr lang="ru-RU"/>
        </a:p>
      </dgm:t>
    </dgm:pt>
    <dgm:pt modelId="{308CC193-E451-4E26-8DDB-E4B121CABB0D}" type="sibTrans" cxnId="{059D6094-71CD-466E-B65F-596F4CF8D3D2}">
      <dgm:prSet/>
      <dgm:spPr/>
      <dgm:t>
        <a:bodyPr/>
        <a:lstStyle/>
        <a:p>
          <a:endParaRPr lang="ru-RU"/>
        </a:p>
      </dgm:t>
    </dgm:pt>
    <dgm:pt modelId="{0A999A50-A122-4A0D-874C-2227981AD347}">
      <dgm:prSet custT="1"/>
      <dgm:spPr/>
      <dgm:t>
        <a:bodyPr/>
        <a:lstStyle/>
        <a:p>
          <a:r>
            <a:rPr lang="ru-RU" sz="1100" b="1" dirty="0" smtClean="0"/>
            <a:t>Критерий …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CAB79334-0F0D-43F4-8629-E16418C06C55}" type="parTrans" cxnId="{76293A2E-6878-4322-924A-1D514847B2AF}">
      <dgm:prSet/>
      <dgm:spPr/>
      <dgm:t>
        <a:bodyPr/>
        <a:lstStyle/>
        <a:p>
          <a:endParaRPr lang="ru-RU"/>
        </a:p>
      </dgm:t>
    </dgm:pt>
    <dgm:pt modelId="{12222876-6D3D-48B4-8444-6F9167669E10}" type="sibTrans" cxnId="{76293A2E-6878-4322-924A-1D514847B2AF}">
      <dgm:prSet/>
      <dgm:spPr/>
      <dgm:t>
        <a:bodyPr/>
        <a:lstStyle/>
        <a:p>
          <a:endParaRPr lang="ru-RU"/>
        </a:p>
      </dgm:t>
    </dgm:pt>
    <dgm:pt modelId="{B6E72FB5-6FA8-4C88-ADB0-45D4930021C7}">
      <dgm:prSet/>
      <dgm:spPr/>
      <dgm:t>
        <a:bodyPr/>
        <a:lstStyle/>
        <a:p>
          <a:r>
            <a:rPr lang="ru-RU" b="1" dirty="0" smtClean="0"/>
            <a:t>Направление…</a:t>
          </a:r>
          <a:endParaRPr lang="ru-RU" b="1" dirty="0"/>
        </a:p>
      </dgm:t>
    </dgm:pt>
    <dgm:pt modelId="{C435732E-F990-4F64-9EA8-0FDB53873A98}" type="parTrans" cxnId="{BF1E06AD-39EB-48A9-8992-26F30968E96D}">
      <dgm:prSet/>
      <dgm:spPr/>
      <dgm:t>
        <a:bodyPr/>
        <a:lstStyle/>
        <a:p>
          <a:endParaRPr lang="ru-RU"/>
        </a:p>
      </dgm:t>
    </dgm:pt>
    <dgm:pt modelId="{88D8ADE0-A3A2-4E8B-8F38-62100E0AAB56}" type="sibTrans" cxnId="{BF1E06AD-39EB-48A9-8992-26F30968E96D}">
      <dgm:prSet/>
      <dgm:spPr/>
      <dgm:t>
        <a:bodyPr/>
        <a:lstStyle/>
        <a:p>
          <a:endParaRPr lang="ru-RU"/>
        </a:p>
      </dgm:t>
    </dgm:pt>
    <dgm:pt modelId="{E6958E7E-2362-4BE3-A74C-CE2B8D8B6A52}">
      <dgm:prSet custT="1"/>
      <dgm:spPr/>
      <dgm:t>
        <a:bodyPr/>
        <a:lstStyle/>
        <a:p>
          <a:r>
            <a:rPr lang="ru-RU" sz="1100" b="1" dirty="0" smtClean="0"/>
            <a:t>Критерий …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D5084C7D-6561-4A4D-B303-2A45BE19B215}" type="parTrans" cxnId="{8E60E234-2F75-432D-8810-22CA0BB5EE28}">
      <dgm:prSet/>
      <dgm:spPr/>
      <dgm:t>
        <a:bodyPr/>
        <a:lstStyle/>
        <a:p>
          <a:endParaRPr lang="ru-RU"/>
        </a:p>
      </dgm:t>
    </dgm:pt>
    <dgm:pt modelId="{0D2BC0F5-8683-48FA-8338-809A0C401570}" type="sibTrans" cxnId="{8E60E234-2F75-432D-8810-22CA0BB5EE28}">
      <dgm:prSet/>
      <dgm:spPr/>
      <dgm:t>
        <a:bodyPr/>
        <a:lstStyle/>
        <a:p>
          <a:endParaRPr lang="ru-RU"/>
        </a:p>
      </dgm:t>
    </dgm:pt>
    <dgm:pt modelId="{94EF484E-FF13-4F50-A19B-E94947CB153E}">
      <dgm:prSet custT="1"/>
      <dgm:spPr/>
      <dgm:t>
        <a:bodyPr/>
        <a:lstStyle/>
        <a:p>
          <a:r>
            <a:rPr lang="ru-RU" sz="1100" b="1" dirty="0" smtClean="0"/>
            <a:t>Критерий …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2D8819A5-47EF-4368-8764-556EAFFD0B8A}" type="parTrans" cxnId="{00D61D76-95F5-4A72-B798-E5E2D2657F32}">
      <dgm:prSet/>
      <dgm:spPr/>
      <dgm:t>
        <a:bodyPr/>
        <a:lstStyle/>
        <a:p>
          <a:endParaRPr lang="ru-RU"/>
        </a:p>
      </dgm:t>
    </dgm:pt>
    <dgm:pt modelId="{1573B4A6-63D6-4759-979C-E30AE1F00FA7}" type="sibTrans" cxnId="{00D61D76-95F5-4A72-B798-E5E2D2657F32}">
      <dgm:prSet/>
      <dgm:spPr/>
      <dgm:t>
        <a:bodyPr/>
        <a:lstStyle/>
        <a:p>
          <a:endParaRPr lang="ru-RU"/>
        </a:p>
      </dgm:t>
    </dgm:pt>
    <dgm:pt modelId="{F1DA8007-6732-4134-9AA0-60F61243B80F}">
      <dgm:prSet custT="1"/>
      <dgm:spPr/>
      <dgm:t>
        <a:bodyPr/>
        <a:lstStyle/>
        <a:p>
          <a:r>
            <a:rPr lang="ru-RU" sz="1100" b="1" dirty="0" smtClean="0"/>
            <a:t>Критерий …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825C6B3D-CD3A-4B1A-917A-37F756326B1B}" type="parTrans" cxnId="{D0ACA1DE-420A-4E95-BEF3-F82CCE5A9BE4}">
      <dgm:prSet/>
      <dgm:spPr/>
      <dgm:t>
        <a:bodyPr/>
        <a:lstStyle/>
        <a:p>
          <a:endParaRPr lang="ru-RU"/>
        </a:p>
      </dgm:t>
    </dgm:pt>
    <dgm:pt modelId="{F4EC4488-79C9-493E-80BB-F4965161F66C}" type="sibTrans" cxnId="{D0ACA1DE-420A-4E95-BEF3-F82CCE5A9BE4}">
      <dgm:prSet/>
      <dgm:spPr/>
      <dgm:t>
        <a:bodyPr/>
        <a:lstStyle/>
        <a:p>
          <a:endParaRPr lang="ru-RU"/>
        </a:p>
      </dgm:t>
    </dgm:pt>
    <dgm:pt modelId="{D3CE2046-FF96-45E1-B8BE-92050513E3F9}">
      <dgm:prSet custT="1"/>
      <dgm:spPr/>
      <dgm:t>
        <a:bodyPr/>
        <a:lstStyle/>
        <a:p>
          <a:r>
            <a:rPr lang="ru-RU" sz="1100" b="1" dirty="0" smtClean="0"/>
            <a:t>Критерий …</a:t>
          </a:r>
        </a:p>
        <a:p>
          <a:r>
            <a:rPr lang="ru-RU" sz="1000" dirty="0" smtClean="0"/>
            <a:t>(1…10 баллов)</a:t>
          </a:r>
          <a:endParaRPr lang="ru-RU" sz="1000" b="1" dirty="0"/>
        </a:p>
      </dgm:t>
    </dgm:pt>
    <dgm:pt modelId="{8255DFCA-B3DD-4FA7-8FBD-BBC2E49B18B6}" type="parTrans" cxnId="{007C32AC-1B92-4DB4-99DE-2D867BFB66B2}">
      <dgm:prSet/>
      <dgm:spPr/>
      <dgm:t>
        <a:bodyPr/>
        <a:lstStyle/>
        <a:p>
          <a:endParaRPr lang="ru-RU"/>
        </a:p>
      </dgm:t>
    </dgm:pt>
    <dgm:pt modelId="{751CF778-F962-449C-BC2A-346AAB989802}" type="sibTrans" cxnId="{007C32AC-1B92-4DB4-99DE-2D867BFB66B2}">
      <dgm:prSet/>
      <dgm:spPr/>
      <dgm:t>
        <a:bodyPr/>
        <a:lstStyle/>
        <a:p>
          <a:endParaRPr lang="ru-RU"/>
        </a:p>
      </dgm:t>
    </dgm:pt>
    <dgm:pt modelId="{EC4A10BC-A4E3-4DC6-A2DE-2B64B5B35305}" type="pres">
      <dgm:prSet presAssocID="{9B50507B-95E8-4C24-AD10-7A17252636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0311F8-9843-46C1-9F3B-3AAE6FDB9D95}" type="pres">
      <dgm:prSet presAssocID="{9B696B69-69A4-404A-99C6-4BC22E31A327}" presName="root" presStyleCnt="0"/>
      <dgm:spPr/>
    </dgm:pt>
    <dgm:pt modelId="{59556D0D-5805-43F0-84DF-16BBC7621D1C}" type="pres">
      <dgm:prSet presAssocID="{9B696B69-69A4-404A-99C6-4BC22E31A327}" presName="rootComposite" presStyleCnt="0"/>
      <dgm:spPr/>
    </dgm:pt>
    <dgm:pt modelId="{51184B84-DF3B-44D3-8635-5F704BD47CFC}" type="pres">
      <dgm:prSet presAssocID="{9B696B69-69A4-404A-99C6-4BC22E31A327}" presName="rootText" presStyleLbl="node1" presStyleIdx="0" presStyleCnt="4"/>
      <dgm:spPr/>
      <dgm:t>
        <a:bodyPr/>
        <a:lstStyle/>
        <a:p>
          <a:endParaRPr lang="ru-RU"/>
        </a:p>
      </dgm:t>
    </dgm:pt>
    <dgm:pt modelId="{C182EB70-38EF-4DF8-A210-E339547CFDF0}" type="pres">
      <dgm:prSet presAssocID="{9B696B69-69A4-404A-99C6-4BC22E31A327}" presName="rootConnector" presStyleLbl="node1" presStyleIdx="0" presStyleCnt="4"/>
      <dgm:spPr/>
      <dgm:t>
        <a:bodyPr/>
        <a:lstStyle/>
        <a:p>
          <a:endParaRPr lang="ru-RU"/>
        </a:p>
      </dgm:t>
    </dgm:pt>
    <dgm:pt modelId="{41B251B8-D043-4088-81E3-9032E70CFA32}" type="pres">
      <dgm:prSet presAssocID="{9B696B69-69A4-404A-99C6-4BC22E31A327}" presName="childShape" presStyleCnt="0"/>
      <dgm:spPr/>
    </dgm:pt>
    <dgm:pt modelId="{02960E6E-9C1F-468B-97B6-31ACD247FF43}" type="pres">
      <dgm:prSet presAssocID="{B6FDB01A-1E27-49A7-8011-309102A06083}" presName="Name13" presStyleLbl="parChTrans1D2" presStyleIdx="0" presStyleCnt="16"/>
      <dgm:spPr/>
      <dgm:t>
        <a:bodyPr/>
        <a:lstStyle/>
        <a:p>
          <a:endParaRPr lang="ru-RU"/>
        </a:p>
      </dgm:t>
    </dgm:pt>
    <dgm:pt modelId="{FBB71F1B-F244-4406-B82E-DE6CAE495DC4}" type="pres">
      <dgm:prSet presAssocID="{7630E2CF-4501-43C1-BC9B-20B45397BABE}" presName="childText" presStyleLbl="bgAcc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11846-C5B5-4DC4-8485-878641A03951}" type="pres">
      <dgm:prSet presAssocID="{1DDE0D3B-823A-4665-B0EE-E8C114F60A7E}" presName="Name13" presStyleLbl="parChTrans1D2" presStyleIdx="1" presStyleCnt="16"/>
      <dgm:spPr/>
      <dgm:t>
        <a:bodyPr/>
        <a:lstStyle/>
        <a:p>
          <a:endParaRPr lang="ru-RU"/>
        </a:p>
      </dgm:t>
    </dgm:pt>
    <dgm:pt modelId="{7D5B9CBB-F9BE-465E-B994-0C7ACC4E70AE}" type="pres">
      <dgm:prSet presAssocID="{3529ACDA-A863-4F71-AD6B-313898EF4CE9}" presName="childText" presStyleLbl="bgAcc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42B01-651B-483E-AA98-2AC7BFBBB5C9}" type="pres">
      <dgm:prSet presAssocID="{A4E61ED5-847B-4108-9875-24F7122C589B}" presName="Name13" presStyleLbl="parChTrans1D2" presStyleIdx="2" presStyleCnt="16"/>
      <dgm:spPr/>
      <dgm:t>
        <a:bodyPr/>
        <a:lstStyle/>
        <a:p>
          <a:endParaRPr lang="ru-RU"/>
        </a:p>
      </dgm:t>
    </dgm:pt>
    <dgm:pt modelId="{95380F03-C5D1-477C-9A16-74D6477E98F2}" type="pres">
      <dgm:prSet presAssocID="{699E4291-4DAF-4DD3-B057-AF1891CC40A3}" presName="childText" presStyleLbl="bgAcc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E2EA0-A6DE-4DFD-9233-B5B30FBD51CB}" type="pres">
      <dgm:prSet presAssocID="{04F16D5C-AF98-45B6-9E3B-7933A449F1D1}" presName="Name13" presStyleLbl="parChTrans1D2" presStyleIdx="3" presStyleCnt="16"/>
      <dgm:spPr/>
      <dgm:t>
        <a:bodyPr/>
        <a:lstStyle/>
        <a:p>
          <a:endParaRPr lang="ru-RU"/>
        </a:p>
      </dgm:t>
    </dgm:pt>
    <dgm:pt modelId="{0967F215-3017-4DEB-86B0-C91ECB1DAFDF}" type="pres">
      <dgm:prSet presAssocID="{8E2163C0-48A2-4CC4-9A72-59F019B9DED1}" presName="childText" presStyleLbl="bgAcc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62AFB-3988-464B-A717-155E1AF14F1A}" type="pres">
      <dgm:prSet presAssocID="{A540771D-2B57-48CC-926B-977B02DD9359}" presName="root" presStyleCnt="0"/>
      <dgm:spPr/>
    </dgm:pt>
    <dgm:pt modelId="{882CA5BC-5609-4DE5-85E3-DE5ED3E94A8C}" type="pres">
      <dgm:prSet presAssocID="{A540771D-2B57-48CC-926B-977B02DD9359}" presName="rootComposite" presStyleCnt="0"/>
      <dgm:spPr/>
    </dgm:pt>
    <dgm:pt modelId="{746B6515-EDCA-41C1-94AA-FF084C7C9368}" type="pres">
      <dgm:prSet presAssocID="{A540771D-2B57-48CC-926B-977B02DD9359}" presName="rootText" presStyleLbl="node1" presStyleIdx="1" presStyleCnt="4"/>
      <dgm:spPr/>
      <dgm:t>
        <a:bodyPr/>
        <a:lstStyle/>
        <a:p>
          <a:endParaRPr lang="ru-RU"/>
        </a:p>
      </dgm:t>
    </dgm:pt>
    <dgm:pt modelId="{BC568384-3004-4DDF-99D9-66D0986425D6}" type="pres">
      <dgm:prSet presAssocID="{A540771D-2B57-48CC-926B-977B02DD9359}" presName="rootConnector" presStyleLbl="node1" presStyleIdx="1" presStyleCnt="4"/>
      <dgm:spPr/>
      <dgm:t>
        <a:bodyPr/>
        <a:lstStyle/>
        <a:p>
          <a:endParaRPr lang="ru-RU"/>
        </a:p>
      </dgm:t>
    </dgm:pt>
    <dgm:pt modelId="{CFEA62A3-D29C-445E-AFE3-C58220662BD3}" type="pres">
      <dgm:prSet presAssocID="{A540771D-2B57-48CC-926B-977B02DD9359}" presName="childShape" presStyleCnt="0"/>
      <dgm:spPr/>
    </dgm:pt>
    <dgm:pt modelId="{7C934F2C-3875-4CA6-BD4B-970F2867ED90}" type="pres">
      <dgm:prSet presAssocID="{5E46808B-570E-4426-8C4E-8F5C3281E2DE}" presName="Name13" presStyleLbl="parChTrans1D2" presStyleIdx="4" presStyleCnt="16"/>
      <dgm:spPr/>
      <dgm:t>
        <a:bodyPr/>
        <a:lstStyle/>
        <a:p>
          <a:endParaRPr lang="ru-RU"/>
        </a:p>
      </dgm:t>
    </dgm:pt>
    <dgm:pt modelId="{063928BA-4942-45EE-919E-2B255EE09E20}" type="pres">
      <dgm:prSet presAssocID="{60137CC4-42A9-4875-969E-5CA2B6927B4C}" presName="childText" presStyleLbl="bgAcc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CFB29-89A3-48FC-9A89-9047F0234E4E}" type="pres">
      <dgm:prSet presAssocID="{72D77419-905F-4280-9ECD-FD8EB6598E51}" presName="Name13" presStyleLbl="parChTrans1D2" presStyleIdx="5" presStyleCnt="16"/>
      <dgm:spPr/>
      <dgm:t>
        <a:bodyPr/>
        <a:lstStyle/>
        <a:p>
          <a:endParaRPr lang="ru-RU"/>
        </a:p>
      </dgm:t>
    </dgm:pt>
    <dgm:pt modelId="{E7FEB0AA-8293-4097-A03C-AA6E83A7E683}" type="pres">
      <dgm:prSet presAssocID="{6ADEBDAD-059D-410A-AEC2-6775145B9D4F}" presName="childText" presStyleLbl="bgAcc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788DC-F4E5-496C-81A2-E83ADBCA496D}" type="pres">
      <dgm:prSet presAssocID="{118733E1-6AE6-4F96-A84F-F49451965A2D}" presName="Name13" presStyleLbl="parChTrans1D2" presStyleIdx="6" presStyleCnt="16"/>
      <dgm:spPr/>
      <dgm:t>
        <a:bodyPr/>
        <a:lstStyle/>
        <a:p>
          <a:endParaRPr lang="ru-RU"/>
        </a:p>
      </dgm:t>
    </dgm:pt>
    <dgm:pt modelId="{CD7A95EC-D53B-483B-9CB9-CA1F271C7A07}" type="pres">
      <dgm:prSet presAssocID="{80922AC5-70A9-4927-A95C-27EAF2460F49}" presName="childText" presStyleLbl="bgAcc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AF6E4-06F6-4285-A1B6-B7AC34585B9E}" type="pres">
      <dgm:prSet presAssocID="{A0CC268C-F300-4999-89F7-3F7FFE275716}" presName="Name13" presStyleLbl="parChTrans1D2" presStyleIdx="7" presStyleCnt="16"/>
      <dgm:spPr/>
      <dgm:t>
        <a:bodyPr/>
        <a:lstStyle/>
        <a:p>
          <a:endParaRPr lang="ru-RU"/>
        </a:p>
      </dgm:t>
    </dgm:pt>
    <dgm:pt modelId="{E908D9B2-8584-403E-8BD5-AC4486673A84}" type="pres">
      <dgm:prSet presAssocID="{00371D0F-562B-498E-B8DB-64DEF0AFD969}" presName="childText" presStyleLbl="bgAcc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157E2-CACD-47CE-8BCA-104C6BA3FF3D}" type="pres">
      <dgm:prSet presAssocID="{CB33924A-3B6F-4DB0-B30A-68CDA9D81309}" presName="root" presStyleCnt="0"/>
      <dgm:spPr/>
    </dgm:pt>
    <dgm:pt modelId="{10844447-F95B-43D9-A286-BCEF97CF3ACF}" type="pres">
      <dgm:prSet presAssocID="{CB33924A-3B6F-4DB0-B30A-68CDA9D81309}" presName="rootComposite" presStyleCnt="0"/>
      <dgm:spPr/>
    </dgm:pt>
    <dgm:pt modelId="{BCD5C6FE-D682-43D7-B6AC-C93A2230CC37}" type="pres">
      <dgm:prSet presAssocID="{CB33924A-3B6F-4DB0-B30A-68CDA9D81309}" presName="rootText" presStyleLbl="node1" presStyleIdx="2" presStyleCnt="4"/>
      <dgm:spPr/>
      <dgm:t>
        <a:bodyPr/>
        <a:lstStyle/>
        <a:p>
          <a:endParaRPr lang="ru-RU"/>
        </a:p>
      </dgm:t>
    </dgm:pt>
    <dgm:pt modelId="{F1F22096-DEFB-4721-AAA3-2E2468140A68}" type="pres">
      <dgm:prSet presAssocID="{CB33924A-3B6F-4DB0-B30A-68CDA9D81309}" presName="rootConnector" presStyleLbl="node1" presStyleIdx="2" presStyleCnt="4"/>
      <dgm:spPr/>
      <dgm:t>
        <a:bodyPr/>
        <a:lstStyle/>
        <a:p>
          <a:endParaRPr lang="ru-RU"/>
        </a:p>
      </dgm:t>
    </dgm:pt>
    <dgm:pt modelId="{AFE96F0B-63C2-405C-A383-BABC0937A280}" type="pres">
      <dgm:prSet presAssocID="{CB33924A-3B6F-4DB0-B30A-68CDA9D81309}" presName="childShape" presStyleCnt="0"/>
      <dgm:spPr/>
    </dgm:pt>
    <dgm:pt modelId="{8ABA81B1-3B5B-45BB-82D6-595111276ACF}" type="pres">
      <dgm:prSet presAssocID="{72C0DDD7-B266-439A-AD69-4B1C60AAB7C6}" presName="Name13" presStyleLbl="parChTrans1D2" presStyleIdx="8" presStyleCnt="16"/>
      <dgm:spPr/>
      <dgm:t>
        <a:bodyPr/>
        <a:lstStyle/>
        <a:p>
          <a:endParaRPr lang="ru-RU"/>
        </a:p>
      </dgm:t>
    </dgm:pt>
    <dgm:pt modelId="{4F18809E-9417-4814-B074-074324A3DAF3}" type="pres">
      <dgm:prSet presAssocID="{90A6C145-9B4A-40BB-9DBD-D0E2A127C1EB}" presName="childText" presStyleLbl="bgAcc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D9A38-5AF2-42AB-BD0A-AEECCCB42B26}" type="pres">
      <dgm:prSet presAssocID="{CC86C1F9-41AA-4F80-8F88-72DA2FF22142}" presName="Name13" presStyleLbl="parChTrans1D2" presStyleIdx="9" presStyleCnt="16"/>
      <dgm:spPr/>
      <dgm:t>
        <a:bodyPr/>
        <a:lstStyle/>
        <a:p>
          <a:endParaRPr lang="ru-RU"/>
        </a:p>
      </dgm:t>
    </dgm:pt>
    <dgm:pt modelId="{632A9B12-4554-4FD7-8406-09CDFE3F8A32}" type="pres">
      <dgm:prSet presAssocID="{A0AF70B6-A24D-42D5-BB47-007954102B9B}" presName="childText" presStyleLbl="bgAcc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B190E-CB98-48E6-A882-E3EBC540C39A}" type="pres">
      <dgm:prSet presAssocID="{D9C4C6A6-3E67-4F4D-AA10-2ADBCB55D612}" presName="Name13" presStyleLbl="parChTrans1D2" presStyleIdx="10" presStyleCnt="16"/>
      <dgm:spPr/>
      <dgm:t>
        <a:bodyPr/>
        <a:lstStyle/>
        <a:p>
          <a:endParaRPr lang="ru-RU"/>
        </a:p>
      </dgm:t>
    </dgm:pt>
    <dgm:pt modelId="{036338C4-4152-4EE6-B0DA-00538E79E415}" type="pres">
      <dgm:prSet presAssocID="{3D729A18-7846-48F4-9B09-EBE961A55441}" presName="childText" presStyleLbl="bgAcc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10DB4-937C-4A3A-8689-18CDF2A2FA01}" type="pres">
      <dgm:prSet presAssocID="{CAB79334-0F0D-43F4-8629-E16418C06C55}" presName="Name13" presStyleLbl="parChTrans1D2" presStyleIdx="11" presStyleCnt="16"/>
      <dgm:spPr/>
      <dgm:t>
        <a:bodyPr/>
        <a:lstStyle/>
        <a:p>
          <a:endParaRPr lang="ru-RU"/>
        </a:p>
      </dgm:t>
    </dgm:pt>
    <dgm:pt modelId="{831468E3-8EB0-4F36-BA4F-F65A4C68A131}" type="pres">
      <dgm:prSet presAssocID="{0A999A50-A122-4A0D-874C-2227981AD347}" presName="childText" presStyleLbl="bgAcc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67DD4-8C4F-4225-A2F3-C8372B2DE465}" type="pres">
      <dgm:prSet presAssocID="{B6E72FB5-6FA8-4C88-ADB0-45D4930021C7}" presName="root" presStyleCnt="0"/>
      <dgm:spPr/>
    </dgm:pt>
    <dgm:pt modelId="{9A679910-72D9-4D52-92C7-6A2D08F94C8A}" type="pres">
      <dgm:prSet presAssocID="{B6E72FB5-6FA8-4C88-ADB0-45D4930021C7}" presName="rootComposite" presStyleCnt="0"/>
      <dgm:spPr/>
    </dgm:pt>
    <dgm:pt modelId="{57A37035-9B17-48AF-83CA-A1B5362099E2}" type="pres">
      <dgm:prSet presAssocID="{B6E72FB5-6FA8-4C88-ADB0-45D4930021C7}" presName="rootText" presStyleLbl="node1" presStyleIdx="3" presStyleCnt="4"/>
      <dgm:spPr/>
      <dgm:t>
        <a:bodyPr/>
        <a:lstStyle/>
        <a:p>
          <a:endParaRPr lang="ru-RU"/>
        </a:p>
      </dgm:t>
    </dgm:pt>
    <dgm:pt modelId="{6E3227AA-EC8F-4F04-91B7-CC2DCF4867BA}" type="pres">
      <dgm:prSet presAssocID="{B6E72FB5-6FA8-4C88-ADB0-45D4930021C7}" presName="rootConnector" presStyleLbl="node1" presStyleIdx="3" presStyleCnt="4"/>
      <dgm:spPr/>
      <dgm:t>
        <a:bodyPr/>
        <a:lstStyle/>
        <a:p>
          <a:endParaRPr lang="ru-RU"/>
        </a:p>
      </dgm:t>
    </dgm:pt>
    <dgm:pt modelId="{B7DB2BA6-9E54-466F-8A6F-0CA8400A6FA0}" type="pres">
      <dgm:prSet presAssocID="{B6E72FB5-6FA8-4C88-ADB0-45D4930021C7}" presName="childShape" presStyleCnt="0"/>
      <dgm:spPr/>
    </dgm:pt>
    <dgm:pt modelId="{4CE2BE4C-2499-4A5B-811A-12AF0F2179DA}" type="pres">
      <dgm:prSet presAssocID="{D5084C7D-6561-4A4D-B303-2A45BE19B215}" presName="Name13" presStyleLbl="parChTrans1D2" presStyleIdx="12" presStyleCnt="16"/>
      <dgm:spPr/>
      <dgm:t>
        <a:bodyPr/>
        <a:lstStyle/>
        <a:p>
          <a:endParaRPr lang="ru-RU"/>
        </a:p>
      </dgm:t>
    </dgm:pt>
    <dgm:pt modelId="{CEC7277B-22ED-447B-9879-5A3B439FA8F2}" type="pres">
      <dgm:prSet presAssocID="{E6958E7E-2362-4BE3-A74C-CE2B8D8B6A52}" presName="childText" presStyleLbl="bgAcc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03674-6ADD-46AB-A401-CDA6792153A9}" type="pres">
      <dgm:prSet presAssocID="{2D8819A5-47EF-4368-8764-556EAFFD0B8A}" presName="Name13" presStyleLbl="parChTrans1D2" presStyleIdx="13" presStyleCnt="16"/>
      <dgm:spPr/>
      <dgm:t>
        <a:bodyPr/>
        <a:lstStyle/>
        <a:p>
          <a:endParaRPr lang="ru-RU"/>
        </a:p>
      </dgm:t>
    </dgm:pt>
    <dgm:pt modelId="{66C6EABC-0A98-4D79-98BB-38890CAD967E}" type="pres">
      <dgm:prSet presAssocID="{94EF484E-FF13-4F50-A19B-E94947CB153E}" presName="childText" presStyleLbl="bgAcc1" presStyleIdx="13" presStyleCnt="16" custLinFactNeighborX="2053" custLinFactNeighborY="1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8DC5C-5093-4F5C-A509-3E3BA5F900A8}" type="pres">
      <dgm:prSet presAssocID="{825C6B3D-CD3A-4B1A-917A-37F756326B1B}" presName="Name13" presStyleLbl="parChTrans1D2" presStyleIdx="14" presStyleCnt="16"/>
      <dgm:spPr/>
      <dgm:t>
        <a:bodyPr/>
        <a:lstStyle/>
        <a:p>
          <a:endParaRPr lang="ru-RU"/>
        </a:p>
      </dgm:t>
    </dgm:pt>
    <dgm:pt modelId="{42A126C3-8073-48EB-BCF9-CB6DD959150C}" type="pres">
      <dgm:prSet presAssocID="{F1DA8007-6732-4134-9AA0-60F61243B80F}" presName="childText" presStyleLbl="bgAcc1" presStyleIdx="1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717FB-2427-4F0B-94E0-04164A7DB7EB}" type="pres">
      <dgm:prSet presAssocID="{8255DFCA-B3DD-4FA7-8FBD-BBC2E49B18B6}" presName="Name13" presStyleLbl="parChTrans1D2" presStyleIdx="15" presStyleCnt="16"/>
      <dgm:spPr/>
      <dgm:t>
        <a:bodyPr/>
        <a:lstStyle/>
        <a:p>
          <a:endParaRPr lang="ru-RU"/>
        </a:p>
      </dgm:t>
    </dgm:pt>
    <dgm:pt modelId="{086EF976-BAF8-45D4-8592-520D52F4B96F}" type="pres">
      <dgm:prSet presAssocID="{D3CE2046-FF96-45E1-B8BE-92050513E3F9}" presName="childText" presStyleLbl="bgAcc1" presStyleIdx="1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293A2E-6878-4322-924A-1D514847B2AF}" srcId="{CB33924A-3B6F-4DB0-B30A-68CDA9D81309}" destId="{0A999A50-A122-4A0D-874C-2227981AD347}" srcOrd="3" destOrd="0" parTransId="{CAB79334-0F0D-43F4-8629-E16418C06C55}" sibTransId="{12222876-6D3D-48B4-8444-6F9167669E10}"/>
    <dgm:cxn modelId="{1AECBFF7-9A0E-4918-BB91-FBE8677D4DAE}" type="presOf" srcId="{90A6C145-9B4A-40BB-9DBD-D0E2A127C1EB}" destId="{4F18809E-9417-4814-B074-074324A3DAF3}" srcOrd="0" destOrd="0" presId="urn:microsoft.com/office/officeart/2005/8/layout/hierarchy3"/>
    <dgm:cxn modelId="{D8C377B4-2DAA-4295-8827-10FA25503061}" type="presOf" srcId="{CB33924A-3B6F-4DB0-B30A-68CDA9D81309}" destId="{BCD5C6FE-D682-43D7-B6AC-C93A2230CC37}" srcOrd="0" destOrd="0" presId="urn:microsoft.com/office/officeart/2005/8/layout/hierarchy3"/>
    <dgm:cxn modelId="{7EFAE05A-2402-489D-B232-37DE5C97376F}" type="presOf" srcId="{3D729A18-7846-48F4-9B09-EBE961A55441}" destId="{036338C4-4152-4EE6-B0DA-00538E79E415}" srcOrd="0" destOrd="0" presId="urn:microsoft.com/office/officeart/2005/8/layout/hierarchy3"/>
    <dgm:cxn modelId="{007C32AC-1B92-4DB4-99DE-2D867BFB66B2}" srcId="{B6E72FB5-6FA8-4C88-ADB0-45D4930021C7}" destId="{D3CE2046-FF96-45E1-B8BE-92050513E3F9}" srcOrd="3" destOrd="0" parTransId="{8255DFCA-B3DD-4FA7-8FBD-BBC2E49B18B6}" sibTransId="{751CF778-F962-449C-BC2A-346AAB989802}"/>
    <dgm:cxn modelId="{34F817CD-5944-4B0E-A40D-05A37AE2BC4E}" type="presOf" srcId="{B6FDB01A-1E27-49A7-8011-309102A06083}" destId="{02960E6E-9C1F-468B-97B6-31ACD247FF43}" srcOrd="0" destOrd="0" presId="urn:microsoft.com/office/officeart/2005/8/layout/hierarchy3"/>
    <dgm:cxn modelId="{DD69B4FF-264E-46B1-B8AD-15410BD2AD95}" type="presOf" srcId="{B6E72FB5-6FA8-4C88-ADB0-45D4930021C7}" destId="{57A37035-9B17-48AF-83CA-A1B5362099E2}" srcOrd="0" destOrd="0" presId="urn:microsoft.com/office/officeart/2005/8/layout/hierarchy3"/>
    <dgm:cxn modelId="{B3CD59F9-A103-4AA1-B25D-5682174C686F}" type="presOf" srcId="{1DDE0D3B-823A-4665-B0EE-E8C114F60A7E}" destId="{AEB11846-C5B5-4DC4-8485-878641A03951}" srcOrd="0" destOrd="0" presId="urn:microsoft.com/office/officeart/2005/8/layout/hierarchy3"/>
    <dgm:cxn modelId="{FB0D6E92-7250-45BA-9656-2B733797A727}" type="presOf" srcId="{F1DA8007-6732-4134-9AA0-60F61243B80F}" destId="{42A126C3-8073-48EB-BCF9-CB6DD959150C}" srcOrd="0" destOrd="0" presId="urn:microsoft.com/office/officeart/2005/8/layout/hierarchy3"/>
    <dgm:cxn modelId="{FB7B2DD9-CA4F-45D3-9F91-202EFA94B2A1}" type="presOf" srcId="{D9C4C6A6-3E67-4F4D-AA10-2ADBCB55D612}" destId="{434B190E-CB98-48E6-A882-E3EBC540C39A}" srcOrd="0" destOrd="0" presId="urn:microsoft.com/office/officeart/2005/8/layout/hierarchy3"/>
    <dgm:cxn modelId="{00D61D76-95F5-4A72-B798-E5E2D2657F32}" srcId="{B6E72FB5-6FA8-4C88-ADB0-45D4930021C7}" destId="{94EF484E-FF13-4F50-A19B-E94947CB153E}" srcOrd="1" destOrd="0" parTransId="{2D8819A5-47EF-4368-8764-556EAFFD0B8A}" sibTransId="{1573B4A6-63D6-4759-979C-E30AE1F00FA7}"/>
    <dgm:cxn modelId="{289EA485-E47B-4AA5-9E0C-080FD54CC878}" type="presOf" srcId="{118733E1-6AE6-4F96-A84F-F49451965A2D}" destId="{F8F788DC-F4E5-496C-81A2-E83ADBCA496D}" srcOrd="0" destOrd="0" presId="urn:microsoft.com/office/officeart/2005/8/layout/hierarchy3"/>
    <dgm:cxn modelId="{5A250895-FC75-4A2F-9A35-93FE93D53EC1}" srcId="{9B50507B-95E8-4C24-AD10-7A1725263665}" destId="{A540771D-2B57-48CC-926B-977B02DD9359}" srcOrd="1" destOrd="0" parTransId="{D75E4BD7-CAB8-49B2-AA9E-BBE8A9737E0D}" sibTransId="{7554B96C-671A-4828-A989-17A25CF2C449}"/>
    <dgm:cxn modelId="{F73F4346-443F-4D03-8A1D-BA1785B5E01A}" type="presOf" srcId="{A0AF70B6-A24D-42D5-BB47-007954102B9B}" destId="{632A9B12-4554-4FD7-8406-09CDFE3F8A32}" srcOrd="0" destOrd="0" presId="urn:microsoft.com/office/officeart/2005/8/layout/hierarchy3"/>
    <dgm:cxn modelId="{6763A2FD-D491-4DB8-81F8-C7B963E4ED12}" type="presOf" srcId="{CB33924A-3B6F-4DB0-B30A-68CDA9D81309}" destId="{F1F22096-DEFB-4721-AAA3-2E2468140A68}" srcOrd="1" destOrd="0" presId="urn:microsoft.com/office/officeart/2005/8/layout/hierarchy3"/>
    <dgm:cxn modelId="{D3572545-09C4-4F67-8CA2-C610DDE8FAD2}" srcId="{9B696B69-69A4-404A-99C6-4BC22E31A327}" destId="{7630E2CF-4501-43C1-BC9B-20B45397BABE}" srcOrd="0" destOrd="0" parTransId="{B6FDB01A-1E27-49A7-8011-309102A06083}" sibTransId="{FDBC7480-7A76-4BA7-8A08-8CAA641D5F30}"/>
    <dgm:cxn modelId="{17012016-3C1D-4F04-BFB0-81C00CB33A46}" srcId="{9B50507B-95E8-4C24-AD10-7A1725263665}" destId="{9B696B69-69A4-404A-99C6-4BC22E31A327}" srcOrd="0" destOrd="0" parTransId="{952F13CA-2A5F-4A8A-B757-4420AC881C85}" sibTransId="{2C2939A4-823E-48FA-B786-62BAE07FE0C0}"/>
    <dgm:cxn modelId="{DA8F1A44-45DF-48FA-848D-5D20CBE7FA62}" type="presOf" srcId="{D5084C7D-6561-4A4D-B303-2A45BE19B215}" destId="{4CE2BE4C-2499-4A5B-811A-12AF0F2179DA}" srcOrd="0" destOrd="0" presId="urn:microsoft.com/office/officeart/2005/8/layout/hierarchy3"/>
    <dgm:cxn modelId="{F55A13D1-24E1-4066-B043-670FC1849394}" type="presOf" srcId="{72D77419-905F-4280-9ECD-FD8EB6598E51}" destId="{C9DCFB29-89A3-48FC-9A89-9047F0234E4E}" srcOrd="0" destOrd="0" presId="urn:microsoft.com/office/officeart/2005/8/layout/hierarchy3"/>
    <dgm:cxn modelId="{E96FECAA-A887-456F-B2BE-C16F5E5CB712}" type="presOf" srcId="{825C6B3D-CD3A-4B1A-917A-37F756326B1B}" destId="{2268DC5C-5093-4F5C-A509-3E3BA5F900A8}" srcOrd="0" destOrd="0" presId="urn:microsoft.com/office/officeart/2005/8/layout/hierarchy3"/>
    <dgm:cxn modelId="{6B0ACB7C-E444-4213-B4F2-DB424C4760A2}" type="presOf" srcId="{9B696B69-69A4-404A-99C6-4BC22E31A327}" destId="{C182EB70-38EF-4DF8-A210-E339547CFDF0}" srcOrd="1" destOrd="0" presId="urn:microsoft.com/office/officeart/2005/8/layout/hierarchy3"/>
    <dgm:cxn modelId="{ACF285D6-352B-4711-975E-D804C18802AC}" type="presOf" srcId="{72C0DDD7-B266-439A-AD69-4B1C60AAB7C6}" destId="{8ABA81B1-3B5B-45BB-82D6-595111276ACF}" srcOrd="0" destOrd="0" presId="urn:microsoft.com/office/officeart/2005/8/layout/hierarchy3"/>
    <dgm:cxn modelId="{990994FC-0D39-4769-99D8-F4E9C02C73F0}" srcId="{9B696B69-69A4-404A-99C6-4BC22E31A327}" destId="{699E4291-4DAF-4DD3-B057-AF1891CC40A3}" srcOrd="2" destOrd="0" parTransId="{A4E61ED5-847B-4108-9875-24F7122C589B}" sibTransId="{3F021608-F803-4428-B45E-C091B8BB19EB}"/>
    <dgm:cxn modelId="{210AFE6E-B608-44DC-9B5C-9F3DF8D820FC}" srcId="{A540771D-2B57-48CC-926B-977B02DD9359}" destId="{00371D0F-562B-498E-B8DB-64DEF0AFD969}" srcOrd="3" destOrd="0" parTransId="{A0CC268C-F300-4999-89F7-3F7FFE275716}" sibTransId="{547FABEB-CCC4-4BAA-9D62-0783A3A225C9}"/>
    <dgm:cxn modelId="{2589CF2F-C58C-4A94-BDA8-6478B4E6A757}" srcId="{A540771D-2B57-48CC-926B-977B02DD9359}" destId="{80922AC5-70A9-4927-A95C-27EAF2460F49}" srcOrd="2" destOrd="0" parTransId="{118733E1-6AE6-4F96-A84F-F49451965A2D}" sibTransId="{0AA95FEE-B9BA-4E0F-BAFD-E807985EE3A1}"/>
    <dgm:cxn modelId="{7394B4C6-DF82-42A5-A6EB-94E543C8B117}" type="presOf" srcId="{2D8819A5-47EF-4368-8764-556EAFFD0B8A}" destId="{FA603674-6ADD-46AB-A401-CDA6792153A9}" srcOrd="0" destOrd="0" presId="urn:microsoft.com/office/officeart/2005/8/layout/hierarchy3"/>
    <dgm:cxn modelId="{6808FDC2-FF78-4FC7-9FB8-4542B3175B85}" type="presOf" srcId="{9B50507B-95E8-4C24-AD10-7A1725263665}" destId="{EC4A10BC-A4E3-4DC6-A2DE-2B64B5B35305}" srcOrd="0" destOrd="0" presId="urn:microsoft.com/office/officeart/2005/8/layout/hierarchy3"/>
    <dgm:cxn modelId="{177FAC1D-BBF2-46C1-B6FD-B6BA5D0F281F}" type="presOf" srcId="{60137CC4-42A9-4875-969E-5CA2B6927B4C}" destId="{063928BA-4942-45EE-919E-2B255EE09E20}" srcOrd="0" destOrd="0" presId="urn:microsoft.com/office/officeart/2005/8/layout/hierarchy3"/>
    <dgm:cxn modelId="{7C7943DA-EAA5-41E0-B67F-CC5E551E7669}" srcId="{9B696B69-69A4-404A-99C6-4BC22E31A327}" destId="{8E2163C0-48A2-4CC4-9A72-59F019B9DED1}" srcOrd="3" destOrd="0" parTransId="{04F16D5C-AF98-45B6-9E3B-7933A449F1D1}" sibTransId="{887BFB96-A675-4C67-96B6-E61BF27A83DF}"/>
    <dgm:cxn modelId="{AA16FC05-294A-4467-81F6-9D68DD7376C9}" type="presOf" srcId="{D3CE2046-FF96-45E1-B8BE-92050513E3F9}" destId="{086EF976-BAF8-45D4-8592-520D52F4B96F}" srcOrd="0" destOrd="0" presId="urn:microsoft.com/office/officeart/2005/8/layout/hierarchy3"/>
    <dgm:cxn modelId="{BF1E06AD-39EB-48A9-8992-26F30968E96D}" srcId="{9B50507B-95E8-4C24-AD10-7A1725263665}" destId="{B6E72FB5-6FA8-4C88-ADB0-45D4930021C7}" srcOrd="3" destOrd="0" parTransId="{C435732E-F990-4F64-9EA8-0FDB53873A98}" sibTransId="{88D8ADE0-A3A2-4E8B-8F38-62100E0AAB56}"/>
    <dgm:cxn modelId="{35CD87C1-51BA-4EC6-A3C3-59A729CE2D23}" srcId="{CB33924A-3B6F-4DB0-B30A-68CDA9D81309}" destId="{A0AF70B6-A24D-42D5-BB47-007954102B9B}" srcOrd="1" destOrd="0" parTransId="{CC86C1F9-41AA-4F80-8F88-72DA2FF22142}" sibTransId="{74FC86AA-2BA3-42A8-BCD5-71CD7809781B}"/>
    <dgm:cxn modelId="{017432F6-9A57-4E39-B52C-D22C9EA8ECC2}" type="presOf" srcId="{A4E61ED5-847B-4108-9875-24F7122C589B}" destId="{83E42B01-651B-483E-AA98-2AC7BFBBB5C9}" srcOrd="0" destOrd="0" presId="urn:microsoft.com/office/officeart/2005/8/layout/hierarchy3"/>
    <dgm:cxn modelId="{BFAB7027-8003-4EF5-BD86-52080EB1834E}" type="presOf" srcId="{0A999A50-A122-4A0D-874C-2227981AD347}" destId="{831468E3-8EB0-4F36-BA4F-F65A4C68A131}" srcOrd="0" destOrd="0" presId="urn:microsoft.com/office/officeart/2005/8/layout/hierarchy3"/>
    <dgm:cxn modelId="{6869D3A7-DB62-4DDD-848C-1492BD151047}" type="presOf" srcId="{04F16D5C-AF98-45B6-9E3B-7933A449F1D1}" destId="{641E2EA0-A6DE-4DFD-9233-B5B30FBD51CB}" srcOrd="0" destOrd="0" presId="urn:microsoft.com/office/officeart/2005/8/layout/hierarchy3"/>
    <dgm:cxn modelId="{9C7A2919-48EA-4568-A767-D8DA0EB6E70B}" type="presOf" srcId="{A0CC268C-F300-4999-89F7-3F7FFE275716}" destId="{962AF6E4-06F6-4285-A1B6-B7AC34585B9E}" srcOrd="0" destOrd="0" presId="urn:microsoft.com/office/officeart/2005/8/layout/hierarchy3"/>
    <dgm:cxn modelId="{8C067E43-7B93-48DE-B67C-96458DCDBC0E}" type="presOf" srcId="{3529ACDA-A863-4F71-AD6B-313898EF4CE9}" destId="{7D5B9CBB-F9BE-465E-B994-0C7ACC4E70AE}" srcOrd="0" destOrd="0" presId="urn:microsoft.com/office/officeart/2005/8/layout/hierarchy3"/>
    <dgm:cxn modelId="{9AC30451-0755-47F5-8E86-F95381D606E7}" srcId="{A540771D-2B57-48CC-926B-977B02DD9359}" destId="{60137CC4-42A9-4875-969E-5CA2B6927B4C}" srcOrd="0" destOrd="0" parTransId="{5E46808B-570E-4426-8C4E-8F5C3281E2DE}" sibTransId="{951B3552-6B04-471E-B331-DBF95C7B7F05}"/>
    <dgm:cxn modelId="{E43ED670-A1AA-411D-8011-668E893B597F}" type="presOf" srcId="{699E4291-4DAF-4DD3-B057-AF1891CC40A3}" destId="{95380F03-C5D1-477C-9A16-74D6477E98F2}" srcOrd="0" destOrd="0" presId="urn:microsoft.com/office/officeart/2005/8/layout/hierarchy3"/>
    <dgm:cxn modelId="{69948815-6C24-422D-B114-68D30C772414}" type="presOf" srcId="{00371D0F-562B-498E-B8DB-64DEF0AFD969}" destId="{E908D9B2-8584-403E-8BD5-AC4486673A84}" srcOrd="0" destOrd="0" presId="urn:microsoft.com/office/officeart/2005/8/layout/hierarchy3"/>
    <dgm:cxn modelId="{78721889-89E6-4E7F-AF42-B512A6452834}" srcId="{9B50507B-95E8-4C24-AD10-7A1725263665}" destId="{CB33924A-3B6F-4DB0-B30A-68CDA9D81309}" srcOrd="2" destOrd="0" parTransId="{7D97FEE9-6AD8-48EB-91E7-149E90FEF12F}" sibTransId="{36C7F7C9-3C5D-4C0A-B1F0-45D44482EC45}"/>
    <dgm:cxn modelId="{D1E0F544-EF74-4850-AD97-A3093F560577}" srcId="{CB33924A-3B6F-4DB0-B30A-68CDA9D81309}" destId="{90A6C145-9B4A-40BB-9DBD-D0E2A127C1EB}" srcOrd="0" destOrd="0" parTransId="{72C0DDD7-B266-439A-AD69-4B1C60AAB7C6}" sibTransId="{46AFD718-2AAD-437F-A116-4FDC75E24F93}"/>
    <dgm:cxn modelId="{D4411EE4-486B-4863-88CF-596D14194367}" type="presOf" srcId="{B6E72FB5-6FA8-4C88-ADB0-45D4930021C7}" destId="{6E3227AA-EC8F-4F04-91B7-CC2DCF4867BA}" srcOrd="1" destOrd="0" presId="urn:microsoft.com/office/officeart/2005/8/layout/hierarchy3"/>
    <dgm:cxn modelId="{9D2B4A23-C665-4175-80B8-14758D5C5506}" type="presOf" srcId="{5E46808B-570E-4426-8C4E-8F5C3281E2DE}" destId="{7C934F2C-3875-4CA6-BD4B-970F2867ED90}" srcOrd="0" destOrd="0" presId="urn:microsoft.com/office/officeart/2005/8/layout/hierarchy3"/>
    <dgm:cxn modelId="{21DE3FD0-30CC-4F2A-932F-AE46184EEFA3}" type="presOf" srcId="{80922AC5-70A9-4927-A95C-27EAF2460F49}" destId="{CD7A95EC-D53B-483B-9CB9-CA1F271C7A07}" srcOrd="0" destOrd="0" presId="urn:microsoft.com/office/officeart/2005/8/layout/hierarchy3"/>
    <dgm:cxn modelId="{4953FDBF-163E-4E56-A6DD-5A5323CBEEEE}" type="presOf" srcId="{A540771D-2B57-48CC-926B-977B02DD9359}" destId="{BC568384-3004-4DDF-99D9-66D0986425D6}" srcOrd="1" destOrd="0" presId="urn:microsoft.com/office/officeart/2005/8/layout/hierarchy3"/>
    <dgm:cxn modelId="{3A53A2F7-6704-4633-8C0C-0CAAEC22B2F8}" type="presOf" srcId="{CC86C1F9-41AA-4F80-8F88-72DA2FF22142}" destId="{062D9A38-5AF2-42AB-BD0A-AEECCCB42B26}" srcOrd="0" destOrd="0" presId="urn:microsoft.com/office/officeart/2005/8/layout/hierarchy3"/>
    <dgm:cxn modelId="{56662DB7-886F-4515-86DE-E1F30049656B}" type="presOf" srcId="{8255DFCA-B3DD-4FA7-8FBD-BBC2E49B18B6}" destId="{67A717FB-2427-4F0B-94E0-04164A7DB7EB}" srcOrd="0" destOrd="0" presId="urn:microsoft.com/office/officeart/2005/8/layout/hierarchy3"/>
    <dgm:cxn modelId="{BB82426F-25B2-467C-B0EF-0D83C93C6EED}" type="presOf" srcId="{6ADEBDAD-059D-410A-AEC2-6775145B9D4F}" destId="{E7FEB0AA-8293-4097-A03C-AA6E83A7E683}" srcOrd="0" destOrd="0" presId="urn:microsoft.com/office/officeart/2005/8/layout/hierarchy3"/>
    <dgm:cxn modelId="{3962F3A3-192B-46FF-BC8C-889796773B7D}" type="presOf" srcId="{9B696B69-69A4-404A-99C6-4BC22E31A327}" destId="{51184B84-DF3B-44D3-8635-5F704BD47CFC}" srcOrd="0" destOrd="0" presId="urn:microsoft.com/office/officeart/2005/8/layout/hierarchy3"/>
    <dgm:cxn modelId="{D0ACA1DE-420A-4E95-BEF3-F82CCE5A9BE4}" srcId="{B6E72FB5-6FA8-4C88-ADB0-45D4930021C7}" destId="{F1DA8007-6732-4134-9AA0-60F61243B80F}" srcOrd="2" destOrd="0" parTransId="{825C6B3D-CD3A-4B1A-917A-37F756326B1B}" sibTransId="{F4EC4488-79C9-493E-80BB-F4965161F66C}"/>
    <dgm:cxn modelId="{27510AD0-EC40-4EA9-888E-32C87232B6D8}" type="presOf" srcId="{8E2163C0-48A2-4CC4-9A72-59F019B9DED1}" destId="{0967F215-3017-4DEB-86B0-C91ECB1DAFDF}" srcOrd="0" destOrd="0" presId="urn:microsoft.com/office/officeart/2005/8/layout/hierarchy3"/>
    <dgm:cxn modelId="{366775A8-BD21-41CA-9907-7BA50C1FAECD}" type="presOf" srcId="{E6958E7E-2362-4BE3-A74C-CE2B8D8B6A52}" destId="{CEC7277B-22ED-447B-9879-5A3B439FA8F2}" srcOrd="0" destOrd="0" presId="urn:microsoft.com/office/officeart/2005/8/layout/hierarchy3"/>
    <dgm:cxn modelId="{3A8B3085-C428-4CF6-A1AF-A23C1733E10C}" srcId="{A540771D-2B57-48CC-926B-977B02DD9359}" destId="{6ADEBDAD-059D-410A-AEC2-6775145B9D4F}" srcOrd="1" destOrd="0" parTransId="{72D77419-905F-4280-9ECD-FD8EB6598E51}" sibTransId="{E5DD48E1-A838-45F4-ACFE-25294AEF520E}"/>
    <dgm:cxn modelId="{E70F93BE-E402-4A4E-9931-9F49813D6B85}" type="presOf" srcId="{A540771D-2B57-48CC-926B-977B02DD9359}" destId="{746B6515-EDCA-41C1-94AA-FF084C7C9368}" srcOrd="0" destOrd="0" presId="urn:microsoft.com/office/officeart/2005/8/layout/hierarchy3"/>
    <dgm:cxn modelId="{EED793E1-6EC9-4119-9A9A-224E90DC1175}" type="presOf" srcId="{CAB79334-0F0D-43F4-8629-E16418C06C55}" destId="{B6C10DB4-937C-4A3A-8689-18CDF2A2FA01}" srcOrd="0" destOrd="0" presId="urn:microsoft.com/office/officeart/2005/8/layout/hierarchy3"/>
    <dgm:cxn modelId="{25E64024-10C9-4EFF-8A17-7CC36209FEAA}" type="presOf" srcId="{7630E2CF-4501-43C1-BC9B-20B45397BABE}" destId="{FBB71F1B-F244-4406-B82E-DE6CAE495DC4}" srcOrd="0" destOrd="0" presId="urn:microsoft.com/office/officeart/2005/8/layout/hierarchy3"/>
    <dgm:cxn modelId="{57AEB508-FA56-47F1-92E2-C6A612AD9E40}" srcId="{9B696B69-69A4-404A-99C6-4BC22E31A327}" destId="{3529ACDA-A863-4F71-AD6B-313898EF4CE9}" srcOrd="1" destOrd="0" parTransId="{1DDE0D3B-823A-4665-B0EE-E8C114F60A7E}" sibTransId="{9783AA8E-BE54-4504-8F46-4560C0BEF5C8}"/>
    <dgm:cxn modelId="{059D6094-71CD-466E-B65F-596F4CF8D3D2}" srcId="{CB33924A-3B6F-4DB0-B30A-68CDA9D81309}" destId="{3D729A18-7846-48F4-9B09-EBE961A55441}" srcOrd="2" destOrd="0" parTransId="{D9C4C6A6-3E67-4F4D-AA10-2ADBCB55D612}" sibTransId="{308CC193-E451-4E26-8DDB-E4B121CABB0D}"/>
    <dgm:cxn modelId="{8E60E234-2F75-432D-8810-22CA0BB5EE28}" srcId="{B6E72FB5-6FA8-4C88-ADB0-45D4930021C7}" destId="{E6958E7E-2362-4BE3-A74C-CE2B8D8B6A52}" srcOrd="0" destOrd="0" parTransId="{D5084C7D-6561-4A4D-B303-2A45BE19B215}" sibTransId="{0D2BC0F5-8683-48FA-8338-809A0C401570}"/>
    <dgm:cxn modelId="{5B473F81-DEBF-425C-8EE4-40DA614A8906}" type="presOf" srcId="{94EF484E-FF13-4F50-A19B-E94947CB153E}" destId="{66C6EABC-0A98-4D79-98BB-38890CAD967E}" srcOrd="0" destOrd="0" presId="urn:microsoft.com/office/officeart/2005/8/layout/hierarchy3"/>
    <dgm:cxn modelId="{9370C10C-09EF-43FB-9B0E-A0500D68FFDF}" type="presParOf" srcId="{EC4A10BC-A4E3-4DC6-A2DE-2B64B5B35305}" destId="{060311F8-9843-46C1-9F3B-3AAE6FDB9D95}" srcOrd="0" destOrd="0" presId="urn:microsoft.com/office/officeart/2005/8/layout/hierarchy3"/>
    <dgm:cxn modelId="{3B9EFF18-5811-4AEF-BEA8-D03AB0AE66B2}" type="presParOf" srcId="{060311F8-9843-46C1-9F3B-3AAE6FDB9D95}" destId="{59556D0D-5805-43F0-84DF-16BBC7621D1C}" srcOrd="0" destOrd="0" presId="urn:microsoft.com/office/officeart/2005/8/layout/hierarchy3"/>
    <dgm:cxn modelId="{4AEE0AC2-FB58-43F0-A9CC-E8103591FFB0}" type="presParOf" srcId="{59556D0D-5805-43F0-84DF-16BBC7621D1C}" destId="{51184B84-DF3B-44D3-8635-5F704BD47CFC}" srcOrd="0" destOrd="0" presId="urn:microsoft.com/office/officeart/2005/8/layout/hierarchy3"/>
    <dgm:cxn modelId="{97964758-B063-446E-8226-77022809D108}" type="presParOf" srcId="{59556D0D-5805-43F0-84DF-16BBC7621D1C}" destId="{C182EB70-38EF-4DF8-A210-E339547CFDF0}" srcOrd="1" destOrd="0" presId="urn:microsoft.com/office/officeart/2005/8/layout/hierarchy3"/>
    <dgm:cxn modelId="{5E310938-C269-4BE6-AE15-A5A9EB4E161C}" type="presParOf" srcId="{060311F8-9843-46C1-9F3B-3AAE6FDB9D95}" destId="{41B251B8-D043-4088-81E3-9032E70CFA32}" srcOrd="1" destOrd="0" presId="urn:microsoft.com/office/officeart/2005/8/layout/hierarchy3"/>
    <dgm:cxn modelId="{71D37D90-16B7-449F-BB1C-149CB9C9A6CD}" type="presParOf" srcId="{41B251B8-D043-4088-81E3-9032E70CFA32}" destId="{02960E6E-9C1F-468B-97B6-31ACD247FF43}" srcOrd="0" destOrd="0" presId="urn:microsoft.com/office/officeart/2005/8/layout/hierarchy3"/>
    <dgm:cxn modelId="{8CAE30DE-B68C-44AC-B001-67C772A0B567}" type="presParOf" srcId="{41B251B8-D043-4088-81E3-9032E70CFA32}" destId="{FBB71F1B-F244-4406-B82E-DE6CAE495DC4}" srcOrd="1" destOrd="0" presId="urn:microsoft.com/office/officeart/2005/8/layout/hierarchy3"/>
    <dgm:cxn modelId="{5977D298-959B-44E1-8BA0-CD9818124FBE}" type="presParOf" srcId="{41B251B8-D043-4088-81E3-9032E70CFA32}" destId="{AEB11846-C5B5-4DC4-8485-878641A03951}" srcOrd="2" destOrd="0" presId="urn:microsoft.com/office/officeart/2005/8/layout/hierarchy3"/>
    <dgm:cxn modelId="{7EC61610-C483-47A5-8CB7-D2359D7E605E}" type="presParOf" srcId="{41B251B8-D043-4088-81E3-9032E70CFA32}" destId="{7D5B9CBB-F9BE-465E-B994-0C7ACC4E70AE}" srcOrd="3" destOrd="0" presId="urn:microsoft.com/office/officeart/2005/8/layout/hierarchy3"/>
    <dgm:cxn modelId="{00B83C19-76F4-448A-8A79-DF6499B52985}" type="presParOf" srcId="{41B251B8-D043-4088-81E3-9032E70CFA32}" destId="{83E42B01-651B-483E-AA98-2AC7BFBBB5C9}" srcOrd="4" destOrd="0" presId="urn:microsoft.com/office/officeart/2005/8/layout/hierarchy3"/>
    <dgm:cxn modelId="{03843BC2-7D25-46D9-BBE6-176DC3FB4584}" type="presParOf" srcId="{41B251B8-D043-4088-81E3-9032E70CFA32}" destId="{95380F03-C5D1-477C-9A16-74D6477E98F2}" srcOrd="5" destOrd="0" presId="urn:microsoft.com/office/officeart/2005/8/layout/hierarchy3"/>
    <dgm:cxn modelId="{2D98B468-73DE-4D96-A076-CCD18989C538}" type="presParOf" srcId="{41B251B8-D043-4088-81E3-9032E70CFA32}" destId="{641E2EA0-A6DE-4DFD-9233-B5B30FBD51CB}" srcOrd="6" destOrd="0" presId="urn:microsoft.com/office/officeart/2005/8/layout/hierarchy3"/>
    <dgm:cxn modelId="{D573C0A1-D40F-4B0E-99D8-23CE22164ADA}" type="presParOf" srcId="{41B251B8-D043-4088-81E3-9032E70CFA32}" destId="{0967F215-3017-4DEB-86B0-C91ECB1DAFDF}" srcOrd="7" destOrd="0" presId="urn:microsoft.com/office/officeart/2005/8/layout/hierarchy3"/>
    <dgm:cxn modelId="{2A6FE85B-6EA7-46D2-9477-7F41F49B3D31}" type="presParOf" srcId="{EC4A10BC-A4E3-4DC6-A2DE-2B64B5B35305}" destId="{11462AFB-3988-464B-A717-155E1AF14F1A}" srcOrd="1" destOrd="0" presId="urn:microsoft.com/office/officeart/2005/8/layout/hierarchy3"/>
    <dgm:cxn modelId="{2F71B730-1801-4EA5-B33B-1E79E26D60C1}" type="presParOf" srcId="{11462AFB-3988-464B-A717-155E1AF14F1A}" destId="{882CA5BC-5609-4DE5-85E3-DE5ED3E94A8C}" srcOrd="0" destOrd="0" presId="urn:microsoft.com/office/officeart/2005/8/layout/hierarchy3"/>
    <dgm:cxn modelId="{AE3F1E30-3BFA-41CB-876D-0970CFF9B52D}" type="presParOf" srcId="{882CA5BC-5609-4DE5-85E3-DE5ED3E94A8C}" destId="{746B6515-EDCA-41C1-94AA-FF084C7C9368}" srcOrd="0" destOrd="0" presId="urn:microsoft.com/office/officeart/2005/8/layout/hierarchy3"/>
    <dgm:cxn modelId="{0D9D06F0-34A5-496B-8EB4-89E61589F417}" type="presParOf" srcId="{882CA5BC-5609-4DE5-85E3-DE5ED3E94A8C}" destId="{BC568384-3004-4DDF-99D9-66D0986425D6}" srcOrd="1" destOrd="0" presId="urn:microsoft.com/office/officeart/2005/8/layout/hierarchy3"/>
    <dgm:cxn modelId="{50AA0218-0252-4A1D-99FA-F816D3AC62A0}" type="presParOf" srcId="{11462AFB-3988-464B-A717-155E1AF14F1A}" destId="{CFEA62A3-D29C-445E-AFE3-C58220662BD3}" srcOrd="1" destOrd="0" presId="urn:microsoft.com/office/officeart/2005/8/layout/hierarchy3"/>
    <dgm:cxn modelId="{217DA689-806C-40DC-8315-C47DCAB20F5B}" type="presParOf" srcId="{CFEA62A3-D29C-445E-AFE3-C58220662BD3}" destId="{7C934F2C-3875-4CA6-BD4B-970F2867ED90}" srcOrd="0" destOrd="0" presId="urn:microsoft.com/office/officeart/2005/8/layout/hierarchy3"/>
    <dgm:cxn modelId="{DBB1A6F4-DF7E-4D54-8CA7-E6B516615630}" type="presParOf" srcId="{CFEA62A3-D29C-445E-AFE3-C58220662BD3}" destId="{063928BA-4942-45EE-919E-2B255EE09E20}" srcOrd="1" destOrd="0" presId="urn:microsoft.com/office/officeart/2005/8/layout/hierarchy3"/>
    <dgm:cxn modelId="{D8DDD625-FAB3-4ADD-86D4-2B8F5EB6978B}" type="presParOf" srcId="{CFEA62A3-D29C-445E-AFE3-C58220662BD3}" destId="{C9DCFB29-89A3-48FC-9A89-9047F0234E4E}" srcOrd="2" destOrd="0" presId="urn:microsoft.com/office/officeart/2005/8/layout/hierarchy3"/>
    <dgm:cxn modelId="{457D26EA-B855-4643-B1B7-0674B1A11799}" type="presParOf" srcId="{CFEA62A3-D29C-445E-AFE3-C58220662BD3}" destId="{E7FEB0AA-8293-4097-A03C-AA6E83A7E683}" srcOrd="3" destOrd="0" presId="urn:microsoft.com/office/officeart/2005/8/layout/hierarchy3"/>
    <dgm:cxn modelId="{5768F1AE-4AB5-4938-A3FE-75867891BC9F}" type="presParOf" srcId="{CFEA62A3-D29C-445E-AFE3-C58220662BD3}" destId="{F8F788DC-F4E5-496C-81A2-E83ADBCA496D}" srcOrd="4" destOrd="0" presId="urn:microsoft.com/office/officeart/2005/8/layout/hierarchy3"/>
    <dgm:cxn modelId="{BCEF2045-C9F3-4502-B556-3E5B3CE5CB4A}" type="presParOf" srcId="{CFEA62A3-D29C-445E-AFE3-C58220662BD3}" destId="{CD7A95EC-D53B-483B-9CB9-CA1F271C7A07}" srcOrd="5" destOrd="0" presId="urn:microsoft.com/office/officeart/2005/8/layout/hierarchy3"/>
    <dgm:cxn modelId="{45980B1C-B16C-4FED-A5FE-4A69996EB365}" type="presParOf" srcId="{CFEA62A3-D29C-445E-AFE3-C58220662BD3}" destId="{962AF6E4-06F6-4285-A1B6-B7AC34585B9E}" srcOrd="6" destOrd="0" presId="urn:microsoft.com/office/officeart/2005/8/layout/hierarchy3"/>
    <dgm:cxn modelId="{A63EC9D5-B34A-44B9-A9DD-A385C979808A}" type="presParOf" srcId="{CFEA62A3-D29C-445E-AFE3-C58220662BD3}" destId="{E908D9B2-8584-403E-8BD5-AC4486673A84}" srcOrd="7" destOrd="0" presId="urn:microsoft.com/office/officeart/2005/8/layout/hierarchy3"/>
    <dgm:cxn modelId="{62E1814E-EAF5-4696-9132-7BEA01BDD002}" type="presParOf" srcId="{EC4A10BC-A4E3-4DC6-A2DE-2B64B5B35305}" destId="{78D157E2-CACD-47CE-8BCA-104C6BA3FF3D}" srcOrd="2" destOrd="0" presId="urn:microsoft.com/office/officeart/2005/8/layout/hierarchy3"/>
    <dgm:cxn modelId="{56B20225-9BFD-45A4-BA2F-72EE071EE827}" type="presParOf" srcId="{78D157E2-CACD-47CE-8BCA-104C6BA3FF3D}" destId="{10844447-F95B-43D9-A286-BCEF97CF3ACF}" srcOrd="0" destOrd="0" presId="urn:microsoft.com/office/officeart/2005/8/layout/hierarchy3"/>
    <dgm:cxn modelId="{13AC4CD3-3520-4F95-ACF6-D24749C6BEEE}" type="presParOf" srcId="{10844447-F95B-43D9-A286-BCEF97CF3ACF}" destId="{BCD5C6FE-D682-43D7-B6AC-C93A2230CC37}" srcOrd="0" destOrd="0" presId="urn:microsoft.com/office/officeart/2005/8/layout/hierarchy3"/>
    <dgm:cxn modelId="{0D3FFDA7-FDFA-4A87-82B3-6F973C4D6D3B}" type="presParOf" srcId="{10844447-F95B-43D9-A286-BCEF97CF3ACF}" destId="{F1F22096-DEFB-4721-AAA3-2E2468140A68}" srcOrd="1" destOrd="0" presId="urn:microsoft.com/office/officeart/2005/8/layout/hierarchy3"/>
    <dgm:cxn modelId="{CABDC9F4-D41B-40DB-984C-FF26C3DAFD5D}" type="presParOf" srcId="{78D157E2-CACD-47CE-8BCA-104C6BA3FF3D}" destId="{AFE96F0B-63C2-405C-A383-BABC0937A280}" srcOrd="1" destOrd="0" presId="urn:microsoft.com/office/officeart/2005/8/layout/hierarchy3"/>
    <dgm:cxn modelId="{81799C4C-4B0C-4116-809D-E44DB80422E7}" type="presParOf" srcId="{AFE96F0B-63C2-405C-A383-BABC0937A280}" destId="{8ABA81B1-3B5B-45BB-82D6-595111276ACF}" srcOrd="0" destOrd="0" presId="urn:microsoft.com/office/officeart/2005/8/layout/hierarchy3"/>
    <dgm:cxn modelId="{0AC4AF97-FFBB-4026-9872-23D5E88DD005}" type="presParOf" srcId="{AFE96F0B-63C2-405C-A383-BABC0937A280}" destId="{4F18809E-9417-4814-B074-074324A3DAF3}" srcOrd="1" destOrd="0" presId="urn:microsoft.com/office/officeart/2005/8/layout/hierarchy3"/>
    <dgm:cxn modelId="{9A5F2F5A-82CC-4918-A31B-11E5BFDE57CF}" type="presParOf" srcId="{AFE96F0B-63C2-405C-A383-BABC0937A280}" destId="{062D9A38-5AF2-42AB-BD0A-AEECCCB42B26}" srcOrd="2" destOrd="0" presId="urn:microsoft.com/office/officeart/2005/8/layout/hierarchy3"/>
    <dgm:cxn modelId="{5FA23E8C-9985-4644-899D-735D2CF17AAD}" type="presParOf" srcId="{AFE96F0B-63C2-405C-A383-BABC0937A280}" destId="{632A9B12-4554-4FD7-8406-09CDFE3F8A32}" srcOrd="3" destOrd="0" presId="urn:microsoft.com/office/officeart/2005/8/layout/hierarchy3"/>
    <dgm:cxn modelId="{C4D72969-E282-42CB-BD94-54577192838F}" type="presParOf" srcId="{AFE96F0B-63C2-405C-A383-BABC0937A280}" destId="{434B190E-CB98-48E6-A882-E3EBC540C39A}" srcOrd="4" destOrd="0" presId="urn:microsoft.com/office/officeart/2005/8/layout/hierarchy3"/>
    <dgm:cxn modelId="{AB83CD8C-91F0-4223-B9CB-44713C65F512}" type="presParOf" srcId="{AFE96F0B-63C2-405C-A383-BABC0937A280}" destId="{036338C4-4152-4EE6-B0DA-00538E79E415}" srcOrd="5" destOrd="0" presId="urn:microsoft.com/office/officeart/2005/8/layout/hierarchy3"/>
    <dgm:cxn modelId="{6F651B59-BB88-492D-859D-8D45548A7206}" type="presParOf" srcId="{AFE96F0B-63C2-405C-A383-BABC0937A280}" destId="{B6C10DB4-937C-4A3A-8689-18CDF2A2FA01}" srcOrd="6" destOrd="0" presId="urn:microsoft.com/office/officeart/2005/8/layout/hierarchy3"/>
    <dgm:cxn modelId="{F3ACEA56-D307-4D5F-9149-78CDCF532FF6}" type="presParOf" srcId="{AFE96F0B-63C2-405C-A383-BABC0937A280}" destId="{831468E3-8EB0-4F36-BA4F-F65A4C68A131}" srcOrd="7" destOrd="0" presId="urn:microsoft.com/office/officeart/2005/8/layout/hierarchy3"/>
    <dgm:cxn modelId="{BFD4C53E-7705-4A88-A3B2-7487D2E14BC7}" type="presParOf" srcId="{EC4A10BC-A4E3-4DC6-A2DE-2B64B5B35305}" destId="{64667DD4-8C4F-4225-A2F3-C8372B2DE465}" srcOrd="3" destOrd="0" presId="urn:microsoft.com/office/officeart/2005/8/layout/hierarchy3"/>
    <dgm:cxn modelId="{4812B731-71D3-4E3A-9947-052CD0D222E3}" type="presParOf" srcId="{64667DD4-8C4F-4225-A2F3-C8372B2DE465}" destId="{9A679910-72D9-4D52-92C7-6A2D08F94C8A}" srcOrd="0" destOrd="0" presId="urn:microsoft.com/office/officeart/2005/8/layout/hierarchy3"/>
    <dgm:cxn modelId="{F8705EAA-1DF5-415B-8967-AAB92CA6BECF}" type="presParOf" srcId="{9A679910-72D9-4D52-92C7-6A2D08F94C8A}" destId="{57A37035-9B17-48AF-83CA-A1B5362099E2}" srcOrd="0" destOrd="0" presId="urn:microsoft.com/office/officeart/2005/8/layout/hierarchy3"/>
    <dgm:cxn modelId="{157E0828-06DB-4D5A-A8F4-99813F083A1F}" type="presParOf" srcId="{9A679910-72D9-4D52-92C7-6A2D08F94C8A}" destId="{6E3227AA-EC8F-4F04-91B7-CC2DCF4867BA}" srcOrd="1" destOrd="0" presId="urn:microsoft.com/office/officeart/2005/8/layout/hierarchy3"/>
    <dgm:cxn modelId="{AD1C60E8-7EBE-4559-B979-B463852855B2}" type="presParOf" srcId="{64667DD4-8C4F-4225-A2F3-C8372B2DE465}" destId="{B7DB2BA6-9E54-466F-8A6F-0CA8400A6FA0}" srcOrd="1" destOrd="0" presId="urn:microsoft.com/office/officeart/2005/8/layout/hierarchy3"/>
    <dgm:cxn modelId="{4213D3DA-93C1-4F26-9AC6-8D7D10996A7A}" type="presParOf" srcId="{B7DB2BA6-9E54-466F-8A6F-0CA8400A6FA0}" destId="{4CE2BE4C-2499-4A5B-811A-12AF0F2179DA}" srcOrd="0" destOrd="0" presId="urn:microsoft.com/office/officeart/2005/8/layout/hierarchy3"/>
    <dgm:cxn modelId="{40030AFE-F3BD-45B1-8CD8-83657B322DE9}" type="presParOf" srcId="{B7DB2BA6-9E54-466F-8A6F-0CA8400A6FA0}" destId="{CEC7277B-22ED-447B-9879-5A3B439FA8F2}" srcOrd="1" destOrd="0" presId="urn:microsoft.com/office/officeart/2005/8/layout/hierarchy3"/>
    <dgm:cxn modelId="{1DF6F3EA-30F3-4CE0-9B36-E854EF7B595C}" type="presParOf" srcId="{B7DB2BA6-9E54-466F-8A6F-0CA8400A6FA0}" destId="{FA603674-6ADD-46AB-A401-CDA6792153A9}" srcOrd="2" destOrd="0" presId="urn:microsoft.com/office/officeart/2005/8/layout/hierarchy3"/>
    <dgm:cxn modelId="{CE085D90-A815-43E3-8D59-928CF969F260}" type="presParOf" srcId="{B7DB2BA6-9E54-466F-8A6F-0CA8400A6FA0}" destId="{66C6EABC-0A98-4D79-98BB-38890CAD967E}" srcOrd="3" destOrd="0" presId="urn:microsoft.com/office/officeart/2005/8/layout/hierarchy3"/>
    <dgm:cxn modelId="{896C0534-6548-4416-A720-1BF297937CD3}" type="presParOf" srcId="{B7DB2BA6-9E54-466F-8A6F-0CA8400A6FA0}" destId="{2268DC5C-5093-4F5C-A509-3E3BA5F900A8}" srcOrd="4" destOrd="0" presId="urn:microsoft.com/office/officeart/2005/8/layout/hierarchy3"/>
    <dgm:cxn modelId="{66FFC710-E125-403A-A24F-A9F61D5E65A5}" type="presParOf" srcId="{B7DB2BA6-9E54-466F-8A6F-0CA8400A6FA0}" destId="{42A126C3-8073-48EB-BCF9-CB6DD959150C}" srcOrd="5" destOrd="0" presId="urn:microsoft.com/office/officeart/2005/8/layout/hierarchy3"/>
    <dgm:cxn modelId="{87A86D96-AEFD-4040-AEB1-B195C2B030D6}" type="presParOf" srcId="{B7DB2BA6-9E54-466F-8A6F-0CA8400A6FA0}" destId="{67A717FB-2427-4F0B-94E0-04164A7DB7EB}" srcOrd="6" destOrd="0" presId="urn:microsoft.com/office/officeart/2005/8/layout/hierarchy3"/>
    <dgm:cxn modelId="{5AF978B3-7EA3-47C4-BBF9-2A608875DD20}" type="presParOf" srcId="{B7DB2BA6-9E54-466F-8A6F-0CA8400A6FA0}" destId="{086EF976-BAF8-45D4-8592-520D52F4B96F}" srcOrd="7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42C3EF-AABE-4D67-A2FD-1F793E23253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E2D1EFF-F104-4A63-A3EB-1ED6BE1945FD}">
      <dgm:prSet phldrT="[Текст]"/>
      <dgm:spPr/>
      <dgm:t>
        <a:bodyPr/>
        <a:lstStyle/>
        <a:p>
          <a:r>
            <a:rPr lang="ru-RU" dirty="0" smtClean="0"/>
            <a:t>Победители </a:t>
          </a:r>
          <a:r>
            <a:rPr lang="ru-RU" b="1" dirty="0" smtClean="0"/>
            <a:t>регионального</a:t>
          </a:r>
          <a:r>
            <a:rPr lang="ru-RU" dirty="0" smtClean="0"/>
            <a:t> </a:t>
          </a:r>
          <a:r>
            <a:rPr lang="ru-RU" dirty="0" smtClean="0"/>
            <a:t>этапа</a:t>
          </a:r>
          <a:endParaRPr lang="ru-RU" dirty="0"/>
        </a:p>
      </dgm:t>
    </dgm:pt>
    <dgm:pt modelId="{ED9E9B90-89B7-476A-999C-551F6662CB5F}" type="parTrans" cxnId="{C17B9B94-6A0E-49A3-A41C-02B8F9111CCE}">
      <dgm:prSet/>
      <dgm:spPr/>
      <dgm:t>
        <a:bodyPr/>
        <a:lstStyle/>
        <a:p>
          <a:endParaRPr lang="ru-RU"/>
        </a:p>
      </dgm:t>
    </dgm:pt>
    <dgm:pt modelId="{5917D0AE-B8C4-40BC-A297-C53E93C73AC6}" type="sibTrans" cxnId="{C17B9B94-6A0E-49A3-A41C-02B8F9111CCE}">
      <dgm:prSet/>
      <dgm:spPr/>
      <dgm:t>
        <a:bodyPr/>
        <a:lstStyle/>
        <a:p>
          <a:endParaRPr lang="ru-RU"/>
        </a:p>
      </dgm:t>
    </dgm:pt>
    <dgm:pt modelId="{440507D5-0BB7-4556-9402-9873140F8DEE}">
      <dgm:prSet phldrT="[Текст]"/>
      <dgm:spPr>
        <a:solidFill>
          <a:srgbClr val="FF7C80"/>
        </a:solidFill>
      </dgm:spPr>
      <dgm:t>
        <a:bodyPr/>
        <a:lstStyle/>
        <a:p>
          <a:r>
            <a:rPr lang="ru-RU" dirty="0" smtClean="0"/>
            <a:t>Участники Федерального этапа Конкурса </a:t>
          </a:r>
          <a:endParaRPr lang="ru-RU" dirty="0" smtClean="0"/>
        </a:p>
      </dgm:t>
    </dgm:pt>
    <dgm:pt modelId="{7CBC0F2F-32C3-4FDB-95C3-B4E5026FC5D7}" type="parTrans" cxnId="{6602E6C7-B923-4F25-8F83-BF187EF427FC}">
      <dgm:prSet/>
      <dgm:spPr/>
      <dgm:t>
        <a:bodyPr/>
        <a:lstStyle/>
        <a:p>
          <a:endParaRPr lang="ru-RU"/>
        </a:p>
      </dgm:t>
    </dgm:pt>
    <dgm:pt modelId="{128F95FD-DE8D-4859-899C-C8123AEE3FAC}" type="sibTrans" cxnId="{6602E6C7-B923-4F25-8F83-BF187EF427FC}">
      <dgm:prSet/>
      <dgm:spPr/>
      <dgm:t>
        <a:bodyPr/>
        <a:lstStyle/>
        <a:p>
          <a:endParaRPr lang="ru-RU"/>
        </a:p>
      </dgm:t>
    </dgm:pt>
    <dgm:pt modelId="{F389DBAE-B836-4B09-B62A-CE39A808F19A}">
      <dgm:prSet custT="1"/>
      <dgm:spPr>
        <a:solidFill>
          <a:srgbClr val="FF505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Победители конкурса </a:t>
          </a:r>
        </a:p>
        <a:p>
          <a:r>
            <a:rPr lang="ru-RU" sz="2800" b="1" dirty="0" smtClean="0">
              <a:solidFill>
                <a:schemeClr val="tx1"/>
              </a:solidFill>
            </a:rPr>
            <a:t>«Путь к успеху»</a:t>
          </a:r>
          <a:endParaRPr lang="ru-RU" sz="2800" b="1" dirty="0">
            <a:solidFill>
              <a:schemeClr val="tx1"/>
            </a:solidFill>
          </a:endParaRPr>
        </a:p>
      </dgm:t>
    </dgm:pt>
    <dgm:pt modelId="{C62B876D-3985-47A6-A6AD-C62575502623}" type="parTrans" cxnId="{4A24A81F-6A45-4CC6-8108-D35F570CDF7C}">
      <dgm:prSet/>
      <dgm:spPr/>
      <dgm:t>
        <a:bodyPr/>
        <a:lstStyle/>
        <a:p>
          <a:endParaRPr lang="ru-RU"/>
        </a:p>
      </dgm:t>
    </dgm:pt>
    <dgm:pt modelId="{63A01B04-2FD9-4436-8678-2B9D82DAE866}" type="sibTrans" cxnId="{4A24A81F-6A45-4CC6-8108-D35F570CDF7C}">
      <dgm:prSet/>
      <dgm:spPr/>
      <dgm:t>
        <a:bodyPr/>
        <a:lstStyle/>
        <a:p>
          <a:endParaRPr lang="ru-RU"/>
        </a:p>
      </dgm:t>
    </dgm:pt>
    <dgm:pt modelId="{6BCD118B-8069-4A99-AC0E-10177FB3F4A6}" type="pres">
      <dgm:prSet presAssocID="{2842C3EF-AABE-4D67-A2FD-1F793E232539}" presName="linearFlow" presStyleCnt="0">
        <dgm:presLayoutVars>
          <dgm:resizeHandles val="exact"/>
        </dgm:presLayoutVars>
      </dgm:prSet>
      <dgm:spPr/>
    </dgm:pt>
    <dgm:pt modelId="{7923DDCD-D365-4197-AC92-4CBD0F42EA58}" type="pres">
      <dgm:prSet presAssocID="{4E2D1EFF-F104-4A63-A3EB-1ED6BE1945FD}" presName="node" presStyleLbl="node1" presStyleIdx="0" presStyleCnt="3" custScaleX="71532" custScaleY="53768" custLinFactNeighborX="-11280" custLinFactNeighborY="23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E1CCF4-AF40-4236-A9F1-638BD4E394B1}" type="pres">
      <dgm:prSet presAssocID="{5917D0AE-B8C4-40BC-A297-C53E93C73AC6}" presName="sibTrans" presStyleLbl="sibTrans2D1" presStyleIdx="0" presStyleCnt="2" custAng="21524017" custLinFactNeighborX="-5770" custLinFactNeighborY="-2755"/>
      <dgm:spPr/>
      <dgm:t>
        <a:bodyPr/>
        <a:lstStyle/>
        <a:p>
          <a:endParaRPr lang="ru-RU"/>
        </a:p>
      </dgm:t>
    </dgm:pt>
    <dgm:pt modelId="{9DA02991-9D80-47F4-8C6D-37FCDEE1191A}" type="pres">
      <dgm:prSet presAssocID="{5917D0AE-B8C4-40BC-A297-C53E93C73AC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2FCC1F02-07D8-48B5-BCA9-1F739B79328F}" type="pres">
      <dgm:prSet presAssocID="{440507D5-0BB7-4556-9402-9873140F8DEE}" presName="node" presStyleLbl="node1" presStyleIdx="1" presStyleCnt="3" custScaleX="69194" custScaleY="59381" custLinFactNeighborX="-12449" custLinFactNeighborY="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A2E95-75A4-40A6-90F9-43CEBFE1FC7F}" type="pres">
      <dgm:prSet presAssocID="{128F95FD-DE8D-4859-899C-C8123AEE3FAC}" presName="sibTrans" presStyleLbl="sibTrans2D1" presStyleIdx="1" presStyleCnt="2" custAng="20967" custLinFactNeighborX="-11423" custLinFactNeighborY="645"/>
      <dgm:spPr/>
      <dgm:t>
        <a:bodyPr/>
        <a:lstStyle/>
        <a:p>
          <a:endParaRPr lang="ru-RU"/>
        </a:p>
      </dgm:t>
    </dgm:pt>
    <dgm:pt modelId="{9AF6642D-2373-495D-B4B3-76F3AF119D52}" type="pres">
      <dgm:prSet presAssocID="{128F95FD-DE8D-4859-899C-C8123AEE3FA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E89E821-99ED-4EF6-8F1F-AB1D8C26638E}" type="pres">
      <dgm:prSet presAssocID="{F389DBAE-B836-4B09-B62A-CE39A808F19A}" presName="node" presStyleLbl="node1" presStyleIdx="2" presStyleCnt="3" custLinFactNeighborX="-12015" custLinFactNeighborY="-2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4D86E9-135C-485A-94BA-D5EAB34C2DE8}" type="presOf" srcId="{5917D0AE-B8C4-40BC-A297-C53E93C73AC6}" destId="{84E1CCF4-AF40-4236-A9F1-638BD4E394B1}" srcOrd="0" destOrd="0" presId="urn:microsoft.com/office/officeart/2005/8/layout/process2"/>
    <dgm:cxn modelId="{CD5A16A7-A7EB-492A-81D8-BE6B0266CC97}" type="presOf" srcId="{2842C3EF-AABE-4D67-A2FD-1F793E232539}" destId="{6BCD118B-8069-4A99-AC0E-10177FB3F4A6}" srcOrd="0" destOrd="0" presId="urn:microsoft.com/office/officeart/2005/8/layout/process2"/>
    <dgm:cxn modelId="{E63D4603-8F67-4C1F-8DC6-21ADC7A703A0}" type="presOf" srcId="{440507D5-0BB7-4556-9402-9873140F8DEE}" destId="{2FCC1F02-07D8-48B5-BCA9-1F739B79328F}" srcOrd="0" destOrd="0" presId="urn:microsoft.com/office/officeart/2005/8/layout/process2"/>
    <dgm:cxn modelId="{6602E6C7-B923-4F25-8F83-BF187EF427FC}" srcId="{2842C3EF-AABE-4D67-A2FD-1F793E232539}" destId="{440507D5-0BB7-4556-9402-9873140F8DEE}" srcOrd="1" destOrd="0" parTransId="{7CBC0F2F-32C3-4FDB-95C3-B4E5026FC5D7}" sibTransId="{128F95FD-DE8D-4859-899C-C8123AEE3FAC}"/>
    <dgm:cxn modelId="{49C5D28B-15E9-4B4B-8764-C3F2F52CAA9D}" type="presOf" srcId="{5917D0AE-B8C4-40BC-A297-C53E93C73AC6}" destId="{9DA02991-9D80-47F4-8C6D-37FCDEE1191A}" srcOrd="1" destOrd="0" presId="urn:microsoft.com/office/officeart/2005/8/layout/process2"/>
    <dgm:cxn modelId="{4A24A81F-6A45-4CC6-8108-D35F570CDF7C}" srcId="{2842C3EF-AABE-4D67-A2FD-1F793E232539}" destId="{F389DBAE-B836-4B09-B62A-CE39A808F19A}" srcOrd="2" destOrd="0" parTransId="{C62B876D-3985-47A6-A6AD-C62575502623}" sibTransId="{63A01B04-2FD9-4436-8678-2B9D82DAE866}"/>
    <dgm:cxn modelId="{C17B9B94-6A0E-49A3-A41C-02B8F9111CCE}" srcId="{2842C3EF-AABE-4D67-A2FD-1F793E232539}" destId="{4E2D1EFF-F104-4A63-A3EB-1ED6BE1945FD}" srcOrd="0" destOrd="0" parTransId="{ED9E9B90-89B7-476A-999C-551F6662CB5F}" sibTransId="{5917D0AE-B8C4-40BC-A297-C53E93C73AC6}"/>
    <dgm:cxn modelId="{5E86AFF8-7BA8-43BB-B7AE-5308EA9D77E9}" type="presOf" srcId="{128F95FD-DE8D-4859-899C-C8123AEE3FAC}" destId="{BEBA2E95-75A4-40A6-90F9-43CEBFE1FC7F}" srcOrd="0" destOrd="0" presId="urn:microsoft.com/office/officeart/2005/8/layout/process2"/>
    <dgm:cxn modelId="{B3483E77-936C-4279-A1E6-2D014C7B8DCA}" type="presOf" srcId="{F389DBAE-B836-4B09-B62A-CE39A808F19A}" destId="{8E89E821-99ED-4EF6-8F1F-AB1D8C26638E}" srcOrd="0" destOrd="0" presId="urn:microsoft.com/office/officeart/2005/8/layout/process2"/>
    <dgm:cxn modelId="{C2A2287A-EE86-4D59-BFCD-58206DBA3413}" type="presOf" srcId="{4E2D1EFF-F104-4A63-A3EB-1ED6BE1945FD}" destId="{7923DDCD-D365-4197-AC92-4CBD0F42EA58}" srcOrd="0" destOrd="0" presId="urn:microsoft.com/office/officeart/2005/8/layout/process2"/>
    <dgm:cxn modelId="{0D18CF61-F876-44E1-9041-A444601574E7}" type="presOf" srcId="{128F95FD-DE8D-4859-899C-C8123AEE3FAC}" destId="{9AF6642D-2373-495D-B4B3-76F3AF119D52}" srcOrd="1" destOrd="0" presId="urn:microsoft.com/office/officeart/2005/8/layout/process2"/>
    <dgm:cxn modelId="{296103D3-5266-401D-8D7F-49B52F996F80}" type="presParOf" srcId="{6BCD118B-8069-4A99-AC0E-10177FB3F4A6}" destId="{7923DDCD-D365-4197-AC92-4CBD0F42EA58}" srcOrd="0" destOrd="0" presId="urn:microsoft.com/office/officeart/2005/8/layout/process2"/>
    <dgm:cxn modelId="{0C85419A-4400-442D-8975-C3B6715A5AD5}" type="presParOf" srcId="{6BCD118B-8069-4A99-AC0E-10177FB3F4A6}" destId="{84E1CCF4-AF40-4236-A9F1-638BD4E394B1}" srcOrd="1" destOrd="0" presId="urn:microsoft.com/office/officeart/2005/8/layout/process2"/>
    <dgm:cxn modelId="{8959142C-786A-455B-B9D6-A8CB8F6A3265}" type="presParOf" srcId="{84E1CCF4-AF40-4236-A9F1-638BD4E394B1}" destId="{9DA02991-9D80-47F4-8C6D-37FCDEE1191A}" srcOrd="0" destOrd="0" presId="urn:microsoft.com/office/officeart/2005/8/layout/process2"/>
    <dgm:cxn modelId="{E6C3806E-ED0A-432C-A02E-3C230FB6294A}" type="presParOf" srcId="{6BCD118B-8069-4A99-AC0E-10177FB3F4A6}" destId="{2FCC1F02-07D8-48B5-BCA9-1F739B79328F}" srcOrd="2" destOrd="0" presId="urn:microsoft.com/office/officeart/2005/8/layout/process2"/>
    <dgm:cxn modelId="{EBC70E7B-EFE4-4947-8D04-118CE5C7B8CE}" type="presParOf" srcId="{6BCD118B-8069-4A99-AC0E-10177FB3F4A6}" destId="{BEBA2E95-75A4-40A6-90F9-43CEBFE1FC7F}" srcOrd="3" destOrd="0" presId="urn:microsoft.com/office/officeart/2005/8/layout/process2"/>
    <dgm:cxn modelId="{AF942E2F-7C76-4FB6-9371-A7A04B7FFDE8}" type="presParOf" srcId="{BEBA2E95-75A4-40A6-90F9-43CEBFE1FC7F}" destId="{9AF6642D-2373-495D-B4B3-76F3AF119D52}" srcOrd="0" destOrd="0" presId="urn:microsoft.com/office/officeart/2005/8/layout/process2"/>
    <dgm:cxn modelId="{E7B8EADB-83CA-42C4-8FAB-B194DDD7F0A7}" type="presParOf" srcId="{6BCD118B-8069-4A99-AC0E-10177FB3F4A6}" destId="{8E89E821-99ED-4EF6-8F1F-AB1D8C26638E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7D935-5318-4BFF-976B-E9D1E16511EA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D9D0D-528C-41F8-BD0D-30B78CB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Номинация «Лучшая основная образовательная программа НОО»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D9D0D-528C-41F8-BD0D-30B78CB13FE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Номинация</a:t>
            </a:r>
            <a:r>
              <a:rPr lang="ru-RU" baseline="0" dirty="0" smtClean="0"/>
              <a:t> «Лучшая основная образовательная программа НОО»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D9D0D-528C-41F8-BD0D-30B78CB13FE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Номинация «Лучшая основная образовательная программа НОО»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D9D0D-528C-41F8-BD0D-30B78CB13FE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«Путь к успеху»</a:t>
            </a:r>
            <a:br>
              <a:rPr lang="ru-RU" sz="4800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/>
              <a:t>Конкурс инновационных площадок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Конкурсные материалы 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643050"/>
            <a:ext cx="72866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solidFill>
                  <a:srgbClr val="00B0F0"/>
                </a:solidFill>
              </a:rPr>
              <a:t>ООП НОО</a:t>
            </a:r>
            <a:r>
              <a:rPr lang="ru-RU" sz="3200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solidFill>
                  <a:srgbClr val="00B0F0"/>
                </a:solidFill>
              </a:rPr>
              <a:t>Аналитическая записка </a:t>
            </a:r>
            <a:r>
              <a:rPr lang="ru-RU" sz="3200" dirty="0" smtClean="0"/>
              <a:t>о результатах реализации ООП НОО или внедрении инновационной практики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solidFill>
                  <a:srgbClr val="00B0F0"/>
                </a:solidFill>
              </a:rPr>
              <a:t>Видеоролик</a:t>
            </a:r>
            <a:r>
              <a:rPr lang="ru-RU" sz="3200" dirty="0" smtClean="0"/>
              <a:t> о реализации ООП НОО или внедрении инновационной практики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7370242" cy="430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3" y="357166"/>
            <a:ext cx="8778863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28604"/>
            <a:ext cx="885828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99" y="428604"/>
            <a:ext cx="8937335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Определение победителей по каждой номинации</a:t>
            </a:r>
            <a:endParaRPr lang="ru-RU" sz="28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74676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Левая фигурная скобка 9"/>
          <p:cNvSpPr/>
          <p:nvPr/>
        </p:nvSpPr>
        <p:spPr>
          <a:xfrm rot="16200000">
            <a:off x="4179090" y="2750340"/>
            <a:ext cx="142876" cy="5500724"/>
          </a:xfrm>
          <a:prstGeom prst="leftBrace">
            <a:avLst>
              <a:gd name="adj1" fmla="val 8333"/>
              <a:gd name="adj2" fmla="val 511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57554" y="5643578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Сумма баллов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42852"/>
          <a:ext cx="5286380" cy="5811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носка 2 4"/>
          <p:cNvSpPr/>
          <p:nvPr/>
        </p:nvSpPr>
        <p:spPr>
          <a:xfrm>
            <a:off x="5072066" y="214290"/>
            <a:ext cx="2357454" cy="1000132"/>
          </a:xfrm>
          <a:prstGeom prst="borderCallout2">
            <a:avLst>
              <a:gd name="adj1" fmla="val 18750"/>
              <a:gd name="adj2" fmla="val -497"/>
              <a:gd name="adj3" fmla="val 18750"/>
              <a:gd name="adj4" fmla="val -16667"/>
              <a:gd name="adj5" fmla="val 82948"/>
              <a:gd name="adj6" fmla="val -66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dirty="0" smtClean="0"/>
              <a:t>Сертификаты финалистов конкурса</a:t>
            </a:r>
            <a:endParaRPr lang="ru-RU" dirty="0"/>
          </a:p>
        </p:txBody>
      </p:sp>
      <p:sp>
        <p:nvSpPr>
          <p:cNvPr id="6" name="Выноска 2 5"/>
          <p:cNvSpPr/>
          <p:nvPr/>
        </p:nvSpPr>
        <p:spPr>
          <a:xfrm>
            <a:off x="5072066" y="3357562"/>
            <a:ext cx="2786082" cy="1785950"/>
          </a:xfrm>
          <a:prstGeom prst="borderCallout2">
            <a:avLst>
              <a:gd name="adj1" fmla="val 19558"/>
              <a:gd name="adj2" fmla="val -1281"/>
              <a:gd name="adj3" fmla="val 18750"/>
              <a:gd name="adj4" fmla="val -16667"/>
              <a:gd name="adj5" fmla="val 104068"/>
              <a:gd name="adj6" fmla="val -42357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/>
              <a:t>Дипломы лауреатов.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Публикации материалов в электронном сборнике и на сайте </a:t>
            </a:r>
            <a:r>
              <a:rPr lang="en-US" dirty="0" err="1" smtClean="0"/>
              <a:t>rusakademedu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682</TotalTime>
  <Words>212</Words>
  <PresentationFormat>Экран (4:3)</PresentationFormat>
  <Paragraphs>57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«Путь к успеху» </vt:lpstr>
      <vt:lpstr>Конкурсные материалы </vt:lpstr>
      <vt:lpstr>Слайд 3</vt:lpstr>
      <vt:lpstr>Слайд 4</vt:lpstr>
      <vt:lpstr>Слайд 5</vt:lpstr>
      <vt:lpstr>Слайд 6</vt:lpstr>
      <vt:lpstr>Определение победителей по каждой номинации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«Путь к успеху»</dc:title>
  <dc:creator>511</dc:creator>
  <cp:lastModifiedBy>511</cp:lastModifiedBy>
  <cp:revision>74</cp:revision>
  <dcterms:created xsi:type="dcterms:W3CDTF">2015-04-15T07:46:32Z</dcterms:created>
  <dcterms:modified xsi:type="dcterms:W3CDTF">2015-11-09T15:02:11Z</dcterms:modified>
</cp:coreProperties>
</file>