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1"/>
  </p:sldMasterIdLst>
  <p:notesMasterIdLst>
    <p:notesMasterId r:id="rId14"/>
  </p:notesMasterIdLst>
  <p:handoutMasterIdLst>
    <p:handoutMasterId r:id="rId15"/>
  </p:handoutMasterIdLst>
  <p:sldIdLst>
    <p:sldId id="268" r:id="rId2"/>
    <p:sldId id="310" r:id="rId3"/>
    <p:sldId id="311" r:id="rId4"/>
    <p:sldId id="303" r:id="rId5"/>
    <p:sldId id="302" r:id="rId6"/>
    <p:sldId id="308" r:id="rId7"/>
    <p:sldId id="304" r:id="rId8"/>
    <p:sldId id="305" r:id="rId9"/>
    <p:sldId id="306" r:id="rId10"/>
    <p:sldId id="312" r:id="rId11"/>
    <p:sldId id="309" r:id="rId12"/>
    <p:sldId id="301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6" autoAdjust="0"/>
  </p:normalViewPr>
  <p:slideViewPr>
    <p:cSldViewPr>
      <p:cViewPr>
        <p:scale>
          <a:sx n="80" d="100"/>
          <a:sy n="80" d="100"/>
        </p:scale>
        <p:origin x="-864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>
        <p:scale>
          <a:sx n="60" d="100"/>
          <a:sy n="60" d="100"/>
        </p:scale>
        <p:origin x="-3030" y="-210"/>
      </p:cViewPr>
      <p:guideLst>
        <p:guide orient="horz" pos="3128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bar"/>
        <c:grouping val="clustered"/>
        <c:ser>
          <c:idx val="0"/>
          <c:order val="0"/>
          <c:tx>
            <c:strRef>
              <c:f>'все вопросы'!$J$188</c:f>
              <c:strCache>
                <c:ptCount val="1"/>
                <c:pt idx="0">
                  <c:v>Территориальные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'все вопросы'!$I$189:$I$201</c:f>
              <c:strCache>
                <c:ptCount val="13"/>
                <c:pt idx="0">
                  <c:v>Дефектолог другой специализации</c:v>
                </c:pt>
                <c:pt idx="1">
                  <c:v>Оториноларинголог</c:v>
                </c:pt>
                <c:pt idx="2">
                  <c:v>Ортопед</c:v>
                </c:pt>
                <c:pt idx="3">
                  <c:v>Педиатр</c:v>
                </c:pt>
                <c:pt idx="4">
                  <c:v>Офтальмолог</c:v>
                </c:pt>
                <c:pt idx="5">
                  <c:v>Тифлопедагог</c:v>
                </c:pt>
                <c:pt idx="6">
                  <c:v>Невролог</c:v>
                </c:pt>
                <c:pt idx="7">
                  <c:v>Сурдопедагог</c:v>
                </c:pt>
                <c:pt idx="8">
                  <c:v>Социальный педагог</c:v>
                </c:pt>
                <c:pt idx="9">
                  <c:v>Психиатр детский</c:v>
                </c:pt>
                <c:pt idx="10">
                  <c:v>Олигофренопедагог</c:v>
                </c:pt>
                <c:pt idx="11">
                  <c:v>Учитель-логопед</c:v>
                </c:pt>
                <c:pt idx="12">
                  <c:v>Педагог-психолог</c:v>
                </c:pt>
              </c:strCache>
            </c:strRef>
          </c:cat>
          <c:val>
            <c:numRef>
              <c:f>'все вопросы'!$J$189:$J$201</c:f>
              <c:numCache>
                <c:formatCode>###0</c:formatCode>
                <c:ptCount val="13"/>
                <c:pt idx="0">
                  <c:v>18.390804597701127</c:v>
                </c:pt>
                <c:pt idx="1">
                  <c:v>18.390804597701127</c:v>
                </c:pt>
                <c:pt idx="2">
                  <c:v>16.091954022988549</c:v>
                </c:pt>
                <c:pt idx="3">
                  <c:v>28.73563218390801</c:v>
                </c:pt>
                <c:pt idx="4">
                  <c:v>24.137931034482797</c:v>
                </c:pt>
                <c:pt idx="5">
                  <c:v>19.540229885057446</c:v>
                </c:pt>
                <c:pt idx="6">
                  <c:v>36.781609195402233</c:v>
                </c:pt>
                <c:pt idx="7">
                  <c:v>20.689655172413794</c:v>
                </c:pt>
                <c:pt idx="8">
                  <c:v>56.321839080459768</c:v>
                </c:pt>
                <c:pt idx="9">
                  <c:v>87.356321839080294</c:v>
                </c:pt>
                <c:pt idx="10">
                  <c:v>72.41379310344827</c:v>
                </c:pt>
                <c:pt idx="11">
                  <c:v>96.551724137931018</c:v>
                </c:pt>
                <c:pt idx="12">
                  <c:v>100</c:v>
                </c:pt>
              </c:numCache>
            </c:numRef>
          </c:val>
        </c:ser>
        <c:ser>
          <c:idx val="1"/>
          <c:order val="1"/>
          <c:tx>
            <c:strRef>
              <c:f>'все вопросы'!$K$188</c:f>
              <c:strCache>
                <c:ptCount val="1"/>
                <c:pt idx="0">
                  <c:v>Центральные</c:v>
                </c:pt>
              </c:strCache>
            </c:strRef>
          </c:tx>
          <c:spPr>
            <a:solidFill>
              <a:srgbClr val="9BBB59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'все вопросы'!$I$189:$I$201</c:f>
              <c:strCache>
                <c:ptCount val="13"/>
                <c:pt idx="0">
                  <c:v>Дефектолог другой специализации</c:v>
                </c:pt>
                <c:pt idx="1">
                  <c:v>Оториноларинголог</c:v>
                </c:pt>
                <c:pt idx="2">
                  <c:v>Ортопед</c:v>
                </c:pt>
                <c:pt idx="3">
                  <c:v>Педиатр</c:v>
                </c:pt>
                <c:pt idx="4">
                  <c:v>Офтальмолог</c:v>
                </c:pt>
                <c:pt idx="5">
                  <c:v>Тифлопедагог</c:v>
                </c:pt>
                <c:pt idx="6">
                  <c:v>Невролог</c:v>
                </c:pt>
                <c:pt idx="7">
                  <c:v>Сурдопедагог</c:v>
                </c:pt>
                <c:pt idx="8">
                  <c:v>Социальный педагог</c:v>
                </c:pt>
                <c:pt idx="9">
                  <c:v>Психиатр детский</c:v>
                </c:pt>
                <c:pt idx="10">
                  <c:v>Олигофренопедагог</c:v>
                </c:pt>
                <c:pt idx="11">
                  <c:v>Учитель-логопед</c:v>
                </c:pt>
                <c:pt idx="12">
                  <c:v>Педагог-психолог</c:v>
                </c:pt>
              </c:strCache>
            </c:strRef>
          </c:cat>
          <c:val>
            <c:numRef>
              <c:f>'все вопросы'!$K$189:$K$201</c:f>
              <c:numCache>
                <c:formatCode>###0</c:formatCode>
                <c:ptCount val="13"/>
                <c:pt idx="0">
                  <c:v>7.9365079365079367</c:v>
                </c:pt>
                <c:pt idx="1">
                  <c:v>28.571428571428573</c:v>
                </c:pt>
                <c:pt idx="2">
                  <c:v>31.746031746031729</c:v>
                </c:pt>
                <c:pt idx="3">
                  <c:v>36.507936507936449</c:v>
                </c:pt>
                <c:pt idx="4">
                  <c:v>36.507936507936449</c:v>
                </c:pt>
                <c:pt idx="5">
                  <c:v>42.85714285714279</c:v>
                </c:pt>
                <c:pt idx="6">
                  <c:v>52.38095238095238</c:v>
                </c:pt>
                <c:pt idx="7">
                  <c:v>53.968253968253968</c:v>
                </c:pt>
                <c:pt idx="8">
                  <c:v>68.253968253968253</c:v>
                </c:pt>
                <c:pt idx="9">
                  <c:v>87.301587301587219</c:v>
                </c:pt>
                <c:pt idx="10">
                  <c:v>88.888888888888687</c:v>
                </c:pt>
                <c:pt idx="11">
                  <c:v>96.825396825396638</c:v>
                </c:pt>
                <c:pt idx="12">
                  <c:v>100</c:v>
                </c:pt>
              </c:numCache>
            </c:numRef>
          </c:val>
        </c:ser>
        <c:axId val="102000512"/>
        <c:axId val="99404800"/>
      </c:barChart>
      <c:catAx>
        <c:axId val="102000512"/>
        <c:scaling>
          <c:orientation val="minMax"/>
        </c:scaling>
        <c:axPos val="l"/>
        <c:numFmt formatCode="General" sourceLinked="0"/>
        <c:tickLblPos val="nextTo"/>
        <c:crossAx val="99404800"/>
        <c:crosses val="autoZero"/>
        <c:auto val="1"/>
        <c:lblAlgn val="ctr"/>
        <c:lblOffset val="100"/>
      </c:catAx>
      <c:valAx>
        <c:axId val="99404800"/>
        <c:scaling>
          <c:orientation val="minMax"/>
          <c:max val="100"/>
        </c:scaling>
        <c:axPos val="b"/>
        <c:majorGridlines>
          <c:spPr>
            <a:ln>
              <a:noFill/>
            </a:ln>
          </c:spPr>
        </c:majorGridlines>
        <c:numFmt formatCode="###0" sourceLinked="1"/>
        <c:tickLblPos val="nextTo"/>
        <c:crossAx val="102000512"/>
        <c:crosses val="autoZero"/>
        <c:crossBetween val="between"/>
        <c:majorUnit val="20"/>
      </c:valAx>
    </c:plotArea>
    <c:legend>
      <c:legendPos val="r"/>
      <c:layout/>
    </c:legend>
    <c:plotVisOnly val="1"/>
    <c:dispBlanksAs val="gap"/>
  </c:chart>
  <c:spPr>
    <a:ln>
      <a:noFill/>
    </a:ln>
  </c:spPr>
  <c:txPr>
    <a:bodyPr/>
    <a:lstStyle/>
    <a:p>
      <a:pPr>
        <a:defRPr sz="1050">
          <a:latin typeface="Times New Roman" pitchFamily="18" charset="0"/>
          <a:cs typeface="Times New Roman" pitchFamily="18" charset="0"/>
        </a:defRPr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580E76-9435-4B16-8C8C-74465AC9FC5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F2CD36A-519A-4274-ABAB-29DE1D02BE7F}">
      <dgm:prSet phldrT="[Текст]"/>
      <dgm:spPr/>
      <dgm:t>
        <a:bodyPr/>
        <a:lstStyle/>
        <a:p>
          <a:r>
            <a:rPr lang="ru-RU" dirty="0" smtClean="0"/>
            <a:t>Доступ</a:t>
          </a:r>
          <a:endParaRPr lang="ru-RU" dirty="0"/>
        </a:p>
      </dgm:t>
    </dgm:pt>
    <dgm:pt modelId="{52082C84-747A-49F9-A653-41D86BBB232E}" type="parTrans" cxnId="{6DF56E32-E88A-479F-B913-1D630502638B}">
      <dgm:prSet/>
      <dgm:spPr/>
      <dgm:t>
        <a:bodyPr/>
        <a:lstStyle/>
        <a:p>
          <a:endParaRPr lang="ru-RU"/>
        </a:p>
      </dgm:t>
    </dgm:pt>
    <dgm:pt modelId="{4AA67B2D-FAD9-4088-849A-2BE67C45DEE6}" type="sibTrans" cxnId="{6DF56E32-E88A-479F-B913-1D630502638B}">
      <dgm:prSet/>
      <dgm:spPr/>
      <dgm:t>
        <a:bodyPr/>
        <a:lstStyle/>
        <a:p>
          <a:endParaRPr lang="ru-RU"/>
        </a:p>
      </dgm:t>
    </dgm:pt>
    <dgm:pt modelId="{2A6DA9E0-B187-4CDB-BA60-FBC2A376812A}">
      <dgm:prSet phldrT="[Текст]"/>
      <dgm:spPr/>
      <dgm:t>
        <a:bodyPr/>
        <a:lstStyle/>
        <a:p>
          <a:r>
            <a:rPr lang="ru-RU" dirty="0" smtClean="0"/>
            <a:t>Специальные методы и подходы</a:t>
          </a:r>
          <a:endParaRPr lang="ru-RU" dirty="0"/>
        </a:p>
      </dgm:t>
    </dgm:pt>
    <dgm:pt modelId="{DD7B12CE-594E-4E3D-B868-FBFBDAD57064}" type="parTrans" cxnId="{AD1321E6-9129-4191-BFD6-D09B83900E42}">
      <dgm:prSet/>
      <dgm:spPr/>
      <dgm:t>
        <a:bodyPr/>
        <a:lstStyle/>
        <a:p>
          <a:endParaRPr lang="ru-RU"/>
        </a:p>
      </dgm:t>
    </dgm:pt>
    <dgm:pt modelId="{A54C92BF-EE0F-49FC-B22D-CFBB72F6BA0C}" type="sibTrans" cxnId="{AD1321E6-9129-4191-BFD6-D09B83900E42}">
      <dgm:prSet/>
      <dgm:spPr/>
      <dgm:t>
        <a:bodyPr/>
        <a:lstStyle/>
        <a:p>
          <a:endParaRPr lang="ru-RU"/>
        </a:p>
      </dgm:t>
    </dgm:pt>
    <dgm:pt modelId="{F7CB256E-DD7C-40C2-A505-C109999712BF}">
      <dgm:prSet phldrT="[Текст]"/>
      <dgm:spPr/>
      <dgm:t>
        <a:bodyPr/>
        <a:lstStyle/>
        <a:p>
          <a:r>
            <a:rPr lang="ru-RU" dirty="0" smtClean="0"/>
            <a:t>Адаптация программ</a:t>
          </a:r>
          <a:endParaRPr lang="ru-RU" dirty="0"/>
        </a:p>
      </dgm:t>
    </dgm:pt>
    <dgm:pt modelId="{563C8ADD-4881-4E56-9131-C0BAE86E485A}" type="parTrans" cxnId="{7F560C53-C816-452D-8311-15FE00575F03}">
      <dgm:prSet/>
      <dgm:spPr/>
      <dgm:t>
        <a:bodyPr/>
        <a:lstStyle/>
        <a:p>
          <a:endParaRPr lang="ru-RU"/>
        </a:p>
      </dgm:t>
    </dgm:pt>
    <dgm:pt modelId="{3373ABB1-8A77-4C3A-A981-66F1D5BA9CCE}" type="sibTrans" cxnId="{7F560C53-C816-452D-8311-15FE00575F03}">
      <dgm:prSet/>
      <dgm:spPr/>
      <dgm:t>
        <a:bodyPr/>
        <a:lstStyle/>
        <a:p>
          <a:endParaRPr lang="ru-RU"/>
        </a:p>
      </dgm:t>
    </dgm:pt>
    <dgm:pt modelId="{1D63320C-2238-4824-9157-6A490393F30F}">
      <dgm:prSet phldrT="[Текст]"/>
      <dgm:spPr/>
      <dgm:t>
        <a:bodyPr/>
        <a:lstStyle/>
        <a:p>
          <a:r>
            <a:rPr lang="ru-RU" dirty="0" smtClean="0"/>
            <a:t>Технические средства обучения</a:t>
          </a:r>
          <a:endParaRPr lang="ru-RU" dirty="0"/>
        </a:p>
      </dgm:t>
    </dgm:pt>
    <dgm:pt modelId="{06643D32-4974-4D6C-A62A-A4EBDE2D007A}" type="parTrans" cxnId="{ACC3121E-6407-44FE-8D23-46A89A2BBEDE}">
      <dgm:prSet/>
      <dgm:spPr/>
      <dgm:t>
        <a:bodyPr/>
        <a:lstStyle/>
        <a:p>
          <a:endParaRPr lang="ru-RU"/>
        </a:p>
      </dgm:t>
    </dgm:pt>
    <dgm:pt modelId="{F127EFEB-895D-4ABD-BCAA-5A740DC7F383}" type="sibTrans" cxnId="{ACC3121E-6407-44FE-8D23-46A89A2BBEDE}">
      <dgm:prSet/>
      <dgm:spPr/>
      <dgm:t>
        <a:bodyPr/>
        <a:lstStyle/>
        <a:p>
          <a:endParaRPr lang="ru-RU"/>
        </a:p>
      </dgm:t>
    </dgm:pt>
    <dgm:pt modelId="{C6E1E1CE-ED92-47D7-B67B-F570874AEA38}">
      <dgm:prSet phldrT="[Текст]"/>
      <dgm:spPr/>
      <dgm:t>
        <a:bodyPr/>
        <a:lstStyle/>
        <a:p>
          <a:r>
            <a:rPr lang="ru-RU" dirty="0" smtClean="0"/>
            <a:t>Психолого-педагогической сопровождение</a:t>
          </a:r>
          <a:endParaRPr lang="ru-RU" dirty="0"/>
        </a:p>
      </dgm:t>
    </dgm:pt>
    <dgm:pt modelId="{7B7E3406-8F37-42F1-BA2F-CA106E526B6A}" type="parTrans" cxnId="{34564DAA-7D52-402B-A75C-ADF77AFC029A}">
      <dgm:prSet/>
      <dgm:spPr/>
      <dgm:t>
        <a:bodyPr/>
        <a:lstStyle/>
        <a:p>
          <a:endParaRPr lang="ru-RU"/>
        </a:p>
      </dgm:t>
    </dgm:pt>
    <dgm:pt modelId="{70E85DF8-3B07-489C-9A4F-C77E5A083BA8}" type="sibTrans" cxnId="{34564DAA-7D52-402B-A75C-ADF77AFC029A}">
      <dgm:prSet/>
      <dgm:spPr/>
      <dgm:t>
        <a:bodyPr/>
        <a:lstStyle/>
        <a:p>
          <a:endParaRPr lang="ru-RU"/>
        </a:p>
      </dgm:t>
    </dgm:pt>
    <dgm:pt modelId="{3F9A45C7-41CF-4F51-B272-CA03B075BABE}">
      <dgm:prSet phldrT="[Текст]"/>
      <dgm:spPr/>
      <dgm:t>
        <a:bodyPr/>
        <a:lstStyle/>
        <a:p>
          <a:r>
            <a:rPr lang="ru-RU" dirty="0" smtClean="0"/>
            <a:t>Вариативность форм обучения</a:t>
          </a:r>
          <a:endParaRPr lang="ru-RU" dirty="0"/>
        </a:p>
      </dgm:t>
    </dgm:pt>
    <dgm:pt modelId="{A28070BB-0505-4278-9C56-5030B1D33B72}" type="parTrans" cxnId="{7ACD1F9E-AA53-41E5-8A34-7D6E06A46ABE}">
      <dgm:prSet/>
      <dgm:spPr/>
    </dgm:pt>
    <dgm:pt modelId="{B94FABD9-E374-4702-9F34-C97E54F5A58C}" type="sibTrans" cxnId="{7ACD1F9E-AA53-41E5-8A34-7D6E06A46ABE}">
      <dgm:prSet/>
      <dgm:spPr/>
    </dgm:pt>
    <dgm:pt modelId="{EAE00265-2058-4BCD-98FD-E5CF38976CC6}">
      <dgm:prSet phldrT="[Текст]"/>
      <dgm:spPr/>
      <dgm:t>
        <a:bodyPr/>
        <a:lstStyle/>
        <a:p>
          <a:r>
            <a:rPr lang="ru-RU" dirty="0" smtClean="0"/>
            <a:t>Кадровое обеспечение</a:t>
          </a:r>
          <a:endParaRPr lang="ru-RU" dirty="0"/>
        </a:p>
      </dgm:t>
    </dgm:pt>
    <dgm:pt modelId="{31F33BC3-A5DB-4CAC-A776-01B522571E76}" type="parTrans" cxnId="{D59D8B5F-72F9-4905-80D0-7EE70B26C35A}">
      <dgm:prSet/>
      <dgm:spPr/>
    </dgm:pt>
    <dgm:pt modelId="{8A788842-404C-4716-BC97-F441349A9EEB}" type="sibTrans" cxnId="{D59D8B5F-72F9-4905-80D0-7EE70B26C35A}">
      <dgm:prSet/>
      <dgm:spPr/>
    </dgm:pt>
    <dgm:pt modelId="{6E46562D-641E-4453-A397-6BC05431B6C7}" type="pres">
      <dgm:prSet presAssocID="{12580E76-9435-4B16-8C8C-74465AC9FC5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DDF5F8-094E-43F8-B85F-0D6492EF7D48}" type="pres">
      <dgm:prSet presAssocID="{8F2CD36A-519A-4274-ABAB-29DE1D02BE7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DA1AA5-DD3F-45B3-8CA7-2B52B45D519D}" type="pres">
      <dgm:prSet presAssocID="{4AA67B2D-FAD9-4088-849A-2BE67C45DEE6}" presName="sibTrans" presStyleCnt="0"/>
      <dgm:spPr/>
    </dgm:pt>
    <dgm:pt modelId="{7A6CEDD5-BCAC-456A-A604-CDE943C103D6}" type="pres">
      <dgm:prSet presAssocID="{2A6DA9E0-B187-4CDB-BA60-FBC2A376812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3E51F-7776-4714-A685-4C11E0A4A771}" type="pres">
      <dgm:prSet presAssocID="{A54C92BF-EE0F-49FC-B22D-CFBB72F6BA0C}" presName="sibTrans" presStyleCnt="0"/>
      <dgm:spPr/>
    </dgm:pt>
    <dgm:pt modelId="{1C484147-4E8C-42A7-8B36-CEB18EBF37E9}" type="pres">
      <dgm:prSet presAssocID="{F7CB256E-DD7C-40C2-A505-C109999712B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93F8B-F854-491B-AB79-F745D80398CF}" type="pres">
      <dgm:prSet presAssocID="{3373ABB1-8A77-4C3A-A981-66F1D5BA9CCE}" presName="sibTrans" presStyleCnt="0"/>
      <dgm:spPr/>
    </dgm:pt>
    <dgm:pt modelId="{8BD7E14B-A2E9-4421-AC33-DB13E086A349}" type="pres">
      <dgm:prSet presAssocID="{1D63320C-2238-4824-9157-6A490393F30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B589D4-216C-4EC3-A889-1048E63F048C}" type="pres">
      <dgm:prSet presAssocID="{F127EFEB-895D-4ABD-BCAA-5A740DC7F383}" presName="sibTrans" presStyleCnt="0"/>
      <dgm:spPr/>
    </dgm:pt>
    <dgm:pt modelId="{5AC75B23-C133-405A-A327-82052E36EB57}" type="pres">
      <dgm:prSet presAssocID="{C6E1E1CE-ED92-47D7-B67B-F570874AEA3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10BA8-BA2A-4424-A2F3-E24DC1841827}" type="pres">
      <dgm:prSet presAssocID="{70E85DF8-3B07-489C-9A4F-C77E5A083BA8}" presName="sibTrans" presStyleCnt="0"/>
      <dgm:spPr/>
    </dgm:pt>
    <dgm:pt modelId="{0F5FBEEF-949B-4F1E-AF87-A6BD53F5BC89}" type="pres">
      <dgm:prSet presAssocID="{3F9A45C7-41CF-4F51-B272-CA03B075BABE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D593A-AED3-48AE-95BA-BD0B201DE3C1}" type="pres">
      <dgm:prSet presAssocID="{B94FABD9-E374-4702-9F34-C97E54F5A58C}" presName="sibTrans" presStyleCnt="0"/>
      <dgm:spPr/>
    </dgm:pt>
    <dgm:pt modelId="{FD21BC42-B8AA-45DF-A488-DFF0E350D521}" type="pres">
      <dgm:prSet presAssocID="{EAE00265-2058-4BCD-98FD-E5CF38976CC6}" presName="node" presStyleLbl="node1" presStyleIdx="6" presStyleCnt="7" custScaleX="319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B1197A-CCF3-4B8A-AAEC-74AC5C7E1CE6}" type="presOf" srcId="{1D63320C-2238-4824-9157-6A490393F30F}" destId="{8BD7E14B-A2E9-4421-AC33-DB13E086A349}" srcOrd="0" destOrd="0" presId="urn:microsoft.com/office/officeart/2005/8/layout/default"/>
    <dgm:cxn modelId="{7ACD1F9E-AA53-41E5-8A34-7D6E06A46ABE}" srcId="{12580E76-9435-4B16-8C8C-74465AC9FC58}" destId="{3F9A45C7-41CF-4F51-B272-CA03B075BABE}" srcOrd="5" destOrd="0" parTransId="{A28070BB-0505-4278-9C56-5030B1D33B72}" sibTransId="{B94FABD9-E374-4702-9F34-C97E54F5A58C}"/>
    <dgm:cxn modelId="{7C3DD6E8-9A37-4781-ABC8-EA27FDDBE64D}" type="presOf" srcId="{EAE00265-2058-4BCD-98FD-E5CF38976CC6}" destId="{FD21BC42-B8AA-45DF-A488-DFF0E350D521}" srcOrd="0" destOrd="0" presId="urn:microsoft.com/office/officeart/2005/8/layout/default"/>
    <dgm:cxn modelId="{6DF56E32-E88A-479F-B913-1D630502638B}" srcId="{12580E76-9435-4B16-8C8C-74465AC9FC58}" destId="{8F2CD36A-519A-4274-ABAB-29DE1D02BE7F}" srcOrd="0" destOrd="0" parTransId="{52082C84-747A-49F9-A653-41D86BBB232E}" sibTransId="{4AA67B2D-FAD9-4088-849A-2BE67C45DEE6}"/>
    <dgm:cxn modelId="{7F560C53-C816-452D-8311-15FE00575F03}" srcId="{12580E76-9435-4B16-8C8C-74465AC9FC58}" destId="{F7CB256E-DD7C-40C2-A505-C109999712BF}" srcOrd="2" destOrd="0" parTransId="{563C8ADD-4881-4E56-9131-C0BAE86E485A}" sibTransId="{3373ABB1-8A77-4C3A-A981-66F1D5BA9CCE}"/>
    <dgm:cxn modelId="{D59D8B5F-72F9-4905-80D0-7EE70B26C35A}" srcId="{12580E76-9435-4B16-8C8C-74465AC9FC58}" destId="{EAE00265-2058-4BCD-98FD-E5CF38976CC6}" srcOrd="6" destOrd="0" parTransId="{31F33BC3-A5DB-4CAC-A776-01B522571E76}" sibTransId="{8A788842-404C-4716-BC97-F441349A9EEB}"/>
    <dgm:cxn modelId="{2EA6CBF7-C80E-4D22-ABD6-30D0E6D76D59}" type="presOf" srcId="{3F9A45C7-41CF-4F51-B272-CA03B075BABE}" destId="{0F5FBEEF-949B-4F1E-AF87-A6BD53F5BC89}" srcOrd="0" destOrd="0" presId="urn:microsoft.com/office/officeart/2005/8/layout/default"/>
    <dgm:cxn modelId="{21A89CC1-ABA8-4ED2-B460-94259AE7F6C6}" type="presOf" srcId="{F7CB256E-DD7C-40C2-A505-C109999712BF}" destId="{1C484147-4E8C-42A7-8B36-CEB18EBF37E9}" srcOrd="0" destOrd="0" presId="urn:microsoft.com/office/officeart/2005/8/layout/default"/>
    <dgm:cxn modelId="{AD1321E6-9129-4191-BFD6-D09B83900E42}" srcId="{12580E76-9435-4B16-8C8C-74465AC9FC58}" destId="{2A6DA9E0-B187-4CDB-BA60-FBC2A376812A}" srcOrd="1" destOrd="0" parTransId="{DD7B12CE-594E-4E3D-B868-FBFBDAD57064}" sibTransId="{A54C92BF-EE0F-49FC-B22D-CFBB72F6BA0C}"/>
    <dgm:cxn modelId="{B2646B55-3533-48D1-A23B-E71F981247E4}" type="presOf" srcId="{2A6DA9E0-B187-4CDB-BA60-FBC2A376812A}" destId="{7A6CEDD5-BCAC-456A-A604-CDE943C103D6}" srcOrd="0" destOrd="0" presId="urn:microsoft.com/office/officeart/2005/8/layout/default"/>
    <dgm:cxn modelId="{A0AE6962-B4CF-4CF7-8D12-66145AADF2FE}" type="presOf" srcId="{8F2CD36A-519A-4274-ABAB-29DE1D02BE7F}" destId="{1BDDF5F8-094E-43F8-B85F-0D6492EF7D48}" srcOrd="0" destOrd="0" presId="urn:microsoft.com/office/officeart/2005/8/layout/default"/>
    <dgm:cxn modelId="{ACC3121E-6407-44FE-8D23-46A89A2BBEDE}" srcId="{12580E76-9435-4B16-8C8C-74465AC9FC58}" destId="{1D63320C-2238-4824-9157-6A490393F30F}" srcOrd="3" destOrd="0" parTransId="{06643D32-4974-4D6C-A62A-A4EBDE2D007A}" sibTransId="{F127EFEB-895D-4ABD-BCAA-5A740DC7F383}"/>
    <dgm:cxn modelId="{EB96BECC-F688-4039-B1B0-F93B032C69AC}" type="presOf" srcId="{12580E76-9435-4B16-8C8C-74465AC9FC58}" destId="{6E46562D-641E-4453-A397-6BC05431B6C7}" srcOrd="0" destOrd="0" presId="urn:microsoft.com/office/officeart/2005/8/layout/default"/>
    <dgm:cxn modelId="{5DD69B76-C6AB-446A-9DE2-AFCE956B8FA1}" type="presOf" srcId="{C6E1E1CE-ED92-47D7-B67B-F570874AEA38}" destId="{5AC75B23-C133-405A-A327-82052E36EB57}" srcOrd="0" destOrd="0" presId="urn:microsoft.com/office/officeart/2005/8/layout/default"/>
    <dgm:cxn modelId="{34564DAA-7D52-402B-A75C-ADF77AFC029A}" srcId="{12580E76-9435-4B16-8C8C-74465AC9FC58}" destId="{C6E1E1CE-ED92-47D7-B67B-F570874AEA38}" srcOrd="4" destOrd="0" parTransId="{7B7E3406-8F37-42F1-BA2F-CA106E526B6A}" sibTransId="{70E85DF8-3B07-489C-9A4F-C77E5A083BA8}"/>
    <dgm:cxn modelId="{2B6318C9-BB53-47F4-9DD7-6DE073A9F658}" type="presParOf" srcId="{6E46562D-641E-4453-A397-6BC05431B6C7}" destId="{1BDDF5F8-094E-43F8-B85F-0D6492EF7D48}" srcOrd="0" destOrd="0" presId="urn:microsoft.com/office/officeart/2005/8/layout/default"/>
    <dgm:cxn modelId="{E409A7BD-75FF-4DBA-BB97-A32416DF3953}" type="presParOf" srcId="{6E46562D-641E-4453-A397-6BC05431B6C7}" destId="{C7DA1AA5-DD3F-45B3-8CA7-2B52B45D519D}" srcOrd="1" destOrd="0" presId="urn:microsoft.com/office/officeart/2005/8/layout/default"/>
    <dgm:cxn modelId="{4A5D864E-4BFE-4027-B216-A9F92C60973D}" type="presParOf" srcId="{6E46562D-641E-4453-A397-6BC05431B6C7}" destId="{7A6CEDD5-BCAC-456A-A604-CDE943C103D6}" srcOrd="2" destOrd="0" presId="urn:microsoft.com/office/officeart/2005/8/layout/default"/>
    <dgm:cxn modelId="{684641A5-12E5-4EB8-8021-B0275537F545}" type="presParOf" srcId="{6E46562D-641E-4453-A397-6BC05431B6C7}" destId="{5143E51F-7776-4714-A685-4C11E0A4A771}" srcOrd="3" destOrd="0" presId="urn:microsoft.com/office/officeart/2005/8/layout/default"/>
    <dgm:cxn modelId="{4EA45A29-EABC-42C5-8910-71D76D8D3EBA}" type="presParOf" srcId="{6E46562D-641E-4453-A397-6BC05431B6C7}" destId="{1C484147-4E8C-42A7-8B36-CEB18EBF37E9}" srcOrd="4" destOrd="0" presId="urn:microsoft.com/office/officeart/2005/8/layout/default"/>
    <dgm:cxn modelId="{7014C3D7-656F-4A91-82C4-A200F16E8F06}" type="presParOf" srcId="{6E46562D-641E-4453-A397-6BC05431B6C7}" destId="{29293F8B-F854-491B-AB79-F745D80398CF}" srcOrd="5" destOrd="0" presId="urn:microsoft.com/office/officeart/2005/8/layout/default"/>
    <dgm:cxn modelId="{24CDE040-F769-406D-AEC4-0946FF619B5D}" type="presParOf" srcId="{6E46562D-641E-4453-A397-6BC05431B6C7}" destId="{8BD7E14B-A2E9-4421-AC33-DB13E086A349}" srcOrd="6" destOrd="0" presId="urn:microsoft.com/office/officeart/2005/8/layout/default"/>
    <dgm:cxn modelId="{8B219C6A-FAD4-40E4-B7C8-8A634C07AB94}" type="presParOf" srcId="{6E46562D-641E-4453-A397-6BC05431B6C7}" destId="{4DB589D4-216C-4EC3-A889-1048E63F048C}" srcOrd="7" destOrd="0" presId="urn:microsoft.com/office/officeart/2005/8/layout/default"/>
    <dgm:cxn modelId="{81067C16-513E-477D-9398-588BF5F6FA3D}" type="presParOf" srcId="{6E46562D-641E-4453-A397-6BC05431B6C7}" destId="{5AC75B23-C133-405A-A327-82052E36EB57}" srcOrd="8" destOrd="0" presId="urn:microsoft.com/office/officeart/2005/8/layout/default"/>
    <dgm:cxn modelId="{C006EDD2-D1D1-4A5F-8DDA-C036412E3D7C}" type="presParOf" srcId="{6E46562D-641E-4453-A397-6BC05431B6C7}" destId="{FE910BA8-BA2A-4424-A2F3-E24DC1841827}" srcOrd="9" destOrd="0" presId="urn:microsoft.com/office/officeart/2005/8/layout/default"/>
    <dgm:cxn modelId="{D7C71AEB-916B-4F1F-9082-488507AC64A7}" type="presParOf" srcId="{6E46562D-641E-4453-A397-6BC05431B6C7}" destId="{0F5FBEEF-949B-4F1E-AF87-A6BD53F5BC89}" srcOrd="10" destOrd="0" presId="urn:microsoft.com/office/officeart/2005/8/layout/default"/>
    <dgm:cxn modelId="{9C8F528F-1A47-4A26-AB5F-0FFAB90C15C4}" type="presParOf" srcId="{6E46562D-641E-4453-A397-6BC05431B6C7}" destId="{DE1D593A-AED3-48AE-95BA-BD0B201DE3C1}" srcOrd="11" destOrd="0" presId="urn:microsoft.com/office/officeart/2005/8/layout/default"/>
    <dgm:cxn modelId="{383707AE-AD43-4733-B58A-1EB2F2AAE5AE}" type="presParOf" srcId="{6E46562D-641E-4453-A397-6BC05431B6C7}" destId="{FD21BC42-B8AA-45DF-A488-DFF0E350D52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1787C5-5BC4-4C3F-A252-22EACB25F77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8971828-2B7F-41B1-8BA0-8FDEB720C6A6}">
      <dgm:prSet phldrT="[Текст]"/>
      <dgm:spPr/>
      <dgm:t>
        <a:bodyPr/>
        <a:lstStyle/>
        <a:p>
          <a:r>
            <a:rPr lang="ru-RU" dirty="0" err="1" smtClean="0"/>
            <a:t>Психолого-медико-педагогический</a:t>
          </a:r>
          <a:r>
            <a:rPr lang="ru-RU" dirty="0" smtClean="0"/>
            <a:t> консилиум</a:t>
          </a:r>
          <a:endParaRPr lang="ru-RU" dirty="0"/>
        </a:p>
      </dgm:t>
    </dgm:pt>
    <dgm:pt modelId="{CA6A589C-65BF-4141-B956-31AACC96CB5F}" type="parTrans" cxnId="{3196772E-1CE2-4595-8966-01A5E2D80E02}">
      <dgm:prSet/>
      <dgm:spPr/>
      <dgm:t>
        <a:bodyPr/>
        <a:lstStyle/>
        <a:p>
          <a:endParaRPr lang="ru-RU"/>
        </a:p>
      </dgm:t>
    </dgm:pt>
    <dgm:pt modelId="{8923ED99-9798-4FEA-BCCF-A0310592A14E}" type="sibTrans" cxnId="{3196772E-1CE2-4595-8966-01A5E2D80E02}">
      <dgm:prSet/>
      <dgm:spPr/>
      <dgm:t>
        <a:bodyPr/>
        <a:lstStyle/>
        <a:p>
          <a:endParaRPr lang="ru-RU"/>
        </a:p>
      </dgm:t>
    </dgm:pt>
    <dgm:pt modelId="{8BCDEE09-E321-4B9E-A810-B2D48D4B3C2E}">
      <dgm:prSet phldrT="[Текст]"/>
      <dgm:spPr/>
      <dgm:t>
        <a:bodyPr/>
        <a:lstStyle/>
        <a:p>
          <a:r>
            <a:rPr lang="ru-RU" dirty="0" err="1" smtClean="0"/>
            <a:t>Психолого-медико-педагогическая</a:t>
          </a:r>
          <a:r>
            <a:rPr lang="ru-RU" dirty="0" smtClean="0"/>
            <a:t> комиссия</a:t>
          </a:r>
          <a:endParaRPr lang="ru-RU" dirty="0"/>
        </a:p>
      </dgm:t>
    </dgm:pt>
    <dgm:pt modelId="{E47B45B9-3C35-4011-A163-4D7760A71CEC}" type="parTrans" cxnId="{B726B839-B110-4B35-A6FE-4D6C3900AEF5}">
      <dgm:prSet/>
      <dgm:spPr/>
      <dgm:t>
        <a:bodyPr/>
        <a:lstStyle/>
        <a:p>
          <a:endParaRPr lang="ru-RU"/>
        </a:p>
      </dgm:t>
    </dgm:pt>
    <dgm:pt modelId="{048FF9E3-215E-478E-8D78-634BB4A12CD4}" type="sibTrans" cxnId="{B726B839-B110-4B35-A6FE-4D6C3900AEF5}">
      <dgm:prSet/>
      <dgm:spPr/>
      <dgm:t>
        <a:bodyPr/>
        <a:lstStyle/>
        <a:p>
          <a:endParaRPr lang="ru-RU"/>
        </a:p>
      </dgm:t>
    </dgm:pt>
    <dgm:pt modelId="{BD944A01-EC4B-4CC9-A318-6BDA992A0870}">
      <dgm:prSet phldrT="[Текст]"/>
      <dgm:spPr/>
      <dgm:t>
        <a:bodyPr/>
        <a:lstStyle/>
        <a:p>
          <a:endParaRPr lang="ru-RU" dirty="0"/>
        </a:p>
      </dgm:t>
    </dgm:pt>
    <dgm:pt modelId="{9C6D7FA1-2A06-4714-B4AA-222B0749E981}" type="parTrans" cxnId="{9DEDBA9E-772A-4FD2-AFD8-07D33205F011}">
      <dgm:prSet/>
      <dgm:spPr/>
      <dgm:t>
        <a:bodyPr/>
        <a:lstStyle/>
        <a:p>
          <a:endParaRPr lang="ru-RU"/>
        </a:p>
      </dgm:t>
    </dgm:pt>
    <dgm:pt modelId="{92F9DABA-5EE0-4049-AE21-CB2132BAD241}" type="sibTrans" cxnId="{9DEDBA9E-772A-4FD2-AFD8-07D33205F011}">
      <dgm:prSet/>
      <dgm:spPr/>
      <dgm:t>
        <a:bodyPr/>
        <a:lstStyle/>
        <a:p>
          <a:endParaRPr lang="ru-RU"/>
        </a:p>
      </dgm:t>
    </dgm:pt>
    <dgm:pt modelId="{7B4ABE91-B1C2-44AA-90E0-8650DF206A93}">
      <dgm:prSet phldrT="[Текст]"/>
      <dgm:spPr/>
      <dgm:t>
        <a:bodyPr/>
        <a:lstStyle/>
        <a:p>
          <a:r>
            <a:rPr lang="ru-RU" dirty="0" smtClean="0"/>
            <a:t>Центр психолого-педагогической, медицинской и социальной помощи </a:t>
          </a:r>
          <a:endParaRPr lang="ru-RU" dirty="0"/>
        </a:p>
      </dgm:t>
    </dgm:pt>
    <dgm:pt modelId="{70A0FB3F-7F2E-4312-81E8-E7DADE37F201}" type="parTrans" cxnId="{BC826041-44C8-4361-B5D7-9D6A1CCD1C9E}">
      <dgm:prSet/>
      <dgm:spPr/>
      <dgm:t>
        <a:bodyPr/>
        <a:lstStyle/>
        <a:p>
          <a:endParaRPr lang="ru-RU"/>
        </a:p>
      </dgm:t>
    </dgm:pt>
    <dgm:pt modelId="{A3441AFB-9EBE-45A6-BB3E-375677768C56}" type="sibTrans" cxnId="{BC826041-44C8-4361-B5D7-9D6A1CCD1C9E}">
      <dgm:prSet/>
      <dgm:spPr/>
      <dgm:t>
        <a:bodyPr/>
        <a:lstStyle/>
        <a:p>
          <a:endParaRPr lang="ru-RU"/>
        </a:p>
      </dgm:t>
    </dgm:pt>
    <dgm:pt modelId="{6C9E397F-D8CA-44AA-AB5B-CC3816DC8A22}">
      <dgm:prSet phldrT="[Текст]"/>
      <dgm:spPr/>
      <dgm:t>
        <a:bodyPr/>
        <a:lstStyle/>
        <a:p>
          <a:endParaRPr lang="ru-RU" dirty="0"/>
        </a:p>
      </dgm:t>
    </dgm:pt>
    <dgm:pt modelId="{59D6DDAA-4CC1-46C7-9836-F52F086683E2}" type="sibTrans" cxnId="{409D4569-7D74-43BA-AAC2-EE04F476B37F}">
      <dgm:prSet/>
      <dgm:spPr/>
      <dgm:t>
        <a:bodyPr/>
        <a:lstStyle/>
        <a:p>
          <a:endParaRPr lang="ru-RU"/>
        </a:p>
      </dgm:t>
    </dgm:pt>
    <dgm:pt modelId="{EEF83508-ECDE-40A7-8FAD-547997EC6CF1}" type="parTrans" cxnId="{409D4569-7D74-43BA-AAC2-EE04F476B37F}">
      <dgm:prSet/>
      <dgm:spPr/>
      <dgm:t>
        <a:bodyPr/>
        <a:lstStyle/>
        <a:p>
          <a:endParaRPr lang="ru-RU"/>
        </a:p>
      </dgm:t>
    </dgm:pt>
    <dgm:pt modelId="{2624ADDB-CED4-4A2A-95DD-CD1BBF5B7C66}">
      <dgm:prSet phldrT="[Текст]"/>
      <dgm:spPr/>
      <dgm:t>
        <a:bodyPr/>
        <a:lstStyle/>
        <a:p>
          <a:endParaRPr lang="ru-RU" dirty="0">
            <a:solidFill>
              <a:srgbClr val="FF0000"/>
            </a:solidFill>
          </a:endParaRPr>
        </a:p>
      </dgm:t>
    </dgm:pt>
    <dgm:pt modelId="{DF581FB7-0DF7-4971-B074-0BA3A3F77BD4}" type="sibTrans" cxnId="{0B869937-2612-48D5-B965-889F5E7C1603}">
      <dgm:prSet/>
      <dgm:spPr/>
      <dgm:t>
        <a:bodyPr/>
        <a:lstStyle/>
        <a:p>
          <a:endParaRPr lang="ru-RU"/>
        </a:p>
      </dgm:t>
    </dgm:pt>
    <dgm:pt modelId="{2615D568-20C9-48CF-8FE0-751A190B2883}" type="parTrans" cxnId="{0B869937-2612-48D5-B965-889F5E7C1603}">
      <dgm:prSet/>
      <dgm:spPr/>
      <dgm:t>
        <a:bodyPr/>
        <a:lstStyle/>
        <a:p>
          <a:endParaRPr lang="ru-RU"/>
        </a:p>
      </dgm:t>
    </dgm:pt>
    <dgm:pt modelId="{A684FDE8-0D9A-4A25-97BA-A79F307D265A}" type="pres">
      <dgm:prSet presAssocID="{771787C5-5BC4-4C3F-A252-22EACB25F77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958180-3D8E-4F26-951C-0E83EB2029A5}" type="pres">
      <dgm:prSet presAssocID="{2624ADDB-CED4-4A2A-95DD-CD1BBF5B7C66}" presName="composite" presStyleCnt="0"/>
      <dgm:spPr/>
    </dgm:pt>
    <dgm:pt modelId="{07A4A4CF-7373-4D35-ADE2-359729A6A1D3}" type="pres">
      <dgm:prSet presAssocID="{2624ADDB-CED4-4A2A-95DD-CD1BBF5B7C66}" presName="parentText" presStyleLbl="alignNode1" presStyleIdx="0" presStyleCnt="3" custScaleX="1014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F04F3-945D-4F21-B2C5-1EDB10A95DDA}" type="pres">
      <dgm:prSet presAssocID="{2624ADDB-CED4-4A2A-95DD-CD1BBF5B7C6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551028-026A-46F4-9510-284D41EF94B4}" type="pres">
      <dgm:prSet presAssocID="{DF581FB7-0DF7-4971-B074-0BA3A3F77BD4}" presName="sp" presStyleCnt="0"/>
      <dgm:spPr/>
    </dgm:pt>
    <dgm:pt modelId="{2C5E0F60-358C-47F3-80B5-DE1102C680BA}" type="pres">
      <dgm:prSet presAssocID="{6C9E397F-D8CA-44AA-AB5B-CC3816DC8A22}" presName="composite" presStyleCnt="0"/>
      <dgm:spPr/>
    </dgm:pt>
    <dgm:pt modelId="{7C446D26-282D-4209-A0ED-99C1AE5D9561}" type="pres">
      <dgm:prSet presAssocID="{6C9E397F-D8CA-44AA-AB5B-CC3816DC8A2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ECCFE9-08FB-4D4A-84CC-A70F4AA47BFC}" type="pres">
      <dgm:prSet presAssocID="{6C9E397F-D8CA-44AA-AB5B-CC3816DC8A2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C4B22A-1903-4514-838F-8B1905E24775}" type="pres">
      <dgm:prSet presAssocID="{59D6DDAA-4CC1-46C7-9836-F52F086683E2}" presName="sp" presStyleCnt="0"/>
      <dgm:spPr/>
    </dgm:pt>
    <dgm:pt modelId="{27936134-818F-4145-8CEA-20E34B13FEA4}" type="pres">
      <dgm:prSet presAssocID="{BD944A01-EC4B-4CC9-A318-6BDA992A0870}" presName="composite" presStyleCnt="0"/>
      <dgm:spPr/>
    </dgm:pt>
    <dgm:pt modelId="{BDE9F1C2-AAC0-4BA2-ADE3-761D35F217AB}" type="pres">
      <dgm:prSet presAssocID="{BD944A01-EC4B-4CC9-A318-6BDA992A087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834C0-888C-40BD-9BB5-C5B34A3C7647}" type="pres">
      <dgm:prSet presAssocID="{BD944A01-EC4B-4CC9-A318-6BDA992A087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A608BF-23B6-4C30-921D-68985EC9CEBD}" type="presOf" srcId="{E8971828-2B7F-41B1-8BA0-8FDEB720C6A6}" destId="{101F04F3-945D-4F21-B2C5-1EDB10A95DDA}" srcOrd="0" destOrd="0" presId="urn:microsoft.com/office/officeart/2005/8/layout/chevron2"/>
    <dgm:cxn modelId="{409D4569-7D74-43BA-AAC2-EE04F476B37F}" srcId="{771787C5-5BC4-4C3F-A252-22EACB25F77C}" destId="{6C9E397F-D8CA-44AA-AB5B-CC3816DC8A22}" srcOrd="1" destOrd="0" parTransId="{EEF83508-ECDE-40A7-8FAD-547997EC6CF1}" sibTransId="{59D6DDAA-4CC1-46C7-9836-F52F086683E2}"/>
    <dgm:cxn modelId="{9DEDBA9E-772A-4FD2-AFD8-07D33205F011}" srcId="{771787C5-5BC4-4C3F-A252-22EACB25F77C}" destId="{BD944A01-EC4B-4CC9-A318-6BDA992A0870}" srcOrd="2" destOrd="0" parTransId="{9C6D7FA1-2A06-4714-B4AA-222B0749E981}" sibTransId="{92F9DABA-5EE0-4049-AE21-CB2132BAD241}"/>
    <dgm:cxn modelId="{B726B839-B110-4B35-A6FE-4D6C3900AEF5}" srcId="{6C9E397F-D8CA-44AA-AB5B-CC3816DC8A22}" destId="{8BCDEE09-E321-4B9E-A810-B2D48D4B3C2E}" srcOrd="0" destOrd="0" parTransId="{E47B45B9-3C35-4011-A163-4D7760A71CEC}" sibTransId="{048FF9E3-215E-478E-8D78-634BB4A12CD4}"/>
    <dgm:cxn modelId="{8FFD2639-E479-4E44-BFCB-9C064D8885AB}" type="presOf" srcId="{7B4ABE91-B1C2-44AA-90E0-8650DF206A93}" destId="{912834C0-888C-40BD-9BB5-C5B34A3C7647}" srcOrd="0" destOrd="0" presId="urn:microsoft.com/office/officeart/2005/8/layout/chevron2"/>
    <dgm:cxn modelId="{472FC37A-EF35-4D3F-A705-E56B20EF6AA5}" type="presOf" srcId="{2624ADDB-CED4-4A2A-95DD-CD1BBF5B7C66}" destId="{07A4A4CF-7373-4D35-ADE2-359729A6A1D3}" srcOrd="0" destOrd="0" presId="urn:microsoft.com/office/officeart/2005/8/layout/chevron2"/>
    <dgm:cxn modelId="{F00DBEFD-5DF0-4DDF-9934-0FB57A491DF9}" type="presOf" srcId="{6C9E397F-D8CA-44AA-AB5B-CC3816DC8A22}" destId="{7C446D26-282D-4209-A0ED-99C1AE5D9561}" srcOrd="0" destOrd="0" presId="urn:microsoft.com/office/officeart/2005/8/layout/chevron2"/>
    <dgm:cxn modelId="{18E85F35-4DD4-485A-BF20-ECB2B2D39C95}" type="presOf" srcId="{771787C5-5BC4-4C3F-A252-22EACB25F77C}" destId="{A684FDE8-0D9A-4A25-97BA-A79F307D265A}" srcOrd="0" destOrd="0" presId="urn:microsoft.com/office/officeart/2005/8/layout/chevron2"/>
    <dgm:cxn modelId="{0B869937-2612-48D5-B965-889F5E7C1603}" srcId="{771787C5-5BC4-4C3F-A252-22EACB25F77C}" destId="{2624ADDB-CED4-4A2A-95DD-CD1BBF5B7C66}" srcOrd="0" destOrd="0" parTransId="{2615D568-20C9-48CF-8FE0-751A190B2883}" sibTransId="{DF581FB7-0DF7-4971-B074-0BA3A3F77BD4}"/>
    <dgm:cxn modelId="{3196772E-1CE2-4595-8966-01A5E2D80E02}" srcId="{2624ADDB-CED4-4A2A-95DD-CD1BBF5B7C66}" destId="{E8971828-2B7F-41B1-8BA0-8FDEB720C6A6}" srcOrd="0" destOrd="0" parTransId="{CA6A589C-65BF-4141-B956-31AACC96CB5F}" sibTransId="{8923ED99-9798-4FEA-BCCF-A0310592A14E}"/>
    <dgm:cxn modelId="{0F804DD0-AA95-41D7-83C1-F157F03E3B4C}" type="presOf" srcId="{8BCDEE09-E321-4B9E-A810-B2D48D4B3C2E}" destId="{4BECCFE9-08FB-4D4A-84CC-A70F4AA47BFC}" srcOrd="0" destOrd="0" presId="urn:microsoft.com/office/officeart/2005/8/layout/chevron2"/>
    <dgm:cxn modelId="{BC826041-44C8-4361-B5D7-9D6A1CCD1C9E}" srcId="{BD944A01-EC4B-4CC9-A318-6BDA992A0870}" destId="{7B4ABE91-B1C2-44AA-90E0-8650DF206A93}" srcOrd="0" destOrd="0" parTransId="{70A0FB3F-7F2E-4312-81E8-E7DADE37F201}" sibTransId="{A3441AFB-9EBE-45A6-BB3E-375677768C56}"/>
    <dgm:cxn modelId="{5A46C225-AB24-43B6-8D08-912A455ACC77}" type="presOf" srcId="{BD944A01-EC4B-4CC9-A318-6BDA992A0870}" destId="{BDE9F1C2-AAC0-4BA2-ADE3-761D35F217AB}" srcOrd="0" destOrd="0" presId="urn:microsoft.com/office/officeart/2005/8/layout/chevron2"/>
    <dgm:cxn modelId="{37D2F979-F8BC-46E1-ACED-1CDD2ECFAF24}" type="presParOf" srcId="{A684FDE8-0D9A-4A25-97BA-A79F307D265A}" destId="{88958180-3D8E-4F26-951C-0E83EB2029A5}" srcOrd="0" destOrd="0" presId="urn:microsoft.com/office/officeart/2005/8/layout/chevron2"/>
    <dgm:cxn modelId="{85F1FDEE-7616-4905-8D8D-E851E279B07C}" type="presParOf" srcId="{88958180-3D8E-4F26-951C-0E83EB2029A5}" destId="{07A4A4CF-7373-4D35-ADE2-359729A6A1D3}" srcOrd="0" destOrd="0" presId="urn:microsoft.com/office/officeart/2005/8/layout/chevron2"/>
    <dgm:cxn modelId="{C76D0ED4-8F5D-40BF-8F19-2AC5343EA006}" type="presParOf" srcId="{88958180-3D8E-4F26-951C-0E83EB2029A5}" destId="{101F04F3-945D-4F21-B2C5-1EDB10A95DDA}" srcOrd="1" destOrd="0" presId="urn:microsoft.com/office/officeart/2005/8/layout/chevron2"/>
    <dgm:cxn modelId="{0EC216A3-FCA7-43B9-ABFC-8B330E918876}" type="presParOf" srcId="{A684FDE8-0D9A-4A25-97BA-A79F307D265A}" destId="{DD551028-026A-46F4-9510-284D41EF94B4}" srcOrd="1" destOrd="0" presId="urn:microsoft.com/office/officeart/2005/8/layout/chevron2"/>
    <dgm:cxn modelId="{7DA0376C-CD6A-4D2F-B0D8-9D1C1D863035}" type="presParOf" srcId="{A684FDE8-0D9A-4A25-97BA-A79F307D265A}" destId="{2C5E0F60-358C-47F3-80B5-DE1102C680BA}" srcOrd="2" destOrd="0" presId="urn:microsoft.com/office/officeart/2005/8/layout/chevron2"/>
    <dgm:cxn modelId="{C6D229FB-63F4-4FC2-8A20-67E729EB7E76}" type="presParOf" srcId="{2C5E0F60-358C-47F3-80B5-DE1102C680BA}" destId="{7C446D26-282D-4209-A0ED-99C1AE5D9561}" srcOrd="0" destOrd="0" presId="urn:microsoft.com/office/officeart/2005/8/layout/chevron2"/>
    <dgm:cxn modelId="{FCD41A0F-0137-4164-A3F0-6CE879E204AE}" type="presParOf" srcId="{2C5E0F60-358C-47F3-80B5-DE1102C680BA}" destId="{4BECCFE9-08FB-4D4A-84CC-A70F4AA47BFC}" srcOrd="1" destOrd="0" presId="urn:microsoft.com/office/officeart/2005/8/layout/chevron2"/>
    <dgm:cxn modelId="{56507FE5-2011-4F20-8716-B56D692A0820}" type="presParOf" srcId="{A684FDE8-0D9A-4A25-97BA-A79F307D265A}" destId="{F6C4B22A-1903-4514-838F-8B1905E24775}" srcOrd="3" destOrd="0" presId="urn:microsoft.com/office/officeart/2005/8/layout/chevron2"/>
    <dgm:cxn modelId="{CDF60B76-C3F5-4B2A-A464-8720101FC60F}" type="presParOf" srcId="{A684FDE8-0D9A-4A25-97BA-A79F307D265A}" destId="{27936134-818F-4145-8CEA-20E34B13FEA4}" srcOrd="4" destOrd="0" presId="urn:microsoft.com/office/officeart/2005/8/layout/chevron2"/>
    <dgm:cxn modelId="{9F56FFC5-F8D0-42C8-8A50-D7010F26250E}" type="presParOf" srcId="{27936134-818F-4145-8CEA-20E34B13FEA4}" destId="{BDE9F1C2-AAC0-4BA2-ADE3-761D35F217AB}" srcOrd="0" destOrd="0" presId="urn:microsoft.com/office/officeart/2005/8/layout/chevron2"/>
    <dgm:cxn modelId="{85CB997A-2708-437D-97CF-F1EFA234A39B}" type="presParOf" srcId="{27936134-818F-4145-8CEA-20E34B13FEA4}" destId="{912834C0-888C-40BD-9BB5-C5B34A3C764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E727D2E-23C8-4948-9AC6-B4C9BE8B2383}" type="doc">
      <dgm:prSet loTypeId="urn:microsoft.com/office/officeart/2005/8/layout/pyramid2" loCatId="list" qsTypeId="urn:microsoft.com/office/officeart/2005/8/quickstyle/simple1#4" qsCatId="simple" csTypeId="urn:microsoft.com/office/officeart/2005/8/colors/accent1_5" csCatId="accent1" phldr="1"/>
      <dgm:spPr/>
    </dgm:pt>
    <dgm:pt modelId="{B0791CC9-9FA8-4A33-A41E-C7FD2ABBD821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Дополнительное профессиональное образование</a:t>
          </a:r>
          <a:endParaRPr lang="ru-RU" sz="1600" b="1" dirty="0"/>
        </a:p>
      </dgm:t>
    </dgm:pt>
    <dgm:pt modelId="{3D08EEE3-2E42-4110-B3D9-728F2C0B4495}" type="parTrans" cxnId="{77ABC35D-0822-4A2E-84C0-9DFB9387BCEC}">
      <dgm:prSet/>
      <dgm:spPr/>
      <dgm:t>
        <a:bodyPr/>
        <a:lstStyle/>
        <a:p>
          <a:endParaRPr lang="ru-RU"/>
        </a:p>
      </dgm:t>
    </dgm:pt>
    <dgm:pt modelId="{DC6B4EE5-88A8-427D-B57C-F911CB827A44}" type="sibTrans" cxnId="{77ABC35D-0822-4A2E-84C0-9DFB9387BCEC}">
      <dgm:prSet/>
      <dgm:spPr/>
      <dgm:t>
        <a:bodyPr/>
        <a:lstStyle/>
        <a:p>
          <a:endParaRPr lang="ru-RU"/>
        </a:p>
      </dgm:t>
    </dgm:pt>
    <dgm:pt modelId="{2BFC0777-20B1-4771-9964-131D6904F161}">
      <dgm:prSet phldrT="[Текст]" custT="1"/>
      <dgm:spPr/>
      <dgm:t>
        <a:bodyPr/>
        <a:lstStyle/>
        <a:p>
          <a:r>
            <a:rPr lang="ru-RU" sz="1600" b="1" dirty="0" smtClean="0"/>
            <a:t>Высшее профессиональное образование</a:t>
          </a:r>
          <a:endParaRPr lang="ru-RU" sz="1600" b="1" dirty="0"/>
        </a:p>
      </dgm:t>
    </dgm:pt>
    <dgm:pt modelId="{6D2C78DB-F0FA-4E93-8F60-0DABC3411037}" type="parTrans" cxnId="{84F8DAE6-B180-4310-8C3A-3766CFA31D4B}">
      <dgm:prSet/>
      <dgm:spPr/>
      <dgm:t>
        <a:bodyPr/>
        <a:lstStyle/>
        <a:p>
          <a:endParaRPr lang="ru-RU"/>
        </a:p>
      </dgm:t>
    </dgm:pt>
    <dgm:pt modelId="{DD461C9E-BA59-4D2C-9B80-634170B3CEA1}" type="sibTrans" cxnId="{84F8DAE6-B180-4310-8C3A-3766CFA31D4B}">
      <dgm:prSet/>
      <dgm:spPr/>
      <dgm:t>
        <a:bodyPr/>
        <a:lstStyle/>
        <a:p>
          <a:endParaRPr lang="ru-RU"/>
        </a:p>
      </dgm:t>
    </dgm:pt>
    <dgm:pt modelId="{9AD6D090-3371-43CA-AE86-41FF4CE3D02F}">
      <dgm:prSet phldrT="[Текст]" custT="1"/>
      <dgm:spPr/>
      <dgm:t>
        <a:bodyPr/>
        <a:lstStyle/>
        <a:p>
          <a:r>
            <a:rPr lang="ru-RU" sz="1600" b="1" dirty="0" smtClean="0"/>
            <a:t>Среднее профессиональное образование</a:t>
          </a:r>
          <a:endParaRPr lang="ru-RU" sz="1600" b="1" dirty="0"/>
        </a:p>
      </dgm:t>
    </dgm:pt>
    <dgm:pt modelId="{084E4826-5330-4C78-81D4-2F30948AE6D1}" type="parTrans" cxnId="{D81853A7-0D0C-4CD4-94C4-02CE623D1AD7}">
      <dgm:prSet/>
      <dgm:spPr/>
      <dgm:t>
        <a:bodyPr/>
        <a:lstStyle/>
        <a:p>
          <a:endParaRPr lang="ru-RU"/>
        </a:p>
      </dgm:t>
    </dgm:pt>
    <dgm:pt modelId="{F2857672-8542-4E88-AC8B-08C223474095}" type="sibTrans" cxnId="{D81853A7-0D0C-4CD4-94C4-02CE623D1AD7}">
      <dgm:prSet/>
      <dgm:spPr/>
      <dgm:t>
        <a:bodyPr/>
        <a:lstStyle/>
        <a:p>
          <a:endParaRPr lang="ru-RU"/>
        </a:p>
      </dgm:t>
    </dgm:pt>
    <dgm:pt modelId="{40D7F3EC-60B5-42A8-9EF9-83A4DB62182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Школьное образование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385D60BE-E2D6-417F-BD29-EB6D7EE52297}" type="parTrans" cxnId="{37DBB7C4-03E7-4F5E-A4F5-330E8C115EA8}">
      <dgm:prSet/>
      <dgm:spPr/>
      <dgm:t>
        <a:bodyPr/>
        <a:lstStyle/>
        <a:p>
          <a:endParaRPr lang="ru-RU"/>
        </a:p>
      </dgm:t>
    </dgm:pt>
    <dgm:pt modelId="{F5D09116-DC72-4C39-8E8B-5010ACFEAE01}" type="sibTrans" cxnId="{37DBB7C4-03E7-4F5E-A4F5-330E8C115EA8}">
      <dgm:prSet/>
      <dgm:spPr/>
      <dgm:t>
        <a:bodyPr/>
        <a:lstStyle/>
        <a:p>
          <a:endParaRPr lang="ru-RU"/>
        </a:p>
      </dgm:t>
    </dgm:pt>
    <dgm:pt modelId="{9D475D11-18B8-427D-A218-CC4BE476A89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Ранняя помощь. Дошкольное образование. </a:t>
          </a:r>
        </a:p>
        <a:p>
          <a:pPr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A899D7CD-301C-4A4F-94D6-5E9B836A2C00}" type="parTrans" cxnId="{C6751F78-682A-43F6-A330-3D225914B5F1}">
      <dgm:prSet/>
      <dgm:spPr/>
      <dgm:t>
        <a:bodyPr/>
        <a:lstStyle/>
        <a:p>
          <a:endParaRPr lang="ru-RU"/>
        </a:p>
      </dgm:t>
    </dgm:pt>
    <dgm:pt modelId="{A5F8E3F4-5197-41F7-83CF-590A01965E59}" type="sibTrans" cxnId="{C6751F78-682A-43F6-A330-3D225914B5F1}">
      <dgm:prSet/>
      <dgm:spPr/>
      <dgm:t>
        <a:bodyPr/>
        <a:lstStyle/>
        <a:p>
          <a:endParaRPr lang="ru-RU"/>
        </a:p>
      </dgm:t>
    </dgm:pt>
    <dgm:pt modelId="{F4B452CE-8298-4258-A1F4-238DCFA1AA1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/>
            <a:t>Дополнительное образование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B5815E12-28FE-4D1A-8D97-5DC7AD265918}" type="parTrans" cxnId="{B0B7541B-4DEE-487C-8700-6CE4E1052AF0}">
      <dgm:prSet/>
      <dgm:spPr/>
      <dgm:t>
        <a:bodyPr/>
        <a:lstStyle/>
        <a:p>
          <a:endParaRPr lang="ru-RU"/>
        </a:p>
      </dgm:t>
    </dgm:pt>
    <dgm:pt modelId="{D76AB065-10AB-41D6-83C7-A3944841494D}" type="sibTrans" cxnId="{B0B7541B-4DEE-487C-8700-6CE4E1052AF0}">
      <dgm:prSet/>
      <dgm:spPr/>
      <dgm:t>
        <a:bodyPr/>
        <a:lstStyle/>
        <a:p>
          <a:endParaRPr lang="ru-RU"/>
        </a:p>
      </dgm:t>
    </dgm:pt>
    <dgm:pt modelId="{93B8AA27-118D-4A7E-880F-268EE63D745C}" type="pres">
      <dgm:prSet presAssocID="{1E727D2E-23C8-4948-9AC6-B4C9BE8B2383}" presName="compositeShape" presStyleCnt="0">
        <dgm:presLayoutVars>
          <dgm:dir/>
          <dgm:resizeHandles/>
        </dgm:presLayoutVars>
      </dgm:prSet>
      <dgm:spPr/>
    </dgm:pt>
    <dgm:pt modelId="{E05C2D73-6BAA-49EA-B8FC-CA45DDC2C92F}" type="pres">
      <dgm:prSet presAssocID="{1E727D2E-23C8-4948-9AC6-B4C9BE8B2383}" presName="pyramid" presStyleLbl="node1" presStyleIdx="0" presStyleCnt="1" custLinFactNeighborX="1044"/>
      <dgm:spPr>
        <a:prstGeom prst="upArrow">
          <a:avLst/>
        </a:prstGeom>
      </dgm:spPr>
      <dgm:t>
        <a:bodyPr/>
        <a:lstStyle/>
        <a:p>
          <a:endParaRPr lang="ru-RU"/>
        </a:p>
      </dgm:t>
    </dgm:pt>
    <dgm:pt modelId="{AFFA8C15-5E51-4911-904C-5218A29EED5F}" type="pres">
      <dgm:prSet presAssocID="{1E727D2E-23C8-4948-9AC6-B4C9BE8B2383}" presName="theList" presStyleCnt="0"/>
      <dgm:spPr/>
    </dgm:pt>
    <dgm:pt modelId="{C15CC4EE-FF13-4A41-BA9A-E532C39F4123}" type="pres">
      <dgm:prSet presAssocID="{B0791CC9-9FA8-4A33-A41E-C7FD2ABBD821}" presName="aNode" presStyleLbl="fgAcc1" presStyleIdx="0" presStyleCnt="6" custScaleY="192982" custLinFactNeighborX="634" custLinFactNeighborY="92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5620B-D5B7-49C1-A7BB-8759EAC1A1EA}" type="pres">
      <dgm:prSet presAssocID="{B0791CC9-9FA8-4A33-A41E-C7FD2ABBD821}" presName="aSpace" presStyleCnt="0"/>
      <dgm:spPr/>
    </dgm:pt>
    <dgm:pt modelId="{7572A188-1C10-4FC4-88D4-2B95576DE1DF}" type="pres">
      <dgm:prSet presAssocID="{2BFC0777-20B1-4771-9964-131D6904F161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D62F0-858D-4A8C-AD87-A13CD256C941}" type="pres">
      <dgm:prSet presAssocID="{2BFC0777-20B1-4771-9964-131D6904F161}" presName="aSpace" presStyleCnt="0"/>
      <dgm:spPr/>
    </dgm:pt>
    <dgm:pt modelId="{AEE35B3A-C73B-4FB7-A07D-4BE0535794E8}" type="pres">
      <dgm:prSet presAssocID="{9AD6D090-3371-43CA-AE86-41FF4CE3D02F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68F0EE-51BB-41D8-A9CC-84238325123A}" type="pres">
      <dgm:prSet presAssocID="{9AD6D090-3371-43CA-AE86-41FF4CE3D02F}" presName="aSpace" presStyleCnt="0"/>
      <dgm:spPr/>
    </dgm:pt>
    <dgm:pt modelId="{2BACE39C-9F35-4A44-BAE3-D340F5F99C6A}" type="pres">
      <dgm:prSet presAssocID="{F4B452CE-8298-4258-A1F4-238DCFA1AA10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1D911-7F66-4A91-8DE3-2A6AED5A8179}" type="pres">
      <dgm:prSet presAssocID="{F4B452CE-8298-4258-A1F4-238DCFA1AA10}" presName="aSpace" presStyleCnt="0"/>
      <dgm:spPr/>
    </dgm:pt>
    <dgm:pt modelId="{CAF97EB3-E899-4470-9776-666DC00E501F}" type="pres">
      <dgm:prSet presAssocID="{40D7F3EC-60B5-42A8-9EF9-83A4DB621825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CED6D0-5E84-4212-8052-2EB3B7AA8A71}" type="pres">
      <dgm:prSet presAssocID="{40D7F3EC-60B5-42A8-9EF9-83A4DB621825}" presName="aSpace" presStyleCnt="0"/>
      <dgm:spPr/>
    </dgm:pt>
    <dgm:pt modelId="{0EDDCF60-8C50-486A-ABCD-1EF61B0172AE}" type="pres">
      <dgm:prSet presAssocID="{9D475D11-18B8-427D-A218-CC4BE476A898}" presName="aNode" presStyleLbl="fgAcc1" presStyleIdx="5" presStyleCnt="6" custScaleY="154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63E834-6919-4C25-ACB0-928EE4561053}" type="pres">
      <dgm:prSet presAssocID="{9D475D11-18B8-427D-A218-CC4BE476A898}" presName="aSpace" presStyleCnt="0"/>
      <dgm:spPr/>
    </dgm:pt>
  </dgm:ptLst>
  <dgm:cxnLst>
    <dgm:cxn modelId="{37DBB7C4-03E7-4F5E-A4F5-330E8C115EA8}" srcId="{1E727D2E-23C8-4948-9AC6-B4C9BE8B2383}" destId="{40D7F3EC-60B5-42A8-9EF9-83A4DB621825}" srcOrd="4" destOrd="0" parTransId="{385D60BE-E2D6-417F-BD29-EB6D7EE52297}" sibTransId="{F5D09116-DC72-4C39-8E8B-5010ACFEAE01}"/>
    <dgm:cxn modelId="{C6751F78-682A-43F6-A330-3D225914B5F1}" srcId="{1E727D2E-23C8-4948-9AC6-B4C9BE8B2383}" destId="{9D475D11-18B8-427D-A218-CC4BE476A898}" srcOrd="5" destOrd="0" parTransId="{A899D7CD-301C-4A4F-94D6-5E9B836A2C00}" sibTransId="{A5F8E3F4-5197-41F7-83CF-590A01965E59}"/>
    <dgm:cxn modelId="{D81853A7-0D0C-4CD4-94C4-02CE623D1AD7}" srcId="{1E727D2E-23C8-4948-9AC6-B4C9BE8B2383}" destId="{9AD6D090-3371-43CA-AE86-41FF4CE3D02F}" srcOrd="2" destOrd="0" parTransId="{084E4826-5330-4C78-81D4-2F30948AE6D1}" sibTransId="{F2857672-8542-4E88-AC8B-08C223474095}"/>
    <dgm:cxn modelId="{B0B7541B-4DEE-487C-8700-6CE4E1052AF0}" srcId="{1E727D2E-23C8-4948-9AC6-B4C9BE8B2383}" destId="{F4B452CE-8298-4258-A1F4-238DCFA1AA10}" srcOrd="3" destOrd="0" parTransId="{B5815E12-28FE-4D1A-8D97-5DC7AD265918}" sibTransId="{D76AB065-10AB-41D6-83C7-A3944841494D}"/>
    <dgm:cxn modelId="{E0138150-40FF-4756-B8C5-A889907C22CE}" type="presOf" srcId="{1E727D2E-23C8-4948-9AC6-B4C9BE8B2383}" destId="{93B8AA27-118D-4A7E-880F-268EE63D745C}" srcOrd="0" destOrd="0" presId="urn:microsoft.com/office/officeart/2005/8/layout/pyramid2"/>
    <dgm:cxn modelId="{84F8DAE6-B180-4310-8C3A-3766CFA31D4B}" srcId="{1E727D2E-23C8-4948-9AC6-B4C9BE8B2383}" destId="{2BFC0777-20B1-4771-9964-131D6904F161}" srcOrd="1" destOrd="0" parTransId="{6D2C78DB-F0FA-4E93-8F60-0DABC3411037}" sibTransId="{DD461C9E-BA59-4D2C-9B80-634170B3CEA1}"/>
    <dgm:cxn modelId="{35E0B12C-5E32-492A-8616-587147EA31DB}" type="presOf" srcId="{2BFC0777-20B1-4771-9964-131D6904F161}" destId="{7572A188-1C10-4FC4-88D4-2B95576DE1DF}" srcOrd="0" destOrd="0" presId="urn:microsoft.com/office/officeart/2005/8/layout/pyramid2"/>
    <dgm:cxn modelId="{77ABC35D-0822-4A2E-84C0-9DFB9387BCEC}" srcId="{1E727D2E-23C8-4948-9AC6-B4C9BE8B2383}" destId="{B0791CC9-9FA8-4A33-A41E-C7FD2ABBD821}" srcOrd="0" destOrd="0" parTransId="{3D08EEE3-2E42-4110-B3D9-728F2C0B4495}" sibTransId="{DC6B4EE5-88A8-427D-B57C-F911CB827A44}"/>
    <dgm:cxn modelId="{8696C71C-C730-4E02-8F6D-90AA4633C0E3}" type="presOf" srcId="{9AD6D090-3371-43CA-AE86-41FF4CE3D02F}" destId="{AEE35B3A-C73B-4FB7-A07D-4BE0535794E8}" srcOrd="0" destOrd="0" presId="urn:microsoft.com/office/officeart/2005/8/layout/pyramid2"/>
    <dgm:cxn modelId="{173A4444-FF61-45ED-ACEF-E58FEE42F5E6}" type="presOf" srcId="{9D475D11-18B8-427D-A218-CC4BE476A898}" destId="{0EDDCF60-8C50-486A-ABCD-1EF61B0172AE}" srcOrd="0" destOrd="0" presId="urn:microsoft.com/office/officeart/2005/8/layout/pyramid2"/>
    <dgm:cxn modelId="{CB68C926-12E1-4499-8059-B91E34061ED5}" type="presOf" srcId="{40D7F3EC-60B5-42A8-9EF9-83A4DB621825}" destId="{CAF97EB3-E899-4470-9776-666DC00E501F}" srcOrd="0" destOrd="0" presId="urn:microsoft.com/office/officeart/2005/8/layout/pyramid2"/>
    <dgm:cxn modelId="{159094B2-B955-4466-AA24-0591D83330F8}" type="presOf" srcId="{B0791CC9-9FA8-4A33-A41E-C7FD2ABBD821}" destId="{C15CC4EE-FF13-4A41-BA9A-E532C39F4123}" srcOrd="0" destOrd="0" presId="urn:microsoft.com/office/officeart/2005/8/layout/pyramid2"/>
    <dgm:cxn modelId="{8FDF0486-4261-4559-B9A1-A09E862F2FD6}" type="presOf" srcId="{F4B452CE-8298-4258-A1F4-238DCFA1AA10}" destId="{2BACE39C-9F35-4A44-BAE3-D340F5F99C6A}" srcOrd="0" destOrd="0" presId="urn:microsoft.com/office/officeart/2005/8/layout/pyramid2"/>
    <dgm:cxn modelId="{AE853D53-1719-4271-AE28-9FA971BABEFB}" type="presParOf" srcId="{93B8AA27-118D-4A7E-880F-268EE63D745C}" destId="{E05C2D73-6BAA-49EA-B8FC-CA45DDC2C92F}" srcOrd="0" destOrd="0" presId="urn:microsoft.com/office/officeart/2005/8/layout/pyramid2"/>
    <dgm:cxn modelId="{CD17422B-B7A0-4C94-BEC3-F5D614DE9E97}" type="presParOf" srcId="{93B8AA27-118D-4A7E-880F-268EE63D745C}" destId="{AFFA8C15-5E51-4911-904C-5218A29EED5F}" srcOrd="1" destOrd="0" presId="urn:microsoft.com/office/officeart/2005/8/layout/pyramid2"/>
    <dgm:cxn modelId="{CA8B6F27-E69C-4410-A909-CD4CC1EAA9A2}" type="presParOf" srcId="{AFFA8C15-5E51-4911-904C-5218A29EED5F}" destId="{C15CC4EE-FF13-4A41-BA9A-E532C39F4123}" srcOrd="0" destOrd="0" presId="urn:microsoft.com/office/officeart/2005/8/layout/pyramid2"/>
    <dgm:cxn modelId="{1D8C04FC-B4AB-4C86-8EED-26D44DB4FB7D}" type="presParOf" srcId="{AFFA8C15-5E51-4911-904C-5218A29EED5F}" destId="{7985620B-D5B7-49C1-A7BB-8759EAC1A1EA}" srcOrd="1" destOrd="0" presId="urn:microsoft.com/office/officeart/2005/8/layout/pyramid2"/>
    <dgm:cxn modelId="{A6E931DD-2079-4896-942D-68B058C7760D}" type="presParOf" srcId="{AFFA8C15-5E51-4911-904C-5218A29EED5F}" destId="{7572A188-1C10-4FC4-88D4-2B95576DE1DF}" srcOrd="2" destOrd="0" presId="urn:microsoft.com/office/officeart/2005/8/layout/pyramid2"/>
    <dgm:cxn modelId="{151508C0-3C32-4B72-90FD-B957DB01BFE2}" type="presParOf" srcId="{AFFA8C15-5E51-4911-904C-5218A29EED5F}" destId="{6F6D62F0-858D-4A8C-AD87-A13CD256C941}" srcOrd="3" destOrd="0" presId="urn:microsoft.com/office/officeart/2005/8/layout/pyramid2"/>
    <dgm:cxn modelId="{DF38A55C-1B83-4FDC-89AE-C0769F3CA6AB}" type="presParOf" srcId="{AFFA8C15-5E51-4911-904C-5218A29EED5F}" destId="{AEE35B3A-C73B-4FB7-A07D-4BE0535794E8}" srcOrd="4" destOrd="0" presId="urn:microsoft.com/office/officeart/2005/8/layout/pyramid2"/>
    <dgm:cxn modelId="{91DD5C84-410B-4F20-B73B-2659351E55AA}" type="presParOf" srcId="{AFFA8C15-5E51-4911-904C-5218A29EED5F}" destId="{7468F0EE-51BB-41D8-A9CC-84238325123A}" srcOrd="5" destOrd="0" presId="urn:microsoft.com/office/officeart/2005/8/layout/pyramid2"/>
    <dgm:cxn modelId="{71A2567A-157B-4EDE-8587-6C4C0233B45E}" type="presParOf" srcId="{AFFA8C15-5E51-4911-904C-5218A29EED5F}" destId="{2BACE39C-9F35-4A44-BAE3-D340F5F99C6A}" srcOrd="6" destOrd="0" presId="urn:microsoft.com/office/officeart/2005/8/layout/pyramid2"/>
    <dgm:cxn modelId="{329F7F99-5FFA-4A07-B101-F878F3806693}" type="presParOf" srcId="{AFFA8C15-5E51-4911-904C-5218A29EED5F}" destId="{0381D911-7F66-4A91-8DE3-2A6AED5A8179}" srcOrd="7" destOrd="0" presId="urn:microsoft.com/office/officeart/2005/8/layout/pyramid2"/>
    <dgm:cxn modelId="{C4282D95-B5EB-48F4-8A7E-01DC7E753713}" type="presParOf" srcId="{AFFA8C15-5E51-4911-904C-5218A29EED5F}" destId="{CAF97EB3-E899-4470-9776-666DC00E501F}" srcOrd="8" destOrd="0" presId="urn:microsoft.com/office/officeart/2005/8/layout/pyramid2"/>
    <dgm:cxn modelId="{E6D52448-2259-456D-A70D-55D02A91D7D0}" type="presParOf" srcId="{AFFA8C15-5E51-4911-904C-5218A29EED5F}" destId="{E7CED6D0-5E84-4212-8052-2EB3B7AA8A71}" srcOrd="9" destOrd="0" presId="urn:microsoft.com/office/officeart/2005/8/layout/pyramid2"/>
    <dgm:cxn modelId="{A5CCCE89-E461-4804-83D0-9C034F80F540}" type="presParOf" srcId="{AFFA8C15-5E51-4911-904C-5218A29EED5F}" destId="{0EDDCF60-8C50-486A-ABCD-1EF61B0172AE}" srcOrd="10" destOrd="0" presId="urn:microsoft.com/office/officeart/2005/8/layout/pyramid2"/>
    <dgm:cxn modelId="{A4E6BD94-3939-499E-BBE5-DC96A41C8387}" type="presParOf" srcId="{AFFA8C15-5E51-4911-904C-5218A29EED5F}" destId="{EF63E834-6919-4C25-ACB0-928EE4561053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BDDF5F8-094E-43F8-B85F-0D6492EF7D48}">
      <dsp:nvSpPr>
        <dsp:cNvPr id="0" name=""/>
        <dsp:cNvSpPr/>
      </dsp:nvSpPr>
      <dsp:spPr>
        <a:xfrm>
          <a:off x="230743" y="1339"/>
          <a:ext cx="2284660" cy="1370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Доступ</a:t>
          </a:r>
          <a:endParaRPr lang="ru-RU" sz="2200" kern="1200" dirty="0"/>
        </a:p>
      </dsp:txBody>
      <dsp:txXfrm>
        <a:off x="230743" y="1339"/>
        <a:ext cx="2284660" cy="1370796"/>
      </dsp:txXfrm>
    </dsp:sp>
    <dsp:sp modelId="{7A6CEDD5-BCAC-456A-A604-CDE943C103D6}">
      <dsp:nvSpPr>
        <dsp:cNvPr id="0" name=""/>
        <dsp:cNvSpPr/>
      </dsp:nvSpPr>
      <dsp:spPr>
        <a:xfrm>
          <a:off x="2743869" y="1339"/>
          <a:ext cx="2284660" cy="1370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Специальные методы и подходы</a:t>
          </a:r>
          <a:endParaRPr lang="ru-RU" sz="2200" kern="1200" dirty="0"/>
        </a:p>
      </dsp:txBody>
      <dsp:txXfrm>
        <a:off x="2743869" y="1339"/>
        <a:ext cx="2284660" cy="1370796"/>
      </dsp:txXfrm>
    </dsp:sp>
    <dsp:sp modelId="{1C484147-4E8C-42A7-8B36-CEB18EBF37E9}">
      <dsp:nvSpPr>
        <dsp:cNvPr id="0" name=""/>
        <dsp:cNvSpPr/>
      </dsp:nvSpPr>
      <dsp:spPr>
        <a:xfrm>
          <a:off x="5256996" y="1339"/>
          <a:ext cx="2284660" cy="1370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Адаптация программ</a:t>
          </a:r>
          <a:endParaRPr lang="ru-RU" sz="2200" kern="1200" dirty="0"/>
        </a:p>
      </dsp:txBody>
      <dsp:txXfrm>
        <a:off x="5256996" y="1339"/>
        <a:ext cx="2284660" cy="1370796"/>
      </dsp:txXfrm>
    </dsp:sp>
    <dsp:sp modelId="{8BD7E14B-A2E9-4421-AC33-DB13E086A349}">
      <dsp:nvSpPr>
        <dsp:cNvPr id="0" name=""/>
        <dsp:cNvSpPr/>
      </dsp:nvSpPr>
      <dsp:spPr>
        <a:xfrm>
          <a:off x="230743" y="1600601"/>
          <a:ext cx="2284660" cy="1370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Технические средства обучения</a:t>
          </a:r>
          <a:endParaRPr lang="ru-RU" sz="2200" kern="1200" dirty="0"/>
        </a:p>
      </dsp:txBody>
      <dsp:txXfrm>
        <a:off x="230743" y="1600601"/>
        <a:ext cx="2284660" cy="1370796"/>
      </dsp:txXfrm>
    </dsp:sp>
    <dsp:sp modelId="{5AC75B23-C133-405A-A327-82052E36EB57}">
      <dsp:nvSpPr>
        <dsp:cNvPr id="0" name=""/>
        <dsp:cNvSpPr/>
      </dsp:nvSpPr>
      <dsp:spPr>
        <a:xfrm>
          <a:off x="2743869" y="1600601"/>
          <a:ext cx="2284660" cy="1370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Психолого-педагогической сопровождение</a:t>
          </a:r>
          <a:endParaRPr lang="ru-RU" sz="2200" kern="1200" dirty="0"/>
        </a:p>
      </dsp:txBody>
      <dsp:txXfrm>
        <a:off x="2743869" y="1600601"/>
        <a:ext cx="2284660" cy="1370796"/>
      </dsp:txXfrm>
    </dsp:sp>
    <dsp:sp modelId="{0F5FBEEF-949B-4F1E-AF87-A6BD53F5BC89}">
      <dsp:nvSpPr>
        <dsp:cNvPr id="0" name=""/>
        <dsp:cNvSpPr/>
      </dsp:nvSpPr>
      <dsp:spPr>
        <a:xfrm>
          <a:off x="5256996" y="1600601"/>
          <a:ext cx="2284660" cy="1370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Вариативность форм обучения</a:t>
          </a:r>
          <a:endParaRPr lang="ru-RU" sz="2200" kern="1200" dirty="0"/>
        </a:p>
      </dsp:txBody>
      <dsp:txXfrm>
        <a:off x="5256996" y="1600601"/>
        <a:ext cx="2284660" cy="1370796"/>
      </dsp:txXfrm>
    </dsp:sp>
    <dsp:sp modelId="{FD21BC42-B8AA-45DF-A488-DFF0E350D521}">
      <dsp:nvSpPr>
        <dsp:cNvPr id="0" name=""/>
        <dsp:cNvSpPr/>
      </dsp:nvSpPr>
      <dsp:spPr>
        <a:xfrm>
          <a:off x="240875" y="3199864"/>
          <a:ext cx="7290648" cy="13707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Кадровое обеспечение</a:t>
          </a:r>
          <a:endParaRPr lang="ru-RU" sz="2200" kern="1200" dirty="0"/>
        </a:p>
      </dsp:txBody>
      <dsp:txXfrm>
        <a:off x="240875" y="3199864"/>
        <a:ext cx="7290648" cy="13707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7A4A4CF-7373-4D35-ADE2-359729A6A1D3}">
      <dsp:nvSpPr>
        <dsp:cNvPr id="0" name=""/>
        <dsp:cNvSpPr/>
      </dsp:nvSpPr>
      <dsp:spPr>
        <a:xfrm rot="5400000">
          <a:off x="-243285" y="242812"/>
          <a:ext cx="1650378" cy="11723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>
            <a:solidFill>
              <a:srgbClr val="FF0000"/>
            </a:solidFill>
          </a:endParaRPr>
        </a:p>
      </dsp:txBody>
      <dsp:txXfrm rot="5400000">
        <a:off x="-243285" y="242812"/>
        <a:ext cx="1650378" cy="1172351"/>
      </dsp:txXfrm>
    </dsp:sp>
    <dsp:sp modelId="{101F04F3-945D-4F21-B2C5-1EDB10A95DDA}">
      <dsp:nvSpPr>
        <dsp:cNvPr id="0" name=""/>
        <dsp:cNvSpPr/>
      </dsp:nvSpPr>
      <dsp:spPr>
        <a:xfrm rot="5400000">
          <a:off x="3931731" y="-2768395"/>
          <a:ext cx="1072746" cy="6617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 smtClean="0"/>
            <a:t>Психолого-медико-педагогический</a:t>
          </a:r>
          <a:r>
            <a:rPr lang="ru-RU" sz="2800" kern="1200" dirty="0" smtClean="0"/>
            <a:t> консилиум</a:t>
          </a:r>
          <a:endParaRPr lang="ru-RU" sz="2800" kern="1200" dirty="0"/>
        </a:p>
      </dsp:txBody>
      <dsp:txXfrm rot="5400000">
        <a:off x="3931731" y="-2768395"/>
        <a:ext cx="1072746" cy="6617134"/>
      </dsp:txXfrm>
    </dsp:sp>
    <dsp:sp modelId="{7C446D26-282D-4209-A0ED-99C1AE5D9561}">
      <dsp:nvSpPr>
        <dsp:cNvPr id="0" name=""/>
        <dsp:cNvSpPr/>
      </dsp:nvSpPr>
      <dsp:spPr>
        <a:xfrm rot="5400000">
          <a:off x="-251828" y="1708367"/>
          <a:ext cx="1650378" cy="11552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51828" y="1708367"/>
        <a:ext cx="1650378" cy="1155265"/>
      </dsp:txXfrm>
    </dsp:sp>
    <dsp:sp modelId="{4BECCFE9-08FB-4D4A-84CC-A70F4AA47BFC}">
      <dsp:nvSpPr>
        <dsp:cNvPr id="0" name=""/>
        <dsp:cNvSpPr/>
      </dsp:nvSpPr>
      <dsp:spPr>
        <a:xfrm rot="5400000">
          <a:off x="3923187" y="-1311383"/>
          <a:ext cx="1072746" cy="6617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err="1" smtClean="0"/>
            <a:t>Психолого-медико-педагогическая</a:t>
          </a:r>
          <a:r>
            <a:rPr lang="ru-RU" sz="2800" kern="1200" dirty="0" smtClean="0"/>
            <a:t> комиссия</a:t>
          </a:r>
          <a:endParaRPr lang="ru-RU" sz="2800" kern="1200" dirty="0"/>
        </a:p>
      </dsp:txBody>
      <dsp:txXfrm rot="5400000">
        <a:off x="3923187" y="-1311383"/>
        <a:ext cx="1072746" cy="6617134"/>
      </dsp:txXfrm>
    </dsp:sp>
    <dsp:sp modelId="{BDE9F1C2-AAC0-4BA2-ADE3-761D35F217AB}">
      <dsp:nvSpPr>
        <dsp:cNvPr id="0" name=""/>
        <dsp:cNvSpPr/>
      </dsp:nvSpPr>
      <dsp:spPr>
        <a:xfrm rot="5400000">
          <a:off x="-251828" y="3165379"/>
          <a:ext cx="1650378" cy="115526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300" kern="1200" dirty="0"/>
        </a:p>
      </dsp:txBody>
      <dsp:txXfrm rot="5400000">
        <a:off x="-251828" y="3165379"/>
        <a:ext cx="1650378" cy="1155265"/>
      </dsp:txXfrm>
    </dsp:sp>
    <dsp:sp modelId="{912834C0-888C-40BD-9BB5-C5B34A3C7647}">
      <dsp:nvSpPr>
        <dsp:cNvPr id="0" name=""/>
        <dsp:cNvSpPr/>
      </dsp:nvSpPr>
      <dsp:spPr>
        <a:xfrm rot="5400000">
          <a:off x="3923187" y="145627"/>
          <a:ext cx="1072746" cy="66171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/>
            <a:t>Центр психолого-педагогической, медицинской и социальной помощи </a:t>
          </a:r>
          <a:endParaRPr lang="ru-RU" sz="2800" kern="1200" dirty="0"/>
        </a:p>
      </dsp:txBody>
      <dsp:txXfrm rot="5400000">
        <a:off x="3923187" y="145627"/>
        <a:ext cx="1072746" cy="661713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5C2D73-6BAA-49EA-B8FC-CA45DDC2C92F}">
      <dsp:nvSpPr>
        <dsp:cNvPr id="0" name=""/>
        <dsp:cNvSpPr/>
      </dsp:nvSpPr>
      <dsp:spPr>
        <a:xfrm>
          <a:off x="1559622" y="0"/>
          <a:ext cx="4525963" cy="4525963"/>
        </a:xfrm>
        <a:prstGeom prst="upArrow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5CC4EE-FF13-4A41-BA9A-E532C39F4123}">
      <dsp:nvSpPr>
        <dsp:cNvPr id="0" name=""/>
        <dsp:cNvSpPr/>
      </dsp:nvSpPr>
      <dsp:spPr>
        <a:xfrm>
          <a:off x="3794004" y="457854"/>
          <a:ext cx="2941875" cy="84954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Дополнительное профессиональное образование</a:t>
          </a:r>
          <a:endParaRPr lang="ru-RU" sz="1600" b="1" kern="1200" dirty="0"/>
        </a:p>
      </dsp:txBody>
      <dsp:txXfrm>
        <a:off x="3794004" y="457854"/>
        <a:ext cx="2941875" cy="849546"/>
      </dsp:txXfrm>
    </dsp:sp>
    <dsp:sp modelId="{7572A188-1C10-4FC4-88D4-2B95576DE1DF}">
      <dsp:nvSpPr>
        <dsp:cNvPr id="0" name=""/>
        <dsp:cNvSpPr/>
      </dsp:nvSpPr>
      <dsp:spPr>
        <a:xfrm>
          <a:off x="3775352" y="1357361"/>
          <a:ext cx="2941875" cy="4402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Высшее профессиональное образование</a:t>
          </a:r>
          <a:endParaRPr lang="ru-RU" sz="1600" b="1" kern="1200" dirty="0"/>
        </a:p>
      </dsp:txBody>
      <dsp:txXfrm>
        <a:off x="3775352" y="1357361"/>
        <a:ext cx="2941875" cy="440220"/>
      </dsp:txXfrm>
    </dsp:sp>
    <dsp:sp modelId="{AEE35B3A-C73B-4FB7-A07D-4BE0535794E8}">
      <dsp:nvSpPr>
        <dsp:cNvPr id="0" name=""/>
        <dsp:cNvSpPr/>
      </dsp:nvSpPr>
      <dsp:spPr>
        <a:xfrm>
          <a:off x="3775352" y="1852610"/>
          <a:ext cx="2941875" cy="4402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Среднее профессиональное образование</a:t>
          </a:r>
          <a:endParaRPr lang="ru-RU" sz="1600" b="1" kern="1200" dirty="0"/>
        </a:p>
      </dsp:txBody>
      <dsp:txXfrm>
        <a:off x="3775352" y="1852610"/>
        <a:ext cx="2941875" cy="440220"/>
      </dsp:txXfrm>
    </dsp:sp>
    <dsp:sp modelId="{2BACE39C-9F35-4A44-BAE3-D340F5F99C6A}">
      <dsp:nvSpPr>
        <dsp:cNvPr id="0" name=""/>
        <dsp:cNvSpPr/>
      </dsp:nvSpPr>
      <dsp:spPr>
        <a:xfrm>
          <a:off x="3775352" y="2347858"/>
          <a:ext cx="2941875" cy="4402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Дополнительное образование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775352" y="2347858"/>
        <a:ext cx="2941875" cy="440220"/>
      </dsp:txXfrm>
    </dsp:sp>
    <dsp:sp modelId="{CAF97EB3-E899-4470-9776-666DC00E501F}">
      <dsp:nvSpPr>
        <dsp:cNvPr id="0" name=""/>
        <dsp:cNvSpPr/>
      </dsp:nvSpPr>
      <dsp:spPr>
        <a:xfrm>
          <a:off x="3775352" y="2843106"/>
          <a:ext cx="2941875" cy="4402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Школьное образование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775352" y="2843106"/>
        <a:ext cx="2941875" cy="440220"/>
      </dsp:txXfrm>
    </dsp:sp>
    <dsp:sp modelId="{0EDDCF60-8C50-486A-ABCD-1EF61B0172AE}">
      <dsp:nvSpPr>
        <dsp:cNvPr id="0" name=""/>
        <dsp:cNvSpPr/>
      </dsp:nvSpPr>
      <dsp:spPr>
        <a:xfrm>
          <a:off x="3775352" y="3338354"/>
          <a:ext cx="2941875" cy="67979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/>
            <a:t>Ранняя помощь. Дошкольное образование.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/>
        </a:p>
      </dsp:txBody>
      <dsp:txXfrm>
        <a:off x="3775352" y="3338354"/>
        <a:ext cx="2941875" cy="679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1"/>
          </a:xfrm>
          <a:prstGeom prst="rect">
            <a:avLst/>
          </a:prstGeom>
        </p:spPr>
        <p:txBody>
          <a:bodyPr vert="horz" lIns="91710" tIns="45855" rIns="91710" bIns="4585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6411"/>
          </a:xfrm>
          <a:prstGeom prst="rect">
            <a:avLst/>
          </a:prstGeom>
        </p:spPr>
        <p:txBody>
          <a:bodyPr vert="horz" lIns="91710" tIns="45855" rIns="91710" bIns="45855" rtlCol="0"/>
          <a:lstStyle>
            <a:lvl1pPr algn="r">
              <a:defRPr sz="1200"/>
            </a:lvl1pPr>
          </a:lstStyle>
          <a:p>
            <a:fld id="{83F520B9-9F4B-4C8D-97B7-44D29FB6593A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9"/>
            <a:ext cx="2946400" cy="496411"/>
          </a:xfrm>
          <a:prstGeom prst="rect">
            <a:avLst/>
          </a:prstGeom>
        </p:spPr>
        <p:txBody>
          <a:bodyPr vert="horz" lIns="91710" tIns="45855" rIns="91710" bIns="45855" rtlCol="0" anchor="b"/>
          <a:lstStyle>
            <a:lvl1pPr algn="l">
              <a:defRPr sz="1200"/>
            </a:lvl1pPr>
          </a:lstStyle>
          <a:p>
            <a:r>
              <a:rPr lang="ru-RU" smtClean="0"/>
              <a:t>МГППУ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90" y="9430219"/>
            <a:ext cx="2946400" cy="496411"/>
          </a:xfrm>
          <a:prstGeom prst="rect">
            <a:avLst/>
          </a:prstGeom>
        </p:spPr>
        <p:txBody>
          <a:bodyPr vert="horz" lIns="91710" tIns="45855" rIns="91710" bIns="45855" rtlCol="0" anchor="b"/>
          <a:lstStyle>
            <a:lvl1pPr algn="r">
              <a:defRPr sz="1200"/>
            </a:lvl1pPr>
          </a:lstStyle>
          <a:p>
            <a:fld id="{4820CA4E-0797-4CA2-8760-A25A1B24C8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485371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01" cy="496653"/>
          </a:xfrm>
          <a:prstGeom prst="rect">
            <a:avLst/>
          </a:prstGeom>
        </p:spPr>
        <p:txBody>
          <a:bodyPr vert="horz" lIns="92693" tIns="46346" rIns="92693" bIns="4634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770" y="0"/>
            <a:ext cx="2946301" cy="496653"/>
          </a:xfrm>
          <a:prstGeom prst="rect">
            <a:avLst/>
          </a:prstGeom>
        </p:spPr>
        <p:txBody>
          <a:bodyPr vert="horz" lIns="92693" tIns="46346" rIns="92693" bIns="46346" rtlCol="0"/>
          <a:lstStyle>
            <a:lvl1pPr algn="r">
              <a:defRPr sz="1200"/>
            </a:lvl1pPr>
          </a:lstStyle>
          <a:p>
            <a:fld id="{20AFE2A4-A8BF-4870-B70B-D6930856577C}" type="datetimeFigureOut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93" tIns="46346" rIns="92693" bIns="4634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410" y="4716593"/>
            <a:ext cx="5436856" cy="4466653"/>
          </a:xfrm>
          <a:prstGeom prst="rect">
            <a:avLst/>
          </a:prstGeom>
        </p:spPr>
        <p:txBody>
          <a:bodyPr vert="horz" lIns="92693" tIns="46346" rIns="92693" bIns="46346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959"/>
            <a:ext cx="2946301" cy="496653"/>
          </a:xfrm>
          <a:prstGeom prst="rect">
            <a:avLst/>
          </a:prstGeom>
        </p:spPr>
        <p:txBody>
          <a:bodyPr vert="horz" lIns="92693" tIns="46346" rIns="92693" bIns="46346" rtlCol="0" anchor="b"/>
          <a:lstStyle>
            <a:lvl1pPr algn="l">
              <a:defRPr sz="1200"/>
            </a:lvl1pPr>
          </a:lstStyle>
          <a:p>
            <a:r>
              <a:rPr lang="ru-RU" smtClean="0"/>
              <a:t>МГППУ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770" y="9429959"/>
            <a:ext cx="2946301" cy="496653"/>
          </a:xfrm>
          <a:prstGeom prst="rect">
            <a:avLst/>
          </a:prstGeom>
        </p:spPr>
        <p:txBody>
          <a:bodyPr vert="horz" lIns="92693" tIns="46346" rIns="92693" bIns="46346" rtlCol="0" anchor="b"/>
          <a:lstStyle>
            <a:lvl1pPr algn="r">
              <a:defRPr sz="1200"/>
            </a:lvl1pPr>
          </a:lstStyle>
          <a:p>
            <a:fld id="{2268BC0B-67F8-4789-A01A-30F7A3054A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0694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8BC0B-67F8-4789-A01A-30F7A3054A85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МГППУ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F41D5-8326-408A-BE75-2999F3BAE20E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МГППУ</a:t>
            </a: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pic>
        <p:nvPicPr>
          <p:cNvPr id="14" name="Рисунок 13" descr="final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8596" y="3643314"/>
            <a:ext cx="1458946" cy="2071703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8A9D2-EEAA-45D0-B146-0D71A8D85152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МГППУ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5DAB-1759-49E8-AA91-B8F76401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51CBD-DC6E-415E-893D-14B1D556C762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МГППУ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5DAB-1759-49E8-AA91-B8F76401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C73F2-6877-4E8D-BF22-BBB4135DC588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МГППУ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pic>
        <p:nvPicPr>
          <p:cNvPr id="7" name="Рисунок 6" descr="final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3900" y="5715016"/>
            <a:ext cx="592634" cy="841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0D0DB-7930-4808-BB39-5186FB7DE2E1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ru-RU" smtClean="0"/>
              <a:t>МГППУ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5305DAB-1759-49E8-AA91-B8F76401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B7259-FC07-4E85-AFD8-67E4AD692836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МГППУ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5DAB-1759-49E8-AA91-B8F7640193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7CB3-7788-46DE-BD77-BD451A47D717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МГППУ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5DAB-1759-49E8-AA91-B8F76401933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AB8C5-1657-41D7-BCC1-41C5FA1909E8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МГППУ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5DAB-1759-49E8-AA91-B8F76401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1A06-C845-4739-8886-D8FE53861680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МГППУ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05DAB-1759-49E8-AA91-B8F76401933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E6814-5CBA-4881-B7F6-1869DFAFBB99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МГППУ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pic>
        <p:nvPicPr>
          <p:cNvPr id="10" name="Рисунок 9" descr="final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3900" y="5715016"/>
            <a:ext cx="592634" cy="8415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96E9-802E-4BFD-B5DF-FC48741CD21C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ru-RU" smtClean="0"/>
              <a:t>МГППУ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pic>
        <p:nvPicPr>
          <p:cNvPr id="14" name="Рисунок 13" descr="final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43900" y="5715016"/>
            <a:ext cx="592634" cy="84154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B4B082B-4397-4911-848B-03D6F906604E}" type="datetime1">
              <a:rPr lang="ru-RU" smtClean="0"/>
              <a:pPr/>
              <a:t>18.03.2015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МГППУ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pic>
        <p:nvPicPr>
          <p:cNvPr id="10" name="Рисунок 9" descr="final1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143900" y="5715016"/>
            <a:ext cx="592634" cy="8415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1700" y="188640"/>
            <a:ext cx="6912768" cy="3240360"/>
          </a:xfrm>
        </p:spPr>
        <p:txBody>
          <a:bodyPr anchor="ctr">
            <a:no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Инклюзия в современном образовании как теоретическая и практическая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задача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9667" y="4653136"/>
            <a:ext cx="525658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В.В. Рубцов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Психологический институт РАО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Московский городской </a:t>
            </a:r>
          </a:p>
          <a:p>
            <a:pPr algn="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психолого-педагогический университет</a:t>
            </a:r>
          </a:p>
          <a:p>
            <a:pPr algn="r"/>
            <a:endParaRPr lang="ru-RU" sz="2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>Профессиональные стандарты </a:t>
            </a:r>
            <a:r>
              <a:rPr lang="ru-RU" dirty="0" smtClean="0"/>
              <a:t>и специальные требования.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ФГОС для детей с ОВЗ (РГПУ им. А.И. Герцена)</a:t>
            </a:r>
          </a:p>
          <a:p>
            <a:r>
              <a:rPr lang="ru-RU" dirty="0" smtClean="0"/>
              <a:t>Специальные требования для реализации ФГОС основного общего и среднего общего образования для обучающихся с ОВЗ (МГППУ).</a:t>
            </a:r>
          </a:p>
          <a:p>
            <a:r>
              <a:rPr lang="ru-RU" dirty="0" smtClean="0"/>
              <a:t>Профессиональный стандарт «Педагог».</a:t>
            </a:r>
          </a:p>
          <a:p>
            <a:r>
              <a:rPr lang="ru-RU" dirty="0" smtClean="0"/>
              <a:t>Профессиональный стандарт «Педагог-психолог (психолог в сфере образования)».</a:t>
            </a:r>
          </a:p>
          <a:p>
            <a:r>
              <a:rPr lang="ru-RU" dirty="0" smtClean="0"/>
              <a:t>Рассматривается возможность разработки в 2015 году следующих профессиональных стандартов:</a:t>
            </a:r>
          </a:p>
          <a:p>
            <a:pPr>
              <a:buFontTx/>
              <a:buChar char="-"/>
            </a:pPr>
            <a:r>
              <a:rPr lang="ru-RU" dirty="0" smtClean="0"/>
              <a:t>учитель-логопед;</a:t>
            </a:r>
          </a:p>
          <a:p>
            <a:pPr>
              <a:buFontTx/>
              <a:buChar char="-"/>
            </a:pPr>
            <a:r>
              <a:rPr lang="ru-RU" dirty="0" smtClean="0"/>
              <a:t>учитель-дефектолог;</a:t>
            </a:r>
          </a:p>
          <a:p>
            <a:pPr>
              <a:buFontTx/>
              <a:buChar char="-"/>
            </a:pPr>
            <a:r>
              <a:rPr lang="ru-RU" dirty="0" err="1" smtClean="0"/>
              <a:t>тьютер</a:t>
            </a:r>
            <a:r>
              <a:rPr lang="ru-RU" dirty="0" smtClean="0"/>
              <a:t>, ассистент (помощник).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Непрерывный характер инклюзивного образования</a:t>
            </a:r>
            <a:endParaRPr lang="ru-RU" dirty="0">
              <a:latin typeface="+mn-lt"/>
            </a:endParaRPr>
          </a:p>
        </p:txBody>
      </p:sp>
      <p:graphicFrame>
        <p:nvGraphicFramePr>
          <p:cNvPr id="4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МГППУ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endParaRPr lang="ru-RU" sz="4000" b="1" dirty="0" smtClean="0"/>
          </a:p>
          <a:p>
            <a:pPr algn="ctr">
              <a:buNone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Спасибо за внимание!</a:t>
            </a:r>
            <a:endParaRPr lang="ru-RU" sz="40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200000"/>
              </a:lnSpc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1. Философия инклюзии.</a:t>
            </a:r>
          </a:p>
          <a:p>
            <a:pPr marL="514350" indent="-514350">
              <a:lnSpc>
                <a:spcPct val="200000"/>
              </a:lnSpc>
              <a:buNone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2. Методология инклюзии.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Основные направления развития инклюзивного образования как системы.</a:t>
            </a:r>
            <a:endParaRPr lang="ru-RU" sz="3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Раннее выявление ребенка, нуждающегося в поддержке, и ранняя помощь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7467600" cy="38884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Около 3% детей раннего возраста имеют ОВЗ. Принципиально важным представляется выделение ранней помощи как отдельной услуги комплексного сопровождения ребенка и семьи. Для реализации этого подхода необходимо ускорить разработку и принятие федерального Положения о службе ранней помощи СРП, а также рекомендации по созданию СРП в регионах, стандарты и нормативные акты СРП.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467600" cy="1512168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>
                <a:solidFill>
                  <a:schemeClr val="tx2"/>
                </a:solidFill>
                <a:latin typeface="+mn-lt"/>
              </a:rPr>
              <a:t>Создание специальных </a:t>
            </a:r>
            <a:r>
              <a:rPr lang="ru-RU" sz="3200" b="1" dirty="0" smtClean="0">
                <a:solidFill>
                  <a:schemeClr val="tx2"/>
                </a:solidFill>
                <a:latin typeface="+mn-lt"/>
              </a:rPr>
              <a:t>условий</a:t>
            </a:r>
            <a:br>
              <a:rPr lang="ru-RU" sz="3200" b="1" dirty="0" smtClean="0">
                <a:solidFill>
                  <a:schemeClr val="tx2"/>
                </a:solidFill>
                <a:latin typeface="+mn-lt"/>
              </a:rPr>
            </a:br>
            <a:r>
              <a:rPr lang="ru-RU" sz="3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+mn-lt"/>
              </a:rPr>
              <a:t>для детей с </a:t>
            </a:r>
            <a:r>
              <a:rPr lang="ru-RU" sz="3200" b="1" dirty="0" smtClean="0">
                <a:solidFill>
                  <a:schemeClr val="tx2"/>
                </a:solidFill>
                <a:latin typeface="+mn-lt"/>
              </a:rPr>
              <a:t>ОВЗ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+mn-lt"/>
              </a:rPr>
              <a:t>Психолого-педагогическое</a:t>
            </a:r>
            <a:r>
              <a:rPr lang="ru-RU" dirty="0" smtClean="0">
                <a:latin typeface="+mn-lt"/>
              </a:rPr>
              <a:t> </a:t>
            </a:r>
            <a:r>
              <a:rPr lang="ru-RU" b="1" dirty="0" smtClean="0">
                <a:latin typeface="+mn-lt"/>
              </a:rPr>
              <a:t>сопровождение</a:t>
            </a:r>
            <a:endParaRPr lang="ru-RU" b="1" dirty="0"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3600" b="1" dirty="0" smtClean="0">
                <a:latin typeface="+mn-lt"/>
              </a:rPr>
              <a:t>Кадровый состав ПМПК.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467544" y="1124744"/>
          <a:ext cx="763284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3541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+mn-lt"/>
              </a:rPr>
              <a:t>Подготовка педагогических кадров – определяющее  условие в развитии инклюзивного образования</a:t>
            </a:r>
            <a:endParaRPr lang="ru-RU" sz="2800" b="1" dirty="0">
              <a:latin typeface="+mn-lt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 bwMode="auto">
          <a:xfrm>
            <a:off x="914400" y="1474046"/>
            <a:ext cx="7772400" cy="4519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7848872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2309</TotalTime>
  <Words>186</Words>
  <Application>Microsoft Office PowerPoint</Application>
  <PresentationFormat>Экран (4:3)</PresentationFormat>
  <Paragraphs>47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     Инклюзия в современном образовании как теоретическая и практическая задача  </vt:lpstr>
      <vt:lpstr>Слайд 2</vt:lpstr>
      <vt:lpstr>Слайд 3</vt:lpstr>
      <vt:lpstr>Раннее выявление ребенка, нуждающегося в поддержке, и ранняя помощь</vt:lpstr>
      <vt:lpstr>Создание специальных условий  для детей с ОВЗ </vt:lpstr>
      <vt:lpstr>Психолого-педагогическое сопровождение</vt:lpstr>
      <vt:lpstr>  Кадровый состав ПМПК.  </vt:lpstr>
      <vt:lpstr>Подготовка педагогических кадров – определяющее  условие в развитии инклюзивного образования</vt:lpstr>
      <vt:lpstr>Слайд 9</vt:lpstr>
      <vt:lpstr>Профессиональные стандарты и специальные требования.</vt:lpstr>
      <vt:lpstr>Непрерывный характер инклюзивного образования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существующего уровня развития психологической службы образования позволили выявить следующие основные группы проблем:</dc:title>
  <dc:creator>proninaaa</dc:creator>
  <cp:lastModifiedBy>5153</cp:lastModifiedBy>
  <cp:revision>226</cp:revision>
  <cp:lastPrinted>2014-02-17T11:33:46Z</cp:lastPrinted>
  <dcterms:created xsi:type="dcterms:W3CDTF">2011-06-13T12:36:34Z</dcterms:created>
  <dcterms:modified xsi:type="dcterms:W3CDTF">2015-03-18T12:30:12Z</dcterms:modified>
</cp:coreProperties>
</file>