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9144000" cy="6858000" type="screen4x3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EFA4-422E-4CBC-8F28-36BB91907818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FDB4-68A4-464B-87D9-2BA4C36D1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4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9EFA4-422E-4CBC-8F28-36BB91907818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6FDB4-68A4-464B-87D9-2BA4C36D1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33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5190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72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latin typeface="+mn-lt"/>
              </a:rPr>
              <a:t>Образование без границ</a:t>
            </a:r>
            <a:endParaRPr lang="ru-RU" b="1" dirty="0">
              <a:latin typeface="+mn-lt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700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</a:rPr>
              <a:t>УЧЕБНИКИ ВЫПОЛНЕННЫЕ </a:t>
            </a:r>
            <a:br>
              <a:rPr lang="ru-RU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</a:rPr>
            </a:br>
            <a:r>
              <a:rPr lang="ru-RU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</a:rPr>
              <a:t>РЕЛЬЕФНО-ТОЧЕЧНЫМ ШРИФТОМ</a:t>
            </a:r>
            <a:br>
              <a:rPr lang="ru-RU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</a:rPr>
            </a:br>
            <a:r>
              <a:rPr lang="ru-RU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</a:rPr>
              <a:t>БРАЙЛЯ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Helvetica Neue Black Condensed"/>
              <a:cs typeface="Helvetica Neue Black Condensed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89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3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0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5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14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4569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55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9707"/>
      </p:ext>
    </p:extLst>
  </p:cSld>
  <p:clrMapOvr>
    <a:masterClrMapping/>
  </p:clrMapOvr>
  <p:transition spd="slow" advClick="0" advTm="8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39822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32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96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44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688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mtClean="0">
                <a:latin typeface="Impact" panose="020B0806030902050204" pitchFamily="34" charset="0"/>
              </a:rPr>
              <a:t>СОВРЕМЕННЫЙ  КУРС  АСТРОНОМИИ</a:t>
            </a:r>
            <a:br>
              <a:rPr lang="ru-RU" smtClean="0">
                <a:latin typeface="Impact" panose="020B0806030902050204" pitchFamily="34" charset="0"/>
              </a:rPr>
            </a:br>
            <a:r>
              <a:rPr lang="ru-RU" smtClean="0">
                <a:latin typeface="Impact" panose="020B0806030902050204" pitchFamily="34" charset="0"/>
              </a:rPr>
              <a:t>ОТ  ИЗДАТЕЛЬСТВА  «ПРОСВЕЩЕНИЕ»</a:t>
            </a:r>
            <a:endParaRPr lang="ru-RU" dirty="0"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845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Атлас профессий будущего</a:t>
            </a:r>
            <a:b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Агентства стратегических инициатив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80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  <a:latin typeface="Impact" pitchFamily="34" charset="0"/>
                <a:ea typeface="Helvetica Neue Black Condensed"/>
                <a:cs typeface="Helvetica Neue Black Condensed"/>
                <a:sym typeface="Helvetica Neue Black Condensed"/>
              </a:rPr>
              <a:t>ФОРМАТ  УЧЕБНИКА</a:t>
            </a:r>
            <a:endParaRPr lang="ru-RU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2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409003"/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</a:t>
            </a:r>
            <a:r>
              <a:rPr lang="ru-RU" sz="3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ХИМИЯ. </a:t>
            </a:r>
            <a:br>
              <a:rPr lang="ru-RU" sz="3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</a:t>
            </a:r>
            <a:r>
              <a:rPr lang="ru-RU" sz="3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Helvetica"/>
                <a:sym typeface="Helvetica"/>
              </a:rPr>
              <a:t>УМК ДЛЯ 7-9 и 10-11 КЛАССОВ</a:t>
            </a:r>
            <a:endParaRPr lang="ru-RU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Helvetica"/>
              <a:sym typeface="Helvetica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3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881113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  <a:t>УМК ПО  ХИМИИ  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  <a:t>            УГЛУБЛЁННОГО УРОВНЯ. 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  <a:t>             10-11 КЛАССЫ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28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881113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  <a:t>УМК ПО  ХИМИИ  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  <a:t>           УГЛУБЛЁННОГО УРОВНЯ 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elvetica Neue Black Condensed"/>
                <a:cs typeface="Helvetica Neue Black Condensed"/>
                <a:sym typeface="Helvetica Neue Black Condensed"/>
              </a:rPr>
              <a:t>            10-11 КЛАССЫ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9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0237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повышения уровня финансовой грамотности населения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48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34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0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54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20783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52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85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График внедрения ВПР</a:t>
            </a:r>
            <a:endParaRPr lang="ru-RU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8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28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14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800" smtClean="0">
                <a:latin typeface="Impact" panose="020B0806030902050204" pitchFamily="34" charset="0"/>
              </a:rPr>
              <a:t>Профориентация школьников</a:t>
            </a:r>
            <a:endParaRPr lang="ru-RU" sz="3800" dirty="0"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40230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14070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800" cap="all" smtClean="0">
                <a:latin typeface="Impact" panose="020B0806030902050204" pitchFamily="34" charset="0"/>
              </a:rPr>
              <a:t>Были выпущены:</a:t>
            </a:r>
            <a:endParaRPr lang="ru-RU" sz="3800" cap="all" dirty="0"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18964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400" b="1" cap="all" smtClean="0">
                <a:solidFill>
                  <a:schemeClr val="bg1"/>
                </a:solidFill>
                <a:latin typeface="Cambria" panose="02040503050406030204" pitchFamily="18" charset="0"/>
              </a:rPr>
              <a:t>ТЕХНОЛОГИЯ. </a:t>
            </a:r>
            <a:br>
              <a:rPr lang="ru-RU" sz="3400" b="1" cap="all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3400" b="1" cap="all" smtClean="0">
                <a:solidFill>
                  <a:schemeClr val="bg1"/>
                </a:solidFill>
                <a:latin typeface="Cambria" panose="02040503050406030204" pitchFamily="18" charset="0"/>
              </a:rPr>
              <a:t>умк «Технология. 5–9 клАССЫ»  </a:t>
            </a:r>
            <a:br>
              <a:rPr lang="ru-RU" sz="3400" b="1" cap="all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3400" b="1" cap="all" smtClean="0">
                <a:solidFill>
                  <a:schemeClr val="bg1"/>
                </a:solidFill>
                <a:latin typeface="Cambria" panose="02040503050406030204" pitchFamily="18" charset="0"/>
              </a:rPr>
              <a:t>под редакцией В. М. Казакевича</a:t>
            </a:r>
            <a:endParaRPr lang="ru-RU" sz="3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2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84066"/>
      </p:ext>
    </p:extLst>
  </p:cSld>
  <p:clrMapOvr>
    <a:masterClrMapping/>
  </p:clrMapOvr>
  <p:transition spd="slow" advClick="0" advTm="8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41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95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4450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042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1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75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4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8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41</Words>
  <Application>Microsoft Office PowerPoint</Application>
  <PresentationFormat>Экран (4:3)</PresentationFormat>
  <Paragraphs>13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Атлас профессий будущего по данным Агентства стратегических инициатив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Образование без границ</vt:lpstr>
      <vt:lpstr>УЧЕБНИКИ ВЫПОЛНЕННЫЕ  РЕЛЬЕФНО-ТОЧЕЧНЫМ ШРИФТОМ БРАЙЛЯ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СОВРЕМЕННЫЙ  КУРС  АСТРОНОМИИ ОТ  ИЗДАТЕЛЬСТВА  «ПРОСВЕЩЕНИЕ»</vt:lpstr>
      <vt:lpstr>ФОРМАТ  УЧЕБНИКА</vt:lpstr>
      <vt:lpstr>Презентация PowerPoint</vt:lpstr>
      <vt:lpstr>          ХИМИЯ.                    УМК ДЛЯ 7-9 и 10-11 КЛАССОВ</vt:lpstr>
      <vt:lpstr>          УМК ПО  ХИМИИ               УГЛУБЛЁННОГО УРОВНЯ.               10-11 КЛАССЫ</vt:lpstr>
      <vt:lpstr>          УМК ПО  ХИМИИ              УГЛУБЛЁННОГО УРОВНЯ              10-11 КЛАССЫ</vt:lpstr>
      <vt:lpstr>Презентация PowerPoint</vt:lpstr>
      <vt:lpstr>Актуальность повышения уровня финансовой грамотности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График внедрения ВПР</vt:lpstr>
      <vt:lpstr>Презентация PowerPoint</vt:lpstr>
      <vt:lpstr>Презентация PowerPoint</vt:lpstr>
      <vt:lpstr>Профориентация школьников</vt:lpstr>
      <vt:lpstr>Презентация PowerPoint</vt:lpstr>
      <vt:lpstr>Были выпущены:</vt:lpstr>
      <vt:lpstr>ТЕХНОЛОГИЯ.  умк «Технология. 5–9 клАССЫ»   под редакцией В. М. Казакевича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Kolupalin, Pavel</dc:creator>
  <cp:lastModifiedBy>Kolupalin, Pavel</cp:lastModifiedBy>
  <cp:revision>4</cp:revision>
  <dcterms:created xsi:type="dcterms:W3CDTF">2017-08-20T21:51:18Z</dcterms:created>
  <dcterms:modified xsi:type="dcterms:W3CDTF">2017-08-21T12:39:41Z</dcterms:modified>
</cp:coreProperties>
</file>