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410" r:id="rId2"/>
    <p:sldId id="414" r:id="rId3"/>
    <p:sldId id="404" r:id="rId4"/>
    <p:sldId id="405" r:id="rId5"/>
    <p:sldId id="406" r:id="rId6"/>
    <p:sldId id="409" r:id="rId7"/>
    <p:sldId id="413" r:id="rId8"/>
    <p:sldId id="412" r:id="rId9"/>
  </p:sldIdLst>
  <p:sldSz cx="9144000" cy="6858000" type="screen4x3"/>
  <p:notesSz cx="6834188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пова" initials="П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5515"/>
    <a:srgbClr val="A37009"/>
    <a:srgbClr val="F3AE25"/>
    <a:srgbClr val="F8CF7C"/>
    <a:srgbClr val="F6C054"/>
    <a:srgbClr val="EDA20D"/>
    <a:srgbClr val="5243AF"/>
    <a:srgbClr val="978DD3"/>
    <a:srgbClr val="F08E62"/>
    <a:srgbClr val="E9A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3" autoAdjust="0"/>
    <p:restoredTop sz="92429" autoAdjust="0"/>
  </p:normalViewPr>
  <p:slideViewPr>
    <p:cSldViewPr snapToGrid="0">
      <p:cViewPr>
        <p:scale>
          <a:sx n="70" d="100"/>
          <a:sy n="70" d="100"/>
        </p:scale>
        <p:origin x="-118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283774-18E7-45A3-B460-6CB9894BF6DD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A00B24-6C23-40FD-A09A-1A8AF8824105}">
      <dgm:prSet phldrT="[Текст]"/>
      <dgm:spPr/>
      <dgm:t>
        <a:bodyPr/>
        <a:lstStyle/>
        <a:p>
          <a:r>
            <a:rPr lang="ru-RU" dirty="0" smtClean="0"/>
            <a:t>создан координационно-методический центр региональных сетевых сообществ </a:t>
          </a:r>
          <a:endParaRPr lang="ru-RU" dirty="0"/>
        </a:p>
      </dgm:t>
    </dgm:pt>
    <dgm:pt modelId="{5F2583FB-D608-4067-BFBF-5D8236B70F7F}" type="parTrans" cxnId="{7B5AE78B-1FEF-4E14-8560-F58742CD5A9D}">
      <dgm:prSet/>
      <dgm:spPr/>
      <dgm:t>
        <a:bodyPr/>
        <a:lstStyle/>
        <a:p>
          <a:endParaRPr lang="ru-RU"/>
        </a:p>
      </dgm:t>
    </dgm:pt>
    <dgm:pt modelId="{BF322EE6-09B5-4DB0-93EF-72446C530BF0}" type="sibTrans" cxnId="{7B5AE78B-1FEF-4E14-8560-F58742CD5A9D}">
      <dgm:prSet/>
      <dgm:spPr/>
      <dgm:t>
        <a:bodyPr/>
        <a:lstStyle/>
        <a:p>
          <a:endParaRPr lang="ru-RU"/>
        </a:p>
      </dgm:t>
    </dgm:pt>
    <dgm:pt modelId="{85734096-CB4F-4B22-A044-5B62554EA5BD}">
      <dgm:prSet phldrT="[Текст]"/>
      <dgm:spPr/>
      <dgm:t>
        <a:bodyPr/>
        <a:lstStyle/>
        <a:p>
          <a:r>
            <a:rPr lang="ru-RU" dirty="0" smtClean="0"/>
            <a:t>разработана региональная платформа для организации дистанционного взаимодействия всех участников  сетевых сообществ на базе Образовательного портала, включающая администрирование</a:t>
          </a:r>
          <a:endParaRPr lang="ru-RU" dirty="0"/>
        </a:p>
      </dgm:t>
    </dgm:pt>
    <dgm:pt modelId="{3E26E57E-24BD-4FFE-AC6C-B4038645AF46}" type="parTrans" cxnId="{F187331D-222D-4B66-B1A6-4F6F6F5E45BF}">
      <dgm:prSet/>
      <dgm:spPr/>
      <dgm:t>
        <a:bodyPr/>
        <a:lstStyle/>
        <a:p>
          <a:endParaRPr lang="ru-RU"/>
        </a:p>
      </dgm:t>
    </dgm:pt>
    <dgm:pt modelId="{E3094D7C-5741-4091-9D18-16939DFE7CE0}" type="sibTrans" cxnId="{F187331D-222D-4B66-B1A6-4F6F6F5E45BF}">
      <dgm:prSet/>
      <dgm:spPr/>
      <dgm:t>
        <a:bodyPr/>
        <a:lstStyle/>
        <a:p>
          <a:endParaRPr lang="ru-RU"/>
        </a:p>
      </dgm:t>
    </dgm:pt>
    <dgm:pt modelId="{3037F258-AE2A-4271-8F09-14BED2524161}">
      <dgm:prSet phldrT="[Текст]"/>
      <dgm:spPr/>
      <dgm:t>
        <a:bodyPr/>
        <a:lstStyle/>
        <a:p>
          <a:r>
            <a:rPr lang="ru-RU" dirty="0" smtClean="0"/>
            <a:t>включение приоритетных, актуальных, проблемных вопросов в систему семинаров, конференций и т.д., курсов повышения квалификации, заседаний секторов РУМО  и др. </a:t>
          </a:r>
          <a:endParaRPr lang="ru-RU" dirty="0"/>
        </a:p>
      </dgm:t>
    </dgm:pt>
    <dgm:pt modelId="{1F234AD8-D0B7-4C8E-8450-E27C17D3F66E}" type="parTrans" cxnId="{DD174736-8F0A-4E9D-BA54-31FBBA2BBC02}">
      <dgm:prSet/>
      <dgm:spPr/>
      <dgm:t>
        <a:bodyPr/>
        <a:lstStyle/>
        <a:p>
          <a:endParaRPr lang="ru-RU"/>
        </a:p>
      </dgm:t>
    </dgm:pt>
    <dgm:pt modelId="{F116FD9C-C125-49B3-B86D-288F830B923B}" type="sibTrans" cxnId="{DD174736-8F0A-4E9D-BA54-31FBBA2BBC02}">
      <dgm:prSet/>
      <dgm:spPr/>
      <dgm:t>
        <a:bodyPr/>
        <a:lstStyle/>
        <a:p>
          <a:endParaRPr lang="ru-RU"/>
        </a:p>
      </dgm:t>
    </dgm:pt>
    <dgm:pt modelId="{9033ABF2-6AD6-400E-97B4-FAC3C7C650DF}">
      <dgm:prSet phldrT="[Текст]"/>
      <dgm:spPr/>
      <dgm:t>
        <a:bodyPr/>
        <a:lstStyle/>
        <a:p>
          <a:r>
            <a:rPr lang="ru-RU" dirty="0" smtClean="0"/>
            <a:t>поддержка: нормативно-правовая, информационная, методическая, </a:t>
          </a:r>
          <a:r>
            <a:rPr lang="ru-RU" dirty="0" err="1" smtClean="0"/>
            <a:t>грандовая</a:t>
          </a:r>
          <a:r>
            <a:rPr lang="ru-RU" dirty="0" smtClean="0"/>
            <a:t> и т.д.</a:t>
          </a:r>
          <a:endParaRPr lang="ru-RU" dirty="0"/>
        </a:p>
      </dgm:t>
    </dgm:pt>
    <dgm:pt modelId="{BE4EA710-37A9-4BCE-8E2E-F7169E980BEC}" type="parTrans" cxnId="{4F7C84FC-3344-484E-9C16-4A112B970263}">
      <dgm:prSet/>
      <dgm:spPr/>
      <dgm:t>
        <a:bodyPr/>
        <a:lstStyle/>
        <a:p>
          <a:endParaRPr lang="ru-RU"/>
        </a:p>
      </dgm:t>
    </dgm:pt>
    <dgm:pt modelId="{6143C52D-A98A-4348-BBAB-53A5729C3BDF}" type="sibTrans" cxnId="{4F7C84FC-3344-484E-9C16-4A112B970263}">
      <dgm:prSet/>
      <dgm:spPr/>
      <dgm:t>
        <a:bodyPr/>
        <a:lstStyle/>
        <a:p>
          <a:endParaRPr lang="ru-RU"/>
        </a:p>
      </dgm:t>
    </dgm:pt>
    <dgm:pt modelId="{2EA3ADE1-0CAE-4190-B271-B42824CED35C}" type="pres">
      <dgm:prSet presAssocID="{79283774-18E7-45A3-B460-6CB9894BF6D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CC2B703-77EB-4D7A-BA41-74AD7ABFBA31}" type="pres">
      <dgm:prSet presAssocID="{79283774-18E7-45A3-B460-6CB9894BF6DD}" presName="Name1" presStyleCnt="0"/>
      <dgm:spPr/>
    </dgm:pt>
    <dgm:pt modelId="{6C416BB7-01A1-4814-A2C5-195DB8F5EB8C}" type="pres">
      <dgm:prSet presAssocID="{79283774-18E7-45A3-B460-6CB9894BF6DD}" presName="cycle" presStyleCnt="0"/>
      <dgm:spPr/>
    </dgm:pt>
    <dgm:pt modelId="{356114B5-7EB0-4F0D-82EF-FD7F0EBD0145}" type="pres">
      <dgm:prSet presAssocID="{79283774-18E7-45A3-B460-6CB9894BF6DD}" presName="srcNode" presStyleLbl="node1" presStyleIdx="0" presStyleCnt="4"/>
      <dgm:spPr/>
    </dgm:pt>
    <dgm:pt modelId="{C9513BB6-92EA-4475-83C6-4C952A0F5447}" type="pres">
      <dgm:prSet presAssocID="{79283774-18E7-45A3-B460-6CB9894BF6DD}" presName="conn" presStyleLbl="parChTrans1D2" presStyleIdx="0" presStyleCnt="1"/>
      <dgm:spPr/>
      <dgm:t>
        <a:bodyPr/>
        <a:lstStyle/>
        <a:p>
          <a:endParaRPr lang="ru-RU"/>
        </a:p>
      </dgm:t>
    </dgm:pt>
    <dgm:pt modelId="{808DB6DB-A2DE-4742-913D-14ECA366055C}" type="pres">
      <dgm:prSet presAssocID="{79283774-18E7-45A3-B460-6CB9894BF6DD}" presName="extraNode" presStyleLbl="node1" presStyleIdx="0" presStyleCnt="4"/>
      <dgm:spPr/>
    </dgm:pt>
    <dgm:pt modelId="{4CEA5EB3-83C9-40C8-97F9-CB37401A3951}" type="pres">
      <dgm:prSet presAssocID="{79283774-18E7-45A3-B460-6CB9894BF6DD}" presName="dstNode" presStyleLbl="node1" presStyleIdx="0" presStyleCnt="4"/>
      <dgm:spPr/>
    </dgm:pt>
    <dgm:pt modelId="{DDF47E0D-05DD-413B-84E2-C2A9EB2C8012}" type="pres">
      <dgm:prSet presAssocID="{D5A00B24-6C23-40FD-A09A-1A8AF882410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703810-E7C5-4FFA-BAD5-150352241208}" type="pres">
      <dgm:prSet presAssocID="{D5A00B24-6C23-40FD-A09A-1A8AF8824105}" presName="accent_1" presStyleCnt="0"/>
      <dgm:spPr/>
    </dgm:pt>
    <dgm:pt modelId="{991167A4-94A0-4A68-A603-EE8740423C9B}" type="pres">
      <dgm:prSet presAssocID="{D5A00B24-6C23-40FD-A09A-1A8AF8824105}" presName="accentRepeatNode" presStyleLbl="solidFgAcc1" presStyleIdx="0" presStyleCnt="4"/>
      <dgm:spPr/>
    </dgm:pt>
    <dgm:pt modelId="{3EFF846E-75C3-4EF1-83BE-2D25648E07CA}" type="pres">
      <dgm:prSet presAssocID="{85734096-CB4F-4B22-A044-5B62554EA5B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182A7-64A4-4572-B7EA-7355E0CC17A7}" type="pres">
      <dgm:prSet presAssocID="{85734096-CB4F-4B22-A044-5B62554EA5BD}" presName="accent_2" presStyleCnt="0"/>
      <dgm:spPr/>
    </dgm:pt>
    <dgm:pt modelId="{FD7B3E89-4BC2-4239-91EE-37728EF2A04C}" type="pres">
      <dgm:prSet presAssocID="{85734096-CB4F-4B22-A044-5B62554EA5BD}" presName="accentRepeatNode" presStyleLbl="solidFgAcc1" presStyleIdx="1" presStyleCnt="4"/>
      <dgm:spPr/>
    </dgm:pt>
    <dgm:pt modelId="{14F607EE-BC35-4FDD-A641-F441FE212855}" type="pres">
      <dgm:prSet presAssocID="{3037F258-AE2A-4271-8F09-14BED252416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6E1EB5-3DA7-42C7-B969-822C4A1B4C88}" type="pres">
      <dgm:prSet presAssocID="{3037F258-AE2A-4271-8F09-14BED2524161}" presName="accent_3" presStyleCnt="0"/>
      <dgm:spPr/>
    </dgm:pt>
    <dgm:pt modelId="{C1B5257F-B8AF-418B-AD86-98CBF901EE1D}" type="pres">
      <dgm:prSet presAssocID="{3037F258-AE2A-4271-8F09-14BED2524161}" presName="accentRepeatNode" presStyleLbl="solidFgAcc1" presStyleIdx="2" presStyleCnt="4"/>
      <dgm:spPr/>
    </dgm:pt>
    <dgm:pt modelId="{01B27E83-0E2A-4C03-990A-21BD81448E69}" type="pres">
      <dgm:prSet presAssocID="{9033ABF2-6AD6-400E-97B4-FAC3C7C650D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A1C6B-CAF2-42C3-8671-6DFDB22391A1}" type="pres">
      <dgm:prSet presAssocID="{9033ABF2-6AD6-400E-97B4-FAC3C7C650DF}" presName="accent_4" presStyleCnt="0"/>
      <dgm:spPr/>
    </dgm:pt>
    <dgm:pt modelId="{26D3BAC6-05BA-4F24-AE83-478186F81203}" type="pres">
      <dgm:prSet presAssocID="{9033ABF2-6AD6-400E-97B4-FAC3C7C650DF}" presName="accentRepeatNode" presStyleLbl="solidFgAcc1" presStyleIdx="3" presStyleCnt="4"/>
      <dgm:spPr/>
    </dgm:pt>
  </dgm:ptLst>
  <dgm:cxnLst>
    <dgm:cxn modelId="{99B5C3A1-989B-4060-897D-78EF95729012}" type="presOf" srcId="{9033ABF2-6AD6-400E-97B4-FAC3C7C650DF}" destId="{01B27E83-0E2A-4C03-990A-21BD81448E69}" srcOrd="0" destOrd="0" presId="urn:microsoft.com/office/officeart/2008/layout/VerticalCurvedList"/>
    <dgm:cxn modelId="{7B5AE78B-1FEF-4E14-8560-F58742CD5A9D}" srcId="{79283774-18E7-45A3-B460-6CB9894BF6DD}" destId="{D5A00B24-6C23-40FD-A09A-1A8AF8824105}" srcOrd="0" destOrd="0" parTransId="{5F2583FB-D608-4067-BFBF-5D8236B70F7F}" sibTransId="{BF322EE6-09B5-4DB0-93EF-72446C530BF0}"/>
    <dgm:cxn modelId="{4F7C84FC-3344-484E-9C16-4A112B970263}" srcId="{79283774-18E7-45A3-B460-6CB9894BF6DD}" destId="{9033ABF2-6AD6-400E-97B4-FAC3C7C650DF}" srcOrd="3" destOrd="0" parTransId="{BE4EA710-37A9-4BCE-8E2E-F7169E980BEC}" sibTransId="{6143C52D-A98A-4348-BBAB-53A5729C3BDF}"/>
    <dgm:cxn modelId="{F187331D-222D-4B66-B1A6-4F6F6F5E45BF}" srcId="{79283774-18E7-45A3-B460-6CB9894BF6DD}" destId="{85734096-CB4F-4B22-A044-5B62554EA5BD}" srcOrd="1" destOrd="0" parTransId="{3E26E57E-24BD-4FFE-AC6C-B4038645AF46}" sibTransId="{E3094D7C-5741-4091-9D18-16939DFE7CE0}"/>
    <dgm:cxn modelId="{DD174736-8F0A-4E9D-BA54-31FBBA2BBC02}" srcId="{79283774-18E7-45A3-B460-6CB9894BF6DD}" destId="{3037F258-AE2A-4271-8F09-14BED2524161}" srcOrd="2" destOrd="0" parTransId="{1F234AD8-D0B7-4C8E-8450-E27C17D3F66E}" sibTransId="{F116FD9C-C125-49B3-B86D-288F830B923B}"/>
    <dgm:cxn modelId="{D5CFF6BB-592D-4B36-8A37-74BF303D5647}" type="presOf" srcId="{3037F258-AE2A-4271-8F09-14BED2524161}" destId="{14F607EE-BC35-4FDD-A641-F441FE212855}" srcOrd="0" destOrd="0" presId="urn:microsoft.com/office/officeart/2008/layout/VerticalCurvedList"/>
    <dgm:cxn modelId="{F12C8944-7609-425E-9233-472FD8FCC914}" type="presOf" srcId="{85734096-CB4F-4B22-A044-5B62554EA5BD}" destId="{3EFF846E-75C3-4EF1-83BE-2D25648E07CA}" srcOrd="0" destOrd="0" presId="urn:microsoft.com/office/officeart/2008/layout/VerticalCurvedList"/>
    <dgm:cxn modelId="{AD9BA32F-5143-4717-82F0-EF9379C0C599}" type="presOf" srcId="{79283774-18E7-45A3-B460-6CB9894BF6DD}" destId="{2EA3ADE1-0CAE-4190-B271-B42824CED35C}" srcOrd="0" destOrd="0" presId="urn:microsoft.com/office/officeart/2008/layout/VerticalCurvedList"/>
    <dgm:cxn modelId="{9002C132-59FF-49E8-81FF-8C7CA7A2CB81}" type="presOf" srcId="{BF322EE6-09B5-4DB0-93EF-72446C530BF0}" destId="{C9513BB6-92EA-4475-83C6-4C952A0F5447}" srcOrd="0" destOrd="0" presId="urn:microsoft.com/office/officeart/2008/layout/VerticalCurvedList"/>
    <dgm:cxn modelId="{CB608913-1A50-487A-AF4C-22A32577CDDF}" type="presOf" srcId="{D5A00B24-6C23-40FD-A09A-1A8AF8824105}" destId="{DDF47E0D-05DD-413B-84E2-C2A9EB2C8012}" srcOrd="0" destOrd="0" presId="urn:microsoft.com/office/officeart/2008/layout/VerticalCurvedList"/>
    <dgm:cxn modelId="{532BD2CB-0340-4885-B6CC-864486325D31}" type="presParOf" srcId="{2EA3ADE1-0CAE-4190-B271-B42824CED35C}" destId="{0CC2B703-77EB-4D7A-BA41-74AD7ABFBA31}" srcOrd="0" destOrd="0" presId="urn:microsoft.com/office/officeart/2008/layout/VerticalCurvedList"/>
    <dgm:cxn modelId="{A7318B66-57F9-41B7-8D56-798B7618360A}" type="presParOf" srcId="{0CC2B703-77EB-4D7A-BA41-74AD7ABFBA31}" destId="{6C416BB7-01A1-4814-A2C5-195DB8F5EB8C}" srcOrd="0" destOrd="0" presId="urn:microsoft.com/office/officeart/2008/layout/VerticalCurvedList"/>
    <dgm:cxn modelId="{2AB80440-41F3-42F3-B211-E8C423F79E36}" type="presParOf" srcId="{6C416BB7-01A1-4814-A2C5-195DB8F5EB8C}" destId="{356114B5-7EB0-4F0D-82EF-FD7F0EBD0145}" srcOrd="0" destOrd="0" presId="urn:microsoft.com/office/officeart/2008/layout/VerticalCurvedList"/>
    <dgm:cxn modelId="{F3E6A8C1-632A-4563-9B76-4376F3883965}" type="presParOf" srcId="{6C416BB7-01A1-4814-A2C5-195DB8F5EB8C}" destId="{C9513BB6-92EA-4475-83C6-4C952A0F5447}" srcOrd="1" destOrd="0" presId="urn:microsoft.com/office/officeart/2008/layout/VerticalCurvedList"/>
    <dgm:cxn modelId="{66D2745E-475E-4A07-8F6A-53C64ECC04D1}" type="presParOf" srcId="{6C416BB7-01A1-4814-A2C5-195DB8F5EB8C}" destId="{808DB6DB-A2DE-4742-913D-14ECA366055C}" srcOrd="2" destOrd="0" presId="urn:microsoft.com/office/officeart/2008/layout/VerticalCurvedList"/>
    <dgm:cxn modelId="{7D38296F-D945-44E7-9003-54A645588B5B}" type="presParOf" srcId="{6C416BB7-01A1-4814-A2C5-195DB8F5EB8C}" destId="{4CEA5EB3-83C9-40C8-97F9-CB37401A3951}" srcOrd="3" destOrd="0" presId="urn:microsoft.com/office/officeart/2008/layout/VerticalCurvedList"/>
    <dgm:cxn modelId="{A00538F4-A381-4AAD-9094-841E05C85A2A}" type="presParOf" srcId="{0CC2B703-77EB-4D7A-BA41-74AD7ABFBA31}" destId="{DDF47E0D-05DD-413B-84E2-C2A9EB2C8012}" srcOrd="1" destOrd="0" presId="urn:microsoft.com/office/officeart/2008/layout/VerticalCurvedList"/>
    <dgm:cxn modelId="{30318E72-D3AA-4E6C-9887-148F7F89F08F}" type="presParOf" srcId="{0CC2B703-77EB-4D7A-BA41-74AD7ABFBA31}" destId="{CA703810-E7C5-4FFA-BAD5-150352241208}" srcOrd="2" destOrd="0" presId="urn:microsoft.com/office/officeart/2008/layout/VerticalCurvedList"/>
    <dgm:cxn modelId="{51FC86C9-C5BC-4599-8675-08D5C1802604}" type="presParOf" srcId="{CA703810-E7C5-4FFA-BAD5-150352241208}" destId="{991167A4-94A0-4A68-A603-EE8740423C9B}" srcOrd="0" destOrd="0" presId="urn:microsoft.com/office/officeart/2008/layout/VerticalCurvedList"/>
    <dgm:cxn modelId="{C31ED99A-BF4E-4B7E-922B-C2C314B243FF}" type="presParOf" srcId="{0CC2B703-77EB-4D7A-BA41-74AD7ABFBA31}" destId="{3EFF846E-75C3-4EF1-83BE-2D25648E07CA}" srcOrd="3" destOrd="0" presId="urn:microsoft.com/office/officeart/2008/layout/VerticalCurvedList"/>
    <dgm:cxn modelId="{84DC4425-6917-4F2A-A454-01B712ED152D}" type="presParOf" srcId="{0CC2B703-77EB-4D7A-BA41-74AD7ABFBA31}" destId="{AE0182A7-64A4-4572-B7EA-7355E0CC17A7}" srcOrd="4" destOrd="0" presId="urn:microsoft.com/office/officeart/2008/layout/VerticalCurvedList"/>
    <dgm:cxn modelId="{D1537423-0D89-4C47-9498-ECBD9A455DF2}" type="presParOf" srcId="{AE0182A7-64A4-4572-B7EA-7355E0CC17A7}" destId="{FD7B3E89-4BC2-4239-91EE-37728EF2A04C}" srcOrd="0" destOrd="0" presId="urn:microsoft.com/office/officeart/2008/layout/VerticalCurvedList"/>
    <dgm:cxn modelId="{49A332C4-7AFD-438F-8EAF-A177C2E14A9C}" type="presParOf" srcId="{0CC2B703-77EB-4D7A-BA41-74AD7ABFBA31}" destId="{14F607EE-BC35-4FDD-A641-F441FE212855}" srcOrd="5" destOrd="0" presId="urn:microsoft.com/office/officeart/2008/layout/VerticalCurvedList"/>
    <dgm:cxn modelId="{54A73202-37B4-4D02-9D1F-3232632731B6}" type="presParOf" srcId="{0CC2B703-77EB-4D7A-BA41-74AD7ABFBA31}" destId="{8B6E1EB5-3DA7-42C7-B969-822C4A1B4C88}" srcOrd="6" destOrd="0" presId="urn:microsoft.com/office/officeart/2008/layout/VerticalCurvedList"/>
    <dgm:cxn modelId="{AB8C2E28-5D15-45E8-A9DE-2A523AE9D76E}" type="presParOf" srcId="{8B6E1EB5-3DA7-42C7-B969-822C4A1B4C88}" destId="{C1B5257F-B8AF-418B-AD86-98CBF901EE1D}" srcOrd="0" destOrd="0" presId="urn:microsoft.com/office/officeart/2008/layout/VerticalCurvedList"/>
    <dgm:cxn modelId="{647CDE5D-5048-422A-99FA-4BAD0FEAABCF}" type="presParOf" srcId="{0CC2B703-77EB-4D7A-BA41-74AD7ABFBA31}" destId="{01B27E83-0E2A-4C03-990A-21BD81448E69}" srcOrd="7" destOrd="0" presId="urn:microsoft.com/office/officeart/2008/layout/VerticalCurvedList"/>
    <dgm:cxn modelId="{BACE4937-3D70-47AE-B273-E4CF28280B6F}" type="presParOf" srcId="{0CC2B703-77EB-4D7A-BA41-74AD7ABFBA31}" destId="{FFDA1C6B-CAF2-42C3-8671-6DFDB22391A1}" srcOrd="8" destOrd="0" presId="urn:microsoft.com/office/officeart/2008/layout/VerticalCurvedList"/>
    <dgm:cxn modelId="{20CB5735-E228-414B-BFAA-312D959CB1AD}" type="presParOf" srcId="{FFDA1C6B-CAF2-42C3-8671-6DFDB22391A1}" destId="{26D3BAC6-05BA-4F24-AE83-478186F812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E7975E-A917-4BFD-9707-CAB03B5E4520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59D085-7979-4806-87D2-285359E1A0F1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инновационные площадки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C156FF16-AAEF-449C-8DB7-F4EAC1E7C37D}" type="parTrans" cxnId="{F2C59F85-4254-47FB-A4CA-DD1D834D2FFB}">
      <dgm:prSet/>
      <dgm:spPr/>
      <dgm:t>
        <a:bodyPr/>
        <a:lstStyle/>
        <a:p>
          <a:endParaRPr lang="ru-RU"/>
        </a:p>
      </dgm:t>
    </dgm:pt>
    <dgm:pt modelId="{291631EB-C16A-4D0E-9158-24C621D7FC77}" type="sibTrans" cxnId="{F2C59F85-4254-47FB-A4CA-DD1D834D2FFB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сообщество экспертов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6B10257-0D20-4C1D-AF0F-0FE1E38C3246}">
      <dgm:prSet phldrT="[Текст]" custT="1"/>
      <dgm:spPr/>
      <dgm:t>
        <a:bodyPr/>
        <a:lstStyle/>
        <a:p>
          <a:pPr algn="just"/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47 ОО «Школа-Лидер»</a:t>
          </a:r>
        </a:p>
        <a:p>
          <a:pPr algn="just"/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30 ОО – «Детский сад  - Лидер»</a:t>
          </a:r>
        </a:p>
        <a:p>
          <a:pPr algn="just"/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5 ОО - «Особенный ребенок»</a:t>
          </a:r>
        </a:p>
        <a:p>
          <a:pPr algn="just"/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60 центров  - «Индустриальная школа» «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Кванториум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»</a:t>
          </a:r>
        </a:p>
      </dgm:t>
    </dgm:pt>
    <dgm:pt modelId="{CEE1DD6B-A5AC-4C93-8703-C6D6704685FC}" type="parTrans" cxnId="{4E745E09-F03A-4C40-8585-9020B4904A6E}">
      <dgm:prSet/>
      <dgm:spPr/>
      <dgm:t>
        <a:bodyPr/>
        <a:lstStyle/>
        <a:p>
          <a:endParaRPr lang="ru-RU"/>
        </a:p>
      </dgm:t>
    </dgm:pt>
    <dgm:pt modelId="{A2DAB871-91FD-4A62-8911-BAEC3EA46C3C}" type="sibTrans" cxnId="{4E745E09-F03A-4C40-8585-9020B4904A6E}">
      <dgm:prSet/>
      <dgm:spPr/>
      <dgm:t>
        <a:bodyPr/>
        <a:lstStyle/>
        <a:p>
          <a:endParaRPr lang="ru-RU"/>
        </a:p>
      </dgm:t>
    </dgm:pt>
    <dgm:pt modelId="{4A753433-982F-4F32-A944-446A07495C4A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методические 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объединения</a:t>
          </a:r>
        </a:p>
        <a:p>
          <a:endParaRPr lang="ru-RU" sz="1200" dirty="0"/>
        </a:p>
      </dgm:t>
    </dgm:pt>
    <dgm:pt modelId="{986ECA56-A003-4A08-8510-9DA2832CFA5E}" type="parTrans" cxnId="{A45E5C49-B34F-4B8E-881A-8686EE11B094}">
      <dgm:prSet/>
      <dgm:spPr/>
      <dgm:t>
        <a:bodyPr/>
        <a:lstStyle/>
        <a:p>
          <a:endParaRPr lang="ru-RU"/>
        </a:p>
      </dgm:t>
    </dgm:pt>
    <dgm:pt modelId="{2883C2BA-6CAB-4C56-8B1A-4AE91C28F178}" type="sibTrans" cxnId="{A45E5C49-B34F-4B8E-881A-8686EE11B094}">
      <dgm:prSet custT="1"/>
      <dgm:spPr/>
      <dgm:t>
        <a:bodyPr/>
        <a:lstStyle/>
        <a:p>
          <a:r>
            <a:rPr lang="ru-RU" sz="1600" i="0" dirty="0" smtClean="0">
              <a:latin typeface="Times New Roman" pitchFamily="18" charset="0"/>
              <a:cs typeface="Times New Roman" pitchFamily="18" charset="0"/>
            </a:rPr>
            <a:t>проектная команда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92ED0A1-8A59-4D21-8353-45C90B4754C0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творческие группы</a:t>
          </a:r>
        </a:p>
      </dgm:t>
    </dgm:pt>
    <dgm:pt modelId="{F3208C1C-CA66-48CF-95EE-37175456FA9C}" type="parTrans" cxnId="{C95876C8-562F-44C2-B814-4B44458EF448}">
      <dgm:prSet/>
      <dgm:spPr/>
      <dgm:t>
        <a:bodyPr/>
        <a:lstStyle/>
        <a:p>
          <a:endParaRPr lang="ru-RU"/>
        </a:p>
      </dgm:t>
    </dgm:pt>
    <dgm:pt modelId="{04EE9745-3D91-4411-97C7-0C5C5C99DF41}" type="sibTrans" cxnId="{C95876C8-562F-44C2-B814-4B44458EF448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команда (группа) по оперативному решению задачи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4F87A78-854A-4D96-BC18-8E710EB93863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- Одаренный ребенок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- Уроки географии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-СПО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- Технология проблемного обучения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и др. 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CDCC5860-0DBE-44EF-89E5-FE6860A763A0}" type="parTrans" cxnId="{790DBBB6-27CA-4D0B-B8EA-AFD1E2D3A465}">
      <dgm:prSet/>
      <dgm:spPr/>
      <dgm:t>
        <a:bodyPr/>
        <a:lstStyle/>
        <a:p>
          <a:endParaRPr lang="ru-RU"/>
        </a:p>
      </dgm:t>
    </dgm:pt>
    <dgm:pt modelId="{8D1D7511-8469-4ED5-876C-9817E72F3572}" type="sibTrans" cxnId="{790DBBB6-27CA-4D0B-B8EA-AFD1E2D3A465}">
      <dgm:prSet/>
      <dgm:spPr/>
      <dgm:t>
        <a:bodyPr/>
        <a:lstStyle/>
        <a:p>
          <a:endParaRPr lang="ru-RU"/>
        </a:p>
      </dgm:t>
    </dgm:pt>
    <dgm:pt modelId="{1CAE8E12-9188-4DDF-83C1-68E78D9B312B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интернет сообщества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6B0ED3C-2595-4CA9-818A-4D3725AD99D8}" type="parTrans" cxnId="{719CBCB8-4A23-4B3A-AC6F-DDB5C94760FB}">
      <dgm:prSet/>
      <dgm:spPr/>
      <dgm:t>
        <a:bodyPr/>
        <a:lstStyle/>
        <a:p>
          <a:endParaRPr lang="ru-RU"/>
        </a:p>
      </dgm:t>
    </dgm:pt>
    <dgm:pt modelId="{6F9E509C-E76C-437A-8C88-8B96C04C668C}" type="sibTrans" cxnId="{719CBCB8-4A23-4B3A-AC6F-DDB5C94760FB}">
      <dgm:prSet custT="1"/>
      <dgm:spPr/>
      <dgm:t>
        <a:bodyPr/>
        <a:lstStyle/>
        <a:p>
          <a:r>
            <a:rPr lang="ru-RU" sz="1400" i="0" dirty="0" smtClean="0">
              <a:latin typeface="Times New Roman" pitchFamily="18" charset="0"/>
              <a:cs typeface="Times New Roman" pitchFamily="18" charset="0"/>
            </a:rPr>
            <a:t>ассоциации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B43A900-816E-43AD-837B-4AADB4B861C1}" type="pres">
      <dgm:prSet presAssocID="{83E7975E-A917-4BFD-9707-CAB03B5E452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A22362C-8C68-437A-BDDC-567C290DF1AF}" type="pres">
      <dgm:prSet presAssocID="{1C59D085-7979-4806-87D2-285359E1A0F1}" presName="composite" presStyleCnt="0"/>
      <dgm:spPr/>
    </dgm:pt>
    <dgm:pt modelId="{5768F0B5-C361-4E2A-BDDF-C738D5DC8F26}" type="pres">
      <dgm:prSet presAssocID="{1C59D085-7979-4806-87D2-285359E1A0F1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486A3-EDB7-4A50-A9A8-C248F14D399F}" type="pres">
      <dgm:prSet presAssocID="{1C59D085-7979-4806-87D2-285359E1A0F1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FAD43-59DA-429F-9C47-F8069CE2F758}" type="pres">
      <dgm:prSet presAssocID="{1C59D085-7979-4806-87D2-285359E1A0F1}" presName="BalanceSpacing" presStyleCnt="0"/>
      <dgm:spPr/>
    </dgm:pt>
    <dgm:pt modelId="{D4FD2505-7EE5-4E42-A072-BBFB7EF17034}" type="pres">
      <dgm:prSet presAssocID="{1C59D085-7979-4806-87D2-285359E1A0F1}" presName="BalanceSpacing1" presStyleCnt="0"/>
      <dgm:spPr/>
    </dgm:pt>
    <dgm:pt modelId="{8E15E8C1-E880-47F6-B191-077DB16FBD7D}" type="pres">
      <dgm:prSet presAssocID="{291631EB-C16A-4D0E-9158-24C621D7FC77}" presName="Accent1Text" presStyleLbl="node1" presStyleIdx="1" presStyleCnt="8"/>
      <dgm:spPr/>
      <dgm:t>
        <a:bodyPr/>
        <a:lstStyle/>
        <a:p>
          <a:endParaRPr lang="ru-RU"/>
        </a:p>
      </dgm:t>
    </dgm:pt>
    <dgm:pt modelId="{C5CF58B9-65FA-4122-AA9F-A16C4F02D59F}" type="pres">
      <dgm:prSet presAssocID="{291631EB-C16A-4D0E-9158-24C621D7FC77}" presName="spaceBetweenRectangles" presStyleCnt="0"/>
      <dgm:spPr/>
    </dgm:pt>
    <dgm:pt modelId="{F3A7317A-8E1A-466B-854F-F8137FE5681C}" type="pres">
      <dgm:prSet presAssocID="{4A753433-982F-4F32-A944-446A07495C4A}" presName="composite" presStyleCnt="0"/>
      <dgm:spPr/>
    </dgm:pt>
    <dgm:pt modelId="{0415CDA5-EA1D-487B-90BA-7DD726678A1D}" type="pres">
      <dgm:prSet presAssocID="{4A753433-982F-4F32-A944-446A07495C4A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622C3-9392-4CC4-8430-1C687F3878F0}" type="pres">
      <dgm:prSet presAssocID="{4A753433-982F-4F32-A944-446A07495C4A}" presName="Childtext1" presStyleLbl="revTx" presStyleIdx="1" presStyleCnt="4" custLinFactNeighborX="20940" custLinFactNeighborY="-22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32A2C3-0143-4F21-9408-B3E3D78A8C8C}" type="pres">
      <dgm:prSet presAssocID="{4A753433-982F-4F32-A944-446A07495C4A}" presName="BalanceSpacing" presStyleCnt="0"/>
      <dgm:spPr/>
    </dgm:pt>
    <dgm:pt modelId="{45C91BEA-A333-4010-969D-DD4CE8148190}" type="pres">
      <dgm:prSet presAssocID="{4A753433-982F-4F32-A944-446A07495C4A}" presName="BalanceSpacing1" presStyleCnt="0"/>
      <dgm:spPr/>
    </dgm:pt>
    <dgm:pt modelId="{1E7E5EF5-AAE5-4F0D-8ECA-BF8090F6940D}" type="pres">
      <dgm:prSet presAssocID="{2883C2BA-6CAB-4C56-8B1A-4AE91C28F178}" presName="Accent1Text" presStyleLbl="node1" presStyleIdx="3" presStyleCnt="8"/>
      <dgm:spPr/>
      <dgm:t>
        <a:bodyPr/>
        <a:lstStyle/>
        <a:p>
          <a:endParaRPr lang="ru-RU"/>
        </a:p>
      </dgm:t>
    </dgm:pt>
    <dgm:pt modelId="{87E97C42-C1BD-4025-ABFE-344F9F7267DB}" type="pres">
      <dgm:prSet presAssocID="{2883C2BA-6CAB-4C56-8B1A-4AE91C28F178}" presName="spaceBetweenRectangles" presStyleCnt="0"/>
      <dgm:spPr/>
    </dgm:pt>
    <dgm:pt modelId="{851EEC27-5B78-4739-AABB-2B66EA4F3A97}" type="pres">
      <dgm:prSet presAssocID="{1CAE8E12-9188-4DDF-83C1-68E78D9B312B}" presName="composite" presStyleCnt="0"/>
      <dgm:spPr/>
    </dgm:pt>
    <dgm:pt modelId="{DA03684D-BB80-4DAF-A765-449F592720B1}" type="pres">
      <dgm:prSet presAssocID="{1CAE8E12-9188-4DDF-83C1-68E78D9B312B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66983-8E73-40FD-9275-42BC5CFAA78D}" type="pres">
      <dgm:prSet presAssocID="{1CAE8E12-9188-4DDF-83C1-68E78D9B312B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D17FD006-7DEE-4A58-A998-55A990FDA7F4}" type="pres">
      <dgm:prSet presAssocID="{1CAE8E12-9188-4DDF-83C1-68E78D9B312B}" presName="BalanceSpacing" presStyleCnt="0"/>
      <dgm:spPr/>
    </dgm:pt>
    <dgm:pt modelId="{06F41C9E-AED3-40B0-A9D6-75A16F590CFE}" type="pres">
      <dgm:prSet presAssocID="{1CAE8E12-9188-4DDF-83C1-68E78D9B312B}" presName="BalanceSpacing1" presStyleCnt="0"/>
      <dgm:spPr/>
    </dgm:pt>
    <dgm:pt modelId="{E39B3B7C-4820-443C-B82F-81EF8AA26D69}" type="pres">
      <dgm:prSet presAssocID="{6F9E509C-E76C-437A-8C88-8B96C04C668C}" presName="Accent1Text" presStyleLbl="node1" presStyleIdx="5" presStyleCnt="8"/>
      <dgm:spPr/>
      <dgm:t>
        <a:bodyPr/>
        <a:lstStyle/>
        <a:p>
          <a:endParaRPr lang="ru-RU"/>
        </a:p>
      </dgm:t>
    </dgm:pt>
    <dgm:pt modelId="{94D9E7A9-8330-4A71-B57C-16D84CB56524}" type="pres">
      <dgm:prSet presAssocID="{6F9E509C-E76C-437A-8C88-8B96C04C668C}" presName="spaceBetweenRectangles" presStyleCnt="0"/>
      <dgm:spPr/>
    </dgm:pt>
    <dgm:pt modelId="{F1BC82E8-7403-492F-B85D-881E0131E41E}" type="pres">
      <dgm:prSet presAssocID="{B92ED0A1-8A59-4D21-8353-45C90B4754C0}" presName="composite" presStyleCnt="0"/>
      <dgm:spPr/>
    </dgm:pt>
    <dgm:pt modelId="{C1878689-3B0A-4FE8-BBD6-759850E815B3}" type="pres">
      <dgm:prSet presAssocID="{B92ED0A1-8A59-4D21-8353-45C90B4754C0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A9B1B-F782-4054-BA65-E94604F33A80}" type="pres">
      <dgm:prSet presAssocID="{B92ED0A1-8A59-4D21-8353-45C90B4754C0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B0792-A740-4B77-9E59-DA9A794629CB}" type="pres">
      <dgm:prSet presAssocID="{B92ED0A1-8A59-4D21-8353-45C90B4754C0}" presName="BalanceSpacing" presStyleCnt="0"/>
      <dgm:spPr/>
    </dgm:pt>
    <dgm:pt modelId="{1FC20D62-7C53-4E39-A902-5CB79D07C331}" type="pres">
      <dgm:prSet presAssocID="{B92ED0A1-8A59-4D21-8353-45C90B4754C0}" presName="BalanceSpacing1" presStyleCnt="0"/>
      <dgm:spPr/>
    </dgm:pt>
    <dgm:pt modelId="{B6B1DAFB-3B59-44D6-8E0B-836DB221988C}" type="pres">
      <dgm:prSet presAssocID="{04EE9745-3D91-4411-97C7-0C5C5C99DF41}" presName="Accent1Text" presStyleLbl="node1" presStyleIdx="7" presStyleCnt="8"/>
      <dgm:spPr/>
      <dgm:t>
        <a:bodyPr/>
        <a:lstStyle/>
        <a:p>
          <a:endParaRPr lang="ru-RU"/>
        </a:p>
      </dgm:t>
    </dgm:pt>
  </dgm:ptLst>
  <dgm:cxnLst>
    <dgm:cxn modelId="{2EE6DCF8-5038-4624-9758-E9EC8812C04B}" type="presOf" srcId="{34F87A78-854A-4D96-BC18-8E710EB93863}" destId="{2D9A9B1B-F782-4054-BA65-E94604F33A80}" srcOrd="0" destOrd="0" presId="urn:microsoft.com/office/officeart/2008/layout/AlternatingHexagons"/>
    <dgm:cxn modelId="{F2152171-637E-4E31-9C7D-3090303CAF1E}" type="presOf" srcId="{04EE9745-3D91-4411-97C7-0C5C5C99DF41}" destId="{B6B1DAFB-3B59-44D6-8E0B-836DB221988C}" srcOrd="0" destOrd="0" presId="urn:microsoft.com/office/officeart/2008/layout/AlternatingHexagons"/>
    <dgm:cxn modelId="{F2C59F85-4254-47FB-A4CA-DD1D834D2FFB}" srcId="{83E7975E-A917-4BFD-9707-CAB03B5E4520}" destId="{1C59D085-7979-4806-87D2-285359E1A0F1}" srcOrd="0" destOrd="0" parTransId="{C156FF16-AAEF-449C-8DB7-F4EAC1E7C37D}" sibTransId="{291631EB-C16A-4D0E-9158-24C621D7FC77}"/>
    <dgm:cxn modelId="{C95876C8-562F-44C2-B814-4B44458EF448}" srcId="{83E7975E-A917-4BFD-9707-CAB03B5E4520}" destId="{B92ED0A1-8A59-4D21-8353-45C90B4754C0}" srcOrd="3" destOrd="0" parTransId="{F3208C1C-CA66-48CF-95EE-37175456FA9C}" sibTransId="{04EE9745-3D91-4411-97C7-0C5C5C99DF41}"/>
    <dgm:cxn modelId="{790DBBB6-27CA-4D0B-B8EA-AFD1E2D3A465}" srcId="{B92ED0A1-8A59-4D21-8353-45C90B4754C0}" destId="{34F87A78-854A-4D96-BC18-8E710EB93863}" srcOrd="0" destOrd="0" parTransId="{CDCC5860-0DBE-44EF-89E5-FE6860A763A0}" sibTransId="{8D1D7511-8469-4ED5-876C-9817E72F3572}"/>
    <dgm:cxn modelId="{6463E151-C0B7-4FDA-8F36-9AB942D404AB}" type="presOf" srcId="{2883C2BA-6CAB-4C56-8B1A-4AE91C28F178}" destId="{1E7E5EF5-AAE5-4F0D-8ECA-BF8090F6940D}" srcOrd="0" destOrd="0" presId="urn:microsoft.com/office/officeart/2008/layout/AlternatingHexagons"/>
    <dgm:cxn modelId="{719CBCB8-4A23-4B3A-AC6F-DDB5C94760FB}" srcId="{83E7975E-A917-4BFD-9707-CAB03B5E4520}" destId="{1CAE8E12-9188-4DDF-83C1-68E78D9B312B}" srcOrd="2" destOrd="0" parTransId="{C6B0ED3C-2595-4CA9-818A-4D3725AD99D8}" sibTransId="{6F9E509C-E76C-437A-8C88-8B96C04C668C}"/>
    <dgm:cxn modelId="{31D8B0C4-3FF4-4DB5-9505-C026ABD1AF6A}" type="presOf" srcId="{4A753433-982F-4F32-A944-446A07495C4A}" destId="{0415CDA5-EA1D-487B-90BA-7DD726678A1D}" srcOrd="0" destOrd="0" presId="urn:microsoft.com/office/officeart/2008/layout/AlternatingHexagons"/>
    <dgm:cxn modelId="{B3F24138-964C-400C-A43A-F5635246ED7A}" type="presOf" srcId="{F6B10257-0D20-4C1D-AF0F-0FE1E38C3246}" destId="{92C486A3-EDB7-4A50-A9A8-C248F14D399F}" srcOrd="0" destOrd="0" presId="urn:microsoft.com/office/officeart/2008/layout/AlternatingHexagons"/>
    <dgm:cxn modelId="{72101050-2D28-4154-AD85-F8D82BA6FA9B}" type="presOf" srcId="{B92ED0A1-8A59-4D21-8353-45C90B4754C0}" destId="{C1878689-3B0A-4FE8-BBD6-759850E815B3}" srcOrd="0" destOrd="0" presId="urn:microsoft.com/office/officeart/2008/layout/AlternatingHexagons"/>
    <dgm:cxn modelId="{4E745E09-F03A-4C40-8585-9020B4904A6E}" srcId="{1C59D085-7979-4806-87D2-285359E1A0F1}" destId="{F6B10257-0D20-4C1D-AF0F-0FE1E38C3246}" srcOrd="0" destOrd="0" parTransId="{CEE1DD6B-A5AC-4C93-8703-C6D6704685FC}" sibTransId="{A2DAB871-91FD-4A62-8911-BAEC3EA46C3C}"/>
    <dgm:cxn modelId="{A45E5C49-B34F-4B8E-881A-8686EE11B094}" srcId="{83E7975E-A917-4BFD-9707-CAB03B5E4520}" destId="{4A753433-982F-4F32-A944-446A07495C4A}" srcOrd="1" destOrd="0" parTransId="{986ECA56-A003-4A08-8510-9DA2832CFA5E}" sibTransId="{2883C2BA-6CAB-4C56-8B1A-4AE91C28F178}"/>
    <dgm:cxn modelId="{014A480D-FA0D-490D-95D3-21735216A2EB}" type="presOf" srcId="{1C59D085-7979-4806-87D2-285359E1A0F1}" destId="{5768F0B5-C361-4E2A-BDDF-C738D5DC8F26}" srcOrd="0" destOrd="0" presId="urn:microsoft.com/office/officeart/2008/layout/AlternatingHexagons"/>
    <dgm:cxn modelId="{9444004B-7C21-4ABF-9505-2E81C68B1753}" type="presOf" srcId="{83E7975E-A917-4BFD-9707-CAB03B5E4520}" destId="{2B43A900-816E-43AD-837B-4AADB4B861C1}" srcOrd="0" destOrd="0" presId="urn:microsoft.com/office/officeart/2008/layout/AlternatingHexagons"/>
    <dgm:cxn modelId="{52832EB0-A619-4980-A20D-603BC818375C}" type="presOf" srcId="{1CAE8E12-9188-4DDF-83C1-68E78D9B312B}" destId="{DA03684D-BB80-4DAF-A765-449F592720B1}" srcOrd="0" destOrd="0" presId="urn:microsoft.com/office/officeart/2008/layout/AlternatingHexagons"/>
    <dgm:cxn modelId="{2488189D-E272-4688-ACD6-9D2D6BC0FB7E}" type="presOf" srcId="{6F9E509C-E76C-437A-8C88-8B96C04C668C}" destId="{E39B3B7C-4820-443C-B82F-81EF8AA26D69}" srcOrd="0" destOrd="0" presId="urn:microsoft.com/office/officeart/2008/layout/AlternatingHexagons"/>
    <dgm:cxn modelId="{96A1BF43-01B4-4571-ADFA-3AF42F98824C}" type="presOf" srcId="{291631EB-C16A-4D0E-9158-24C621D7FC77}" destId="{8E15E8C1-E880-47F6-B191-077DB16FBD7D}" srcOrd="0" destOrd="0" presId="urn:microsoft.com/office/officeart/2008/layout/AlternatingHexagons"/>
    <dgm:cxn modelId="{2F26E6DD-D086-4E36-BD78-46DCCA1171AF}" type="presParOf" srcId="{2B43A900-816E-43AD-837B-4AADB4B861C1}" destId="{4A22362C-8C68-437A-BDDC-567C290DF1AF}" srcOrd="0" destOrd="0" presId="urn:microsoft.com/office/officeart/2008/layout/AlternatingHexagons"/>
    <dgm:cxn modelId="{5FA00B08-A2A4-4631-ABA2-EA870FEAD04E}" type="presParOf" srcId="{4A22362C-8C68-437A-BDDC-567C290DF1AF}" destId="{5768F0B5-C361-4E2A-BDDF-C738D5DC8F26}" srcOrd="0" destOrd="0" presId="urn:microsoft.com/office/officeart/2008/layout/AlternatingHexagons"/>
    <dgm:cxn modelId="{8E0249F6-DBCE-4452-BA82-EDD1F0CBE2C8}" type="presParOf" srcId="{4A22362C-8C68-437A-BDDC-567C290DF1AF}" destId="{92C486A3-EDB7-4A50-A9A8-C248F14D399F}" srcOrd="1" destOrd="0" presId="urn:microsoft.com/office/officeart/2008/layout/AlternatingHexagons"/>
    <dgm:cxn modelId="{448646F0-969B-4A2F-9019-5F12B07A2602}" type="presParOf" srcId="{4A22362C-8C68-437A-BDDC-567C290DF1AF}" destId="{354FAD43-59DA-429F-9C47-F8069CE2F758}" srcOrd="2" destOrd="0" presId="urn:microsoft.com/office/officeart/2008/layout/AlternatingHexagons"/>
    <dgm:cxn modelId="{DA630B79-9EEF-4F5F-8BB0-F95CF37FABF1}" type="presParOf" srcId="{4A22362C-8C68-437A-BDDC-567C290DF1AF}" destId="{D4FD2505-7EE5-4E42-A072-BBFB7EF17034}" srcOrd="3" destOrd="0" presId="urn:microsoft.com/office/officeart/2008/layout/AlternatingHexagons"/>
    <dgm:cxn modelId="{71850E18-4E36-43AF-8821-D03A26EED4D9}" type="presParOf" srcId="{4A22362C-8C68-437A-BDDC-567C290DF1AF}" destId="{8E15E8C1-E880-47F6-B191-077DB16FBD7D}" srcOrd="4" destOrd="0" presId="urn:microsoft.com/office/officeart/2008/layout/AlternatingHexagons"/>
    <dgm:cxn modelId="{95794031-F00C-4AF8-BF0C-71C00698180F}" type="presParOf" srcId="{2B43A900-816E-43AD-837B-4AADB4B861C1}" destId="{C5CF58B9-65FA-4122-AA9F-A16C4F02D59F}" srcOrd="1" destOrd="0" presId="urn:microsoft.com/office/officeart/2008/layout/AlternatingHexagons"/>
    <dgm:cxn modelId="{687A7D01-8F5E-4DF1-A7E5-FB4D09631AA4}" type="presParOf" srcId="{2B43A900-816E-43AD-837B-4AADB4B861C1}" destId="{F3A7317A-8E1A-466B-854F-F8137FE5681C}" srcOrd="2" destOrd="0" presId="urn:microsoft.com/office/officeart/2008/layout/AlternatingHexagons"/>
    <dgm:cxn modelId="{B794F71E-8049-41C6-91CF-280CA97B11CC}" type="presParOf" srcId="{F3A7317A-8E1A-466B-854F-F8137FE5681C}" destId="{0415CDA5-EA1D-487B-90BA-7DD726678A1D}" srcOrd="0" destOrd="0" presId="urn:microsoft.com/office/officeart/2008/layout/AlternatingHexagons"/>
    <dgm:cxn modelId="{124E1FEB-6703-4431-8767-FA64C2DC16B7}" type="presParOf" srcId="{F3A7317A-8E1A-466B-854F-F8137FE5681C}" destId="{C0C622C3-9392-4CC4-8430-1C687F3878F0}" srcOrd="1" destOrd="0" presId="urn:microsoft.com/office/officeart/2008/layout/AlternatingHexagons"/>
    <dgm:cxn modelId="{E3AAD485-1ACF-4C60-BEF8-43CF36628605}" type="presParOf" srcId="{F3A7317A-8E1A-466B-854F-F8137FE5681C}" destId="{FB32A2C3-0143-4F21-9408-B3E3D78A8C8C}" srcOrd="2" destOrd="0" presId="urn:microsoft.com/office/officeart/2008/layout/AlternatingHexagons"/>
    <dgm:cxn modelId="{57E0F6D1-CECD-43A3-836D-4BA81A120D95}" type="presParOf" srcId="{F3A7317A-8E1A-466B-854F-F8137FE5681C}" destId="{45C91BEA-A333-4010-969D-DD4CE8148190}" srcOrd="3" destOrd="0" presId="urn:microsoft.com/office/officeart/2008/layout/AlternatingHexagons"/>
    <dgm:cxn modelId="{CDA81B34-2FA9-4887-9157-3ED6E5524226}" type="presParOf" srcId="{F3A7317A-8E1A-466B-854F-F8137FE5681C}" destId="{1E7E5EF5-AAE5-4F0D-8ECA-BF8090F6940D}" srcOrd="4" destOrd="0" presId="urn:microsoft.com/office/officeart/2008/layout/AlternatingHexagons"/>
    <dgm:cxn modelId="{9660DF1A-E411-44BC-BE6D-C6F0564785EE}" type="presParOf" srcId="{2B43A900-816E-43AD-837B-4AADB4B861C1}" destId="{87E97C42-C1BD-4025-ABFE-344F9F7267DB}" srcOrd="3" destOrd="0" presId="urn:microsoft.com/office/officeart/2008/layout/AlternatingHexagons"/>
    <dgm:cxn modelId="{AF350F98-A2B5-456D-869A-0F2F28F69970}" type="presParOf" srcId="{2B43A900-816E-43AD-837B-4AADB4B861C1}" destId="{851EEC27-5B78-4739-AABB-2B66EA4F3A97}" srcOrd="4" destOrd="0" presId="urn:microsoft.com/office/officeart/2008/layout/AlternatingHexagons"/>
    <dgm:cxn modelId="{6D13FBC0-B4EF-43B6-A8EC-A60AC9485DB8}" type="presParOf" srcId="{851EEC27-5B78-4739-AABB-2B66EA4F3A97}" destId="{DA03684D-BB80-4DAF-A765-449F592720B1}" srcOrd="0" destOrd="0" presId="urn:microsoft.com/office/officeart/2008/layout/AlternatingHexagons"/>
    <dgm:cxn modelId="{116A4E59-3DAB-4781-86A7-A3CA2E9ED035}" type="presParOf" srcId="{851EEC27-5B78-4739-AABB-2B66EA4F3A97}" destId="{F9966983-8E73-40FD-9275-42BC5CFAA78D}" srcOrd="1" destOrd="0" presId="urn:microsoft.com/office/officeart/2008/layout/AlternatingHexagons"/>
    <dgm:cxn modelId="{64C97737-64DE-4718-A46F-EEF16286FA10}" type="presParOf" srcId="{851EEC27-5B78-4739-AABB-2B66EA4F3A97}" destId="{D17FD006-7DEE-4A58-A998-55A990FDA7F4}" srcOrd="2" destOrd="0" presId="urn:microsoft.com/office/officeart/2008/layout/AlternatingHexagons"/>
    <dgm:cxn modelId="{1B17E765-97EB-4D7F-8DFA-755E12C30922}" type="presParOf" srcId="{851EEC27-5B78-4739-AABB-2B66EA4F3A97}" destId="{06F41C9E-AED3-40B0-A9D6-75A16F590CFE}" srcOrd="3" destOrd="0" presId="urn:microsoft.com/office/officeart/2008/layout/AlternatingHexagons"/>
    <dgm:cxn modelId="{24ABA8D9-CF75-4C47-977F-3F9188E62DDD}" type="presParOf" srcId="{851EEC27-5B78-4739-AABB-2B66EA4F3A97}" destId="{E39B3B7C-4820-443C-B82F-81EF8AA26D69}" srcOrd="4" destOrd="0" presId="urn:microsoft.com/office/officeart/2008/layout/AlternatingHexagons"/>
    <dgm:cxn modelId="{46730F5F-2DDD-48D5-9A06-2E18C60AC73D}" type="presParOf" srcId="{2B43A900-816E-43AD-837B-4AADB4B861C1}" destId="{94D9E7A9-8330-4A71-B57C-16D84CB56524}" srcOrd="5" destOrd="0" presId="urn:microsoft.com/office/officeart/2008/layout/AlternatingHexagons"/>
    <dgm:cxn modelId="{187CAC4F-20E6-4436-9C5C-760CBD7DE733}" type="presParOf" srcId="{2B43A900-816E-43AD-837B-4AADB4B861C1}" destId="{F1BC82E8-7403-492F-B85D-881E0131E41E}" srcOrd="6" destOrd="0" presId="urn:microsoft.com/office/officeart/2008/layout/AlternatingHexagons"/>
    <dgm:cxn modelId="{92DB1620-DA01-4CA2-A153-5F7752FBFC68}" type="presParOf" srcId="{F1BC82E8-7403-492F-B85D-881E0131E41E}" destId="{C1878689-3B0A-4FE8-BBD6-759850E815B3}" srcOrd="0" destOrd="0" presId="urn:microsoft.com/office/officeart/2008/layout/AlternatingHexagons"/>
    <dgm:cxn modelId="{5F32BE28-BD2F-4D3A-9C93-EA066AEB6429}" type="presParOf" srcId="{F1BC82E8-7403-492F-B85D-881E0131E41E}" destId="{2D9A9B1B-F782-4054-BA65-E94604F33A80}" srcOrd="1" destOrd="0" presId="urn:microsoft.com/office/officeart/2008/layout/AlternatingHexagons"/>
    <dgm:cxn modelId="{1AD3C988-036F-45B1-BE53-5EE92ECBD29E}" type="presParOf" srcId="{F1BC82E8-7403-492F-B85D-881E0131E41E}" destId="{8EEB0792-A740-4B77-9E59-DA9A794629CB}" srcOrd="2" destOrd="0" presId="urn:microsoft.com/office/officeart/2008/layout/AlternatingHexagons"/>
    <dgm:cxn modelId="{7307A516-3527-415B-A93D-3ACE9F64B43A}" type="presParOf" srcId="{F1BC82E8-7403-492F-B85D-881E0131E41E}" destId="{1FC20D62-7C53-4E39-A902-5CB79D07C331}" srcOrd="3" destOrd="0" presId="urn:microsoft.com/office/officeart/2008/layout/AlternatingHexagons"/>
    <dgm:cxn modelId="{C31A5F4D-CD55-43BA-9DC4-A3CE38FA64F2}" type="presParOf" srcId="{F1BC82E8-7403-492F-B85D-881E0131E41E}" destId="{B6B1DAFB-3B59-44D6-8E0B-836DB221988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5FD01E-AED3-4D1C-8759-00555D9E3571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0707BEC4-881C-4C87-9277-93CAF4F19E10}">
      <dgm:prSet phldrT="[Текст]" phldr="1"/>
      <dgm:spPr/>
      <dgm:t>
        <a:bodyPr/>
        <a:lstStyle/>
        <a:p>
          <a:endParaRPr lang="ru-RU"/>
        </a:p>
      </dgm:t>
    </dgm:pt>
    <dgm:pt modelId="{ACC4E552-F48A-4FBF-BD6E-55926DE2F79E}" type="parTrans" cxnId="{0763D565-14A4-47BE-B616-5FD6FD68CE87}">
      <dgm:prSet/>
      <dgm:spPr/>
      <dgm:t>
        <a:bodyPr/>
        <a:lstStyle/>
        <a:p>
          <a:endParaRPr lang="ru-RU"/>
        </a:p>
      </dgm:t>
    </dgm:pt>
    <dgm:pt modelId="{544A357F-0D98-4466-A932-3096ED578F4C}" type="sibTrans" cxnId="{0763D565-14A4-47BE-B616-5FD6FD68CE87}">
      <dgm:prSet/>
      <dgm:spPr/>
      <dgm:t>
        <a:bodyPr/>
        <a:lstStyle/>
        <a:p>
          <a:endParaRPr lang="ru-RU"/>
        </a:p>
      </dgm:t>
    </dgm:pt>
    <dgm:pt modelId="{23DF01BC-57AA-42A5-9730-B555E27D36F1}">
      <dgm:prSet phldrT="[Текст]" phldr="1"/>
      <dgm:spPr/>
      <dgm:t>
        <a:bodyPr/>
        <a:lstStyle/>
        <a:p>
          <a:endParaRPr lang="ru-RU"/>
        </a:p>
      </dgm:t>
    </dgm:pt>
    <dgm:pt modelId="{40325DF8-7938-4B10-A673-12B0CFB869E0}" type="parTrans" cxnId="{8314DC91-1D09-4DEC-908B-794768B2BBF6}">
      <dgm:prSet/>
      <dgm:spPr/>
      <dgm:t>
        <a:bodyPr/>
        <a:lstStyle/>
        <a:p>
          <a:endParaRPr lang="ru-RU"/>
        </a:p>
      </dgm:t>
    </dgm:pt>
    <dgm:pt modelId="{1AE72C42-9D25-453A-AFF4-FE7A48101A86}" type="sibTrans" cxnId="{8314DC91-1D09-4DEC-908B-794768B2BBF6}">
      <dgm:prSet/>
      <dgm:spPr/>
      <dgm:t>
        <a:bodyPr/>
        <a:lstStyle/>
        <a:p>
          <a:endParaRPr lang="ru-RU"/>
        </a:p>
      </dgm:t>
    </dgm:pt>
    <dgm:pt modelId="{75E65710-2047-4119-A618-8A7D8EAF3CFC}">
      <dgm:prSet phldrT="[Текст]" phldr="1"/>
      <dgm:spPr/>
      <dgm:t>
        <a:bodyPr/>
        <a:lstStyle/>
        <a:p>
          <a:endParaRPr lang="ru-RU"/>
        </a:p>
      </dgm:t>
    </dgm:pt>
    <dgm:pt modelId="{D3C10F29-2A91-4985-A562-79D96BE9B3C7}" type="parTrans" cxnId="{3A08F5D5-8994-4334-983D-FCE9A26D4B6D}">
      <dgm:prSet/>
      <dgm:spPr/>
      <dgm:t>
        <a:bodyPr/>
        <a:lstStyle/>
        <a:p>
          <a:endParaRPr lang="ru-RU"/>
        </a:p>
      </dgm:t>
    </dgm:pt>
    <dgm:pt modelId="{6AB2A4D9-1984-4691-84B3-19B0C9474AD5}" type="sibTrans" cxnId="{3A08F5D5-8994-4334-983D-FCE9A26D4B6D}">
      <dgm:prSet/>
      <dgm:spPr/>
      <dgm:t>
        <a:bodyPr/>
        <a:lstStyle/>
        <a:p>
          <a:endParaRPr lang="ru-RU"/>
        </a:p>
      </dgm:t>
    </dgm:pt>
    <dgm:pt modelId="{A5BB0853-9D12-4214-B948-906621D3FEBA}">
      <dgm:prSet phldrT="[Текст]" phldr="1"/>
      <dgm:spPr/>
      <dgm:t>
        <a:bodyPr/>
        <a:lstStyle/>
        <a:p>
          <a:endParaRPr lang="ru-RU"/>
        </a:p>
      </dgm:t>
    </dgm:pt>
    <dgm:pt modelId="{B64D26DA-CB38-4C4C-9F84-475CF0C6D003}" type="parTrans" cxnId="{F38F1E83-2754-4902-9053-AFB40253A6C3}">
      <dgm:prSet/>
      <dgm:spPr/>
      <dgm:t>
        <a:bodyPr/>
        <a:lstStyle/>
        <a:p>
          <a:endParaRPr lang="ru-RU"/>
        </a:p>
      </dgm:t>
    </dgm:pt>
    <dgm:pt modelId="{4D876B82-EA09-4CC2-B8C1-82BCDE56DA8D}" type="sibTrans" cxnId="{F38F1E83-2754-4902-9053-AFB40253A6C3}">
      <dgm:prSet/>
      <dgm:spPr/>
      <dgm:t>
        <a:bodyPr/>
        <a:lstStyle/>
        <a:p>
          <a:endParaRPr lang="ru-RU"/>
        </a:p>
      </dgm:t>
    </dgm:pt>
    <dgm:pt modelId="{DAE14191-2EE5-4CB6-AABA-6EEFB4D0B32D}">
      <dgm:prSet phldrT="[Текст]" phldr="1"/>
      <dgm:spPr/>
      <dgm:t>
        <a:bodyPr/>
        <a:lstStyle/>
        <a:p>
          <a:endParaRPr lang="ru-RU"/>
        </a:p>
      </dgm:t>
    </dgm:pt>
    <dgm:pt modelId="{C2F396DF-14BA-41E7-A7A5-90FFA419D71E}" type="parTrans" cxnId="{E1B99A26-F750-488E-8CDD-096484E856D0}">
      <dgm:prSet/>
      <dgm:spPr/>
      <dgm:t>
        <a:bodyPr/>
        <a:lstStyle/>
        <a:p>
          <a:endParaRPr lang="ru-RU"/>
        </a:p>
      </dgm:t>
    </dgm:pt>
    <dgm:pt modelId="{5D86D66A-166E-49E5-B0BB-9328391D0F04}" type="sibTrans" cxnId="{E1B99A26-F750-488E-8CDD-096484E856D0}">
      <dgm:prSet/>
      <dgm:spPr/>
      <dgm:t>
        <a:bodyPr/>
        <a:lstStyle/>
        <a:p>
          <a:endParaRPr lang="ru-RU"/>
        </a:p>
      </dgm:t>
    </dgm:pt>
    <dgm:pt modelId="{97D0EC3C-09E1-4EA2-9129-22CC850E6F5A}">
      <dgm:prSet phldrT="[Текст]" phldr="1"/>
      <dgm:spPr/>
      <dgm:t>
        <a:bodyPr/>
        <a:lstStyle/>
        <a:p>
          <a:endParaRPr lang="ru-RU"/>
        </a:p>
      </dgm:t>
    </dgm:pt>
    <dgm:pt modelId="{85A857D4-B8B2-46E3-B59F-698BE62C327F}" type="parTrans" cxnId="{86BFE72B-CD17-4E8C-818C-D9ACB56851D3}">
      <dgm:prSet/>
      <dgm:spPr/>
      <dgm:t>
        <a:bodyPr/>
        <a:lstStyle/>
        <a:p>
          <a:endParaRPr lang="ru-RU"/>
        </a:p>
      </dgm:t>
    </dgm:pt>
    <dgm:pt modelId="{674494D0-D716-4A76-8831-9573A4F69E54}" type="sibTrans" cxnId="{86BFE72B-CD17-4E8C-818C-D9ACB56851D3}">
      <dgm:prSet/>
      <dgm:spPr/>
      <dgm:t>
        <a:bodyPr/>
        <a:lstStyle/>
        <a:p>
          <a:endParaRPr lang="ru-RU"/>
        </a:p>
      </dgm:t>
    </dgm:pt>
    <dgm:pt modelId="{6D5A48DF-7C50-455D-AA02-2DFC995AB271}">
      <dgm:prSet phldrT="[Текст]" phldr="1"/>
      <dgm:spPr/>
      <dgm:t>
        <a:bodyPr/>
        <a:lstStyle/>
        <a:p>
          <a:endParaRPr lang="ru-RU"/>
        </a:p>
      </dgm:t>
    </dgm:pt>
    <dgm:pt modelId="{A983DD65-7CB8-4683-9B4C-79357C6B2C48}" type="parTrans" cxnId="{7218A97C-B9B2-4FA5-8CC3-FFB53389E080}">
      <dgm:prSet/>
      <dgm:spPr/>
      <dgm:t>
        <a:bodyPr/>
        <a:lstStyle/>
        <a:p>
          <a:endParaRPr lang="ru-RU"/>
        </a:p>
      </dgm:t>
    </dgm:pt>
    <dgm:pt modelId="{4DB6C896-1413-4BB9-838C-0BFEAF04CD85}" type="sibTrans" cxnId="{7218A97C-B9B2-4FA5-8CC3-FFB53389E080}">
      <dgm:prSet/>
      <dgm:spPr/>
      <dgm:t>
        <a:bodyPr/>
        <a:lstStyle/>
        <a:p>
          <a:endParaRPr lang="ru-RU"/>
        </a:p>
      </dgm:t>
    </dgm:pt>
    <dgm:pt modelId="{8906A17C-C4D6-4EB1-8FB9-DE89FD5320A8}">
      <dgm:prSet phldrT="[Текст]" phldr="1"/>
      <dgm:spPr/>
      <dgm:t>
        <a:bodyPr/>
        <a:lstStyle/>
        <a:p>
          <a:endParaRPr lang="ru-RU"/>
        </a:p>
      </dgm:t>
    </dgm:pt>
    <dgm:pt modelId="{A96D909C-BCE6-41C3-B46E-59571314A21C}" type="parTrans" cxnId="{4769E486-63FD-4C71-92AA-8FF64558AC69}">
      <dgm:prSet/>
      <dgm:spPr/>
      <dgm:t>
        <a:bodyPr/>
        <a:lstStyle/>
        <a:p>
          <a:endParaRPr lang="ru-RU"/>
        </a:p>
      </dgm:t>
    </dgm:pt>
    <dgm:pt modelId="{B544C1A8-754D-4F5A-8FA8-0B52C92C9BCE}" type="sibTrans" cxnId="{4769E486-63FD-4C71-92AA-8FF64558AC69}">
      <dgm:prSet/>
      <dgm:spPr/>
      <dgm:t>
        <a:bodyPr/>
        <a:lstStyle/>
        <a:p>
          <a:endParaRPr lang="ru-RU"/>
        </a:p>
      </dgm:t>
    </dgm:pt>
    <dgm:pt modelId="{51A05823-F7EA-4642-B3BA-3DC31034EDE2}">
      <dgm:prSet phldrT="[Текст]" phldr="1"/>
      <dgm:spPr/>
      <dgm:t>
        <a:bodyPr/>
        <a:lstStyle/>
        <a:p>
          <a:endParaRPr lang="ru-RU"/>
        </a:p>
      </dgm:t>
    </dgm:pt>
    <dgm:pt modelId="{97BB57DB-F300-4E30-AE11-806AE29B0BAC}" type="parTrans" cxnId="{32BF316B-E20A-4257-89E3-82921925FF21}">
      <dgm:prSet/>
      <dgm:spPr/>
      <dgm:t>
        <a:bodyPr/>
        <a:lstStyle/>
        <a:p>
          <a:endParaRPr lang="ru-RU"/>
        </a:p>
      </dgm:t>
    </dgm:pt>
    <dgm:pt modelId="{44FF81D3-1185-4138-AA16-42FFC26719B2}" type="sibTrans" cxnId="{32BF316B-E20A-4257-89E3-82921925FF21}">
      <dgm:prSet/>
      <dgm:spPr/>
      <dgm:t>
        <a:bodyPr/>
        <a:lstStyle/>
        <a:p>
          <a:endParaRPr lang="ru-RU"/>
        </a:p>
      </dgm:t>
    </dgm:pt>
    <dgm:pt modelId="{F958D47F-EBDB-47B0-BBED-1E90977D1F7D}" type="pres">
      <dgm:prSet presAssocID="{FF5FD01E-AED3-4D1C-8759-00555D9E357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5F8D32-0F9D-4188-9E2A-F337D9B27601}" type="pres">
      <dgm:prSet presAssocID="{FF5FD01E-AED3-4D1C-8759-00555D9E3571}" presName="cycle" presStyleCnt="0"/>
      <dgm:spPr/>
    </dgm:pt>
    <dgm:pt modelId="{3748B6D9-BD01-4D87-838C-DAA5971399BB}" type="pres">
      <dgm:prSet presAssocID="{FF5FD01E-AED3-4D1C-8759-00555D9E3571}" presName="centerShape" presStyleCnt="0"/>
      <dgm:spPr/>
    </dgm:pt>
    <dgm:pt modelId="{D952B85A-22EB-4301-B926-DA483669EA48}" type="pres">
      <dgm:prSet presAssocID="{FF5FD01E-AED3-4D1C-8759-00555D9E3571}" presName="connSite" presStyleLbl="node1" presStyleIdx="0" presStyleCnt="4"/>
      <dgm:spPr/>
    </dgm:pt>
    <dgm:pt modelId="{709C3AC5-D840-45BC-B14D-481BD0143D43}" type="pres">
      <dgm:prSet presAssocID="{FF5FD01E-AED3-4D1C-8759-00555D9E3571}" presName="visible" presStyleLbl="node1" presStyleIdx="0" presStyleCnt="4"/>
      <dgm:spPr/>
    </dgm:pt>
    <dgm:pt modelId="{AFC3F408-768A-4B20-9877-BF1DDFE83468}" type="pres">
      <dgm:prSet presAssocID="{ACC4E552-F48A-4FBF-BD6E-55926DE2F79E}" presName="Name25" presStyleLbl="parChTrans1D1" presStyleIdx="0" presStyleCnt="3"/>
      <dgm:spPr/>
      <dgm:t>
        <a:bodyPr/>
        <a:lstStyle/>
        <a:p>
          <a:endParaRPr lang="ru-RU"/>
        </a:p>
      </dgm:t>
    </dgm:pt>
    <dgm:pt modelId="{C5C61C5E-55CF-46A4-BF90-34CC288FD370}" type="pres">
      <dgm:prSet presAssocID="{0707BEC4-881C-4C87-9277-93CAF4F19E10}" presName="node" presStyleCnt="0"/>
      <dgm:spPr/>
    </dgm:pt>
    <dgm:pt modelId="{733ABCE0-7F4E-4FAB-A50F-C9E6D1D1F523}" type="pres">
      <dgm:prSet presAssocID="{0707BEC4-881C-4C87-9277-93CAF4F19E10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CFD33-F192-4410-A67A-2965EB3B6DAE}" type="pres">
      <dgm:prSet presAssocID="{0707BEC4-881C-4C87-9277-93CAF4F19E10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3D598-790B-4C4B-BADA-E1645B1DE39C}" type="pres">
      <dgm:prSet presAssocID="{B64D26DA-CB38-4C4C-9F84-475CF0C6D003}" presName="Name25" presStyleLbl="parChTrans1D1" presStyleIdx="1" presStyleCnt="3"/>
      <dgm:spPr/>
      <dgm:t>
        <a:bodyPr/>
        <a:lstStyle/>
        <a:p>
          <a:endParaRPr lang="ru-RU"/>
        </a:p>
      </dgm:t>
    </dgm:pt>
    <dgm:pt modelId="{554945D6-1DF1-432D-9DA7-0AF73D58ACEC}" type="pres">
      <dgm:prSet presAssocID="{A5BB0853-9D12-4214-B948-906621D3FEBA}" presName="node" presStyleCnt="0"/>
      <dgm:spPr/>
    </dgm:pt>
    <dgm:pt modelId="{2A9DAEF0-61A6-4BFB-922A-80F3BF915A88}" type="pres">
      <dgm:prSet presAssocID="{A5BB0853-9D12-4214-B948-906621D3FEBA}" presName="parentNode" presStyleLbl="node1" presStyleIdx="2" presStyleCnt="4" custLinFactX="200000" custLinFactY="-169188" custLinFactNeighborX="213602" custLinFactNeighborY="-2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250F0-D529-4DAA-A6E6-9C644DCFF8A6}" type="pres">
      <dgm:prSet presAssocID="{A5BB0853-9D12-4214-B948-906621D3FEBA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AEF83B-61E7-4AF0-B8F1-82F77C9D8CBB}" type="pres">
      <dgm:prSet presAssocID="{A983DD65-7CB8-4683-9B4C-79357C6B2C48}" presName="Name25" presStyleLbl="parChTrans1D1" presStyleIdx="2" presStyleCnt="3"/>
      <dgm:spPr/>
      <dgm:t>
        <a:bodyPr/>
        <a:lstStyle/>
        <a:p>
          <a:endParaRPr lang="ru-RU"/>
        </a:p>
      </dgm:t>
    </dgm:pt>
    <dgm:pt modelId="{7B254E2E-B137-4B97-AC44-B6A5934E98C9}" type="pres">
      <dgm:prSet presAssocID="{6D5A48DF-7C50-455D-AA02-2DFC995AB271}" presName="node" presStyleCnt="0"/>
      <dgm:spPr/>
    </dgm:pt>
    <dgm:pt modelId="{0B2F0FBC-7940-4D31-BA92-196F7A38F24F}" type="pres">
      <dgm:prSet presAssocID="{6D5A48DF-7C50-455D-AA02-2DFC995AB271}" presName="parentNode" presStyleLbl="node1" presStyleIdx="3" presStyleCnt="4" custLinFactY="-22137" custLinFactNeighborX="-11103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6A0F1-DDBC-41AE-90F0-EB6C3FA7C45B}" type="pres">
      <dgm:prSet presAssocID="{6D5A48DF-7C50-455D-AA02-2DFC995AB271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18A97C-B9B2-4FA5-8CC3-FFB53389E080}" srcId="{FF5FD01E-AED3-4D1C-8759-00555D9E3571}" destId="{6D5A48DF-7C50-455D-AA02-2DFC995AB271}" srcOrd="2" destOrd="0" parTransId="{A983DD65-7CB8-4683-9B4C-79357C6B2C48}" sibTransId="{4DB6C896-1413-4BB9-838C-0BFEAF04CD85}"/>
    <dgm:cxn modelId="{ABB1C56F-06E0-470B-9846-F861EBCC69F4}" type="presOf" srcId="{75E65710-2047-4119-A618-8A7D8EAF3CFC}" destId="{B15CFD33-F192-4410-A67A-2965EB3B6DAE}" srcOrd="0" destOrd="1" presId="urn:microsoft.com/office/officeart/2005/8/layout/radial2"/>
    <dgm:cxn modelId="{4769E486-63FD-4C71-92AA-8FF64558AC69}" srcId="{6D5A48DF-7C50-455D-AA02-2DFC995AB271}" destId="{8906A17C-C4D6-4EB1-8FB9-DE89FD5320A8}" srcOrd="0" destOrd="0" parTransId="{A96D909C-BCE6-41C3-B46E-59571314A21C}" sibTransId="{B544C1A8-754D-4F5A-8FA8-0B52C92C9BCE}"/>
    <dgm:cxn modelId="{25411ADC-8CAB-488E-A2A4-B15CCA057F67}" type="presOf" srcId="{A983DD65-7CB8-4683-9B4C-79357C6B2C48}" destId="{B5AEF83B-61E7-4AF0-B8F1-82F77C9D8CBB}" srcOrd="0" destOrd="0" presId="urn:microsoft.com/office/officeart/2005/8/layout/radial2"/>
    <dgm:cxn modelId="{E1B99A26-F750-488E-8CDD-096484E856D0}" srcId="{A5BB0853-9D12-4214-B948-906621D3FEBA}" destId="{DAE14191-2EE5-4CB6-AABA-6EEFB4D0B32D}" srcOrd="0" destOrd="0" parTransId="{C2F396DF-14BA-41E7-A7A5-90FFA419D71E}" sibTransId="{5D86D66A-166E-49E5-B0BB-9328391D0F04}"/>
    <dgm:cxn modelId="{4F990018-65F5-42A9-A9A1-7DE2A2C8A0ED}" type="presOf" srcId="{8906A17C-C4D6-4EB1-8FB9-DE89FD5320A8}" destId="{91F6A0F1-DDBC-41AE-90F0-EB6C3FA7C45B}" srcOrd="0" destOrd="0" presId="urn:microsoft.com/office/officeart/2005/8/layout/radial2"/>
    <dgm:cxn modelId="{86BFE72B-CD17-4E8C-818C-D9ACB56851D3}" srcId="{A5BB0853-9D12-4214-B948-906621D3FEBA}" destId="{97D0EC3C-09E1-4EA2-9129-22CC850E6F5A}" srcOrd="1" destOrd="0" parTransId="{85A857D4-B8B2-46E3-B59F-698BE62C327F}" sibTransId="{674494D0-D716-4A76-8831-9573A4F69E54}"/>
    <dgm:cxn modelId="{1AB08C61-FAFC-4A09-8874-3E96B45F6847}" type="presOf" srcId="{6D5A48DF-7C50-455D-AA02-2DFC995AB271}" destId="{0B2F0FBC-7940-4D31-BA92-196F7A38F24F}" srcOrd="0" destOrd="0" presId="urn:microsoft.com/office/officeart/2005/8/layout/radial2"/>
    <dgm:cxn modelId="{0763D565-14A4-47BE-B616-5FD6FD68CE87}" srcId="{FF5FD01E-AED3-4D1C-8759-00555D9E3571}" destId="{0707BEC4-881C-4C87-9277-93CAF4F19E10}" srcOrd="0" destOrd="0" parTransId="{ACC4E552-F48A-4FBF-BD6E-55926DE2F79E}" sibTransId="{544A357F-0D98-4466-A932-3096ED578F4C}"/>
    <dgm:cxn modelId="{E8BC0189-31FC-4B30-94D4-D1611A105907}" type="presOf" srcId="{DAE14191-2EE5-4CB6-AABA-6EEFB4D0B32D}" destId="{1CF250F0-D529-4DAA-A6E6-9C644DCFF8A6}" srcOrd="0" destOrd="0" presId="urn:microsoft.com/office/officeart/2005/8/layout/radial2"/>
    <dgm:cxn modelId="{3A08F5D5-8994-4334-983D-FCE9A26D4B6D}" srcId="{0707BEC4-881C-4C87-9277-93CAF4F19E10}" destId="{75E65710-2047-4119-A618-8A7D8EAF3CFC}" srcOrd="1" destOrd="0" parTransId="{D3C10F29-2A91-4985-A562-79D96BE9B3C7}" sibTransId="{6AB2A4D9-1984-4691-84B3-19B0C9474AD5}"/>
    <dgm:cxn modelId="{D1CC9BF3-C724-4B55-8547-F1D501DED8DA}" type="presOf" srcId="{A5BB0853-9D12-4214-B948-906621D3FEBA}" destId="{2A9DAEF0-61A6-4BFB-922A-80F3BF915A88}" srcOrd="0" destOrd="0" presId="urn:microsoft.com/office/officeart/2005/8/layout/radial2"/>
    <dgm:cxn modelId="{F1B7AF98-A629-4BF2-A408-FB25655FDC79}" type="presOf" srcId="{97D0EC3C-09E1-4EA2-9129-22CC850E6F5A}" destId="{1CF250F0-D529-4DAA-A6E6-9C644DCFF8A6}" srcOrd="0" destOrd="1" presId="urn:microsoft.com/office/officeart/2005/8/layout/radial2"/>
    <dgm:cxn modelId="{380CFBEF-49D1-47C8-952D-F5AF7CC513C2}" type="presOf" srcId="{23DF01BC-57AA-42A5-9730-B555E27D36F1}" destId="{B15CFD33-F192-4410-A67A-2965EB3B6DAE}" srcOrd="0" destOrd="0" presId="urn:microsoft.com/office/officeart/2005/8/layout/radial2"/>
    <dgm:cxn modelId="{CF5FFC57-5338-45AC-B033-51DF9E985197}" type="presOf" srcId="{ACC4E552-F48A-4FBF-BD6E-55926DE2F79E}" destId="{AFC3F408-768A-4B20-9877-BF1DDFE83468}" srcOrd="0" destOrd="0" presId="urn:microsoft.com/office/officeart/2005/8/layout/radial2"/>
    <dgm:cxn modelId="{8314DC91-1D09-4DEC-908B-794768B2BBF6}" srcId="{0707BEC4-881C-4C87-9277-93CAF4F19E10}" destId="{23DF01BC-57AA-42A5-9730-B555E27D36F1}" srcOrd="0" destOrd="0" parTransId="{40325DF8-7938-4B10-A673-12B0CFB869E0}" sibTransId="{1AE72C42-9D25-453A-AFF4-FE7A48101A86}"/>
    <dgm:cxn modelId="{32BF316B-E20A-4257-89E3-82921925FF21}" srcId="{6D5A48DF-7C50-455D-AA02-2DFC995AB271}" destId="{51A05823-F7EA-4642-B3BA-3DC31034EDE2}" srcOrd="1" destOrd="0" parTransId="{97BB57DB-F300-4E30-AE11-806AE29B0BAC}" sibTransId="{44FF81D3-1185-4138-AA16-42FFC26719B2}"/>
    <dgm:cxn modelId="{9A8F7290-0C45-4574-B013-F27DB43FBE5F}" type="presOf" srcId="{B64D26DA-CB38-4C4C-9F84-475CF0C6D003}" destId="{1FB3D598-790B-4C4B-BADA-E1645B1DE39C}" srcOrd="0" destOrd="0" presId="urn:microsoft.com/office/officeart/2005/8/layout/radial2"/>
    <dgm:cxn modelId="{F38F1E83-2754-4902-9053-AFB40253A6C3}" srcId="{FF5FD01E-AED3-4D1C-8759-00555D9E3571}" destId="{A5BB0853-9D12-4214-B948-906621D3FEBA}" srcOrd="1" destOrd="0" parTransId="{B64D26DA-CB38-4C4C-9F84-475CF0C6D003}" sibTransId="{4D876B82-EA09-4CC2-B8C1-82BCDE56DA8D}"/>
    <dgm:cxn modelId="{A0FE80FB-FA0E-42FD-8A40-6867B4C6F5D4}" type="presOf" srcId="{51A05823-F7EA-4642-B3BA-3DC31034EDE2}" destId="{91F6A0F1-DDBC-41AE-90F0-EB6C3FA7C45B}" srcOrd="0" destOrd="1" presId="urn:microsoft.com/office/officeart/2005/8/layout/radial2"/>
    <dgm:cxn modelId="{A0986939-1E97-4A1A-88C3-816D23AF955E}" type="presOf" srcId="{FF5FD01E-AED3-4D1C-8759-00555D9E3571}" destId="{F958D47F-EBDB-47B0-BBED-1E90977D1F7D}" srcOrd="0" destOrd="0" presId="urn:microsoft.com/office/officeart/2005/8/layout/radial2"/>
    <dgm:cxn modelId="{44C683B4-2841-43E4-A9B9-84CA039006FB}" type="presOf" srcId="{0707BEC4-881C-4C87-9277-93CAF4F19E10}" destId="{733ABCE0-7F4E-4FAB-A50F-C9E6D1D1F523}" srcOrd="0" destOrd="0" presId="urn:microsoft.com/office/officeart/2005/8/layout/radial2"/>
    <dgm:cxn modelId="{A5B10885-5FCE-4C0A-89A9-B4139F630A6C}" type="presParOf" srcId="{F958D47F-EBDB-47B0-BBED-1E90977D1F7D}" destId="{B05F8D32-0F9D-4188-9E2A-F337D9B27601}" srcOrd="0" destOrd="0" presId="urn:microsoft.com/office/officeart/2005/8/layout/radial2"/>
    <dgm:cxn modelId="{32EC709C-8E34-46AD-B19D-51CCFBDD413F}" type="presParOf" srcId="{B05F8D32-0F9D-4188-9E2A-F337D9B27601}" destId="{3748B6D9-BD01-4D87-838C-DAA5971399BB}" srcOrd="0" destOrd="0" presId="urn:microsoft.com/office/officeart/2005/8/layout/radial2"/>
    <dgm:cxn modelId="{097C993D-AF79-4FF9-BFFF-64DB20758A8B}" type="presParOf" srcId="{3748B6D9-BD01-4D87-838C-DAA5971399BB}" destId="{D952B85A-22EB-4301-B926-DA483669EA48}" srcOrd="0" destOrd="0" presId="urn:microsoft.com/office/officeart/2005/8/layout/radial2"/>
    <dgm:cxn modelId="{F6C6C7B4-3AEB-4C59-8448-032C66C408E7}" type="presParOf" srcId="{3748B6D9-BD01-4D87-838C-DAA5971399BB}" destId="{709C3AC5-D840-45BC-B14D-481BD0143D43}" srcOrd="1" destOrd="0" presId="urn:microsoft.com/office/officeart/2005/8/layout/radial2"/>
    <dgm:cxn modelId="{3D63102F-839A-478D-84E0-DA9825D6D7D3}" type="presParOf" srcId="{B05F8D32-0F9D-4188-9E2A-F337D9B27601}" destId="{AFC3F408-768A-4B20-9877-BF1DDFE83468}" srcOrd="1" destOrd="0" presId="urn:microsoft.com/office/officeart/2005/8/layout/radial2"/>
    <dgm:cxn modelId="{57072103-4061-417E-8BC2-EE416670B51F}" type="presParOf" srcId="{B05F8D32-0F9D-4188-9E2A-F337D9B27601}" destId="{C5C61C5E-55CF-46A4-BF90-34CC288FD370}" srcOrd="2" destOrd="0" presId="urn:microsoft.com/office/officeart/2005/8/layout/radial2"/>
    <dgm:cxn modelId="{0BBDDF25-A2AF-4248-8268-594CD2CECE86}" type="presParOf" srcId="{C5C61C5E-55CF-46A4-BF90-34CC288FD370}" destId="{733ABCE0-7F4E-4FAB-A50F-C9E6D1D1F523}" srcOrd="0" destOrd="0" presId="urn:microsoft.com/office/officeart/2005/8/layout/radial2"/>
    <dgm:cxn modelId="{A815E607-6FBF-4F64-A0C5-6B5B40A43A54}" type="presParOf" srcId="{C5C61C5E-55CF-46A4-BF90-34CC288FD370}" destId="{B15CFD33-F192-4410-A67A-2965EB3B6DAE}" srcOrd="1" destOrd="0" presId="urn:microsoft.com/office/officeart/2005/8/layout/radial2"/>
    <dgm:cxn modelId="{AA86CD5D-6B87-4CB3-80F5-A6D08BE140A1}" type="presParOf" srcId="{B05F8D32-0F9D-4188-9E2A-F337D9B27601}" destId="{1FB3D598-790B-4C4B-BADA-E1645B1DE39C}" srcOrd="3" destOrd="0" presId="urn:microsoft.com/office/officeart/2005/8/layout/radial2"/>
    <dgm:cxn modelId="{ED832DF6-CEEB-44E9-8CC6-5721938B4B3D}" type="presParOf" srcId="{B05F8D32-0F9D-4188-9E2A-F337D9B27601}" destId="{554945D6-1DF1-432D-9DA7-0AF73D58ACEC}" srcOrd="4" destOrd="0" presId="urn:microsoft.com/office/officeart/2005/8/layout/radial2"/>
    <dgm:cxn modelId="{8112257C-A8D8-4FE6-AC83-D5F7CEFFEA0A}" type="presParOf" srcId="{554945D6-1DF1-432D-9DA7-0AF73D58ACEC}" destId="{2A9DAEF0-61A6-4BFB-922A-80F3BF915A88}" srcOrd="0" destOrd="0" presId="urn:microsoft.com/office/officeart/2005/8/layout/radial2"/>
    <dgm:cxn modelId="{F2F1FF1E-6C2C-451F-BE2C-C78994ECE5B0}" type="presParOf" srcId="{554945D6-1DF1-432D-9DA7-0AF73D58ACEC}" destId="{1CF250F0-D529-4DAA-A6E6-9C644DCFF8A6}" srcOrd="1" destOrd="0" presId="urn:microsoft.com/office/officeart/2005/8/layout/radial2"/>
    <dgm:cxn modelId="{388EF4E3-1DEE-4BD1-A9C6-BDAB32B2D23E}" type="presParOf" srcId="{B05F8D32-0F9D-4188-9E2A-F337D9B27601}" destId="{B5AEF83B-61E7-4AF0-B8F1-82F77C9D8CBB}" srcOrd="5" destOrd="0" presId="urn:microsoft.com/office/officeart/2005/8/layout/radial2"/>
    <dgm:cxn modelId="{89339119-0603-48E5-9D3E-775300787818}" type="presParOf" srcId="{B05F8D32-0F9D-4188-9E2A-F337D9B27601}" destId="{7B254E2E-B137-4B97-AC44-B6A5934E98C9}" srcOrd="6" destOrd="0" presId="urn:microsoft.com/office/officeart/2005/8/layout/radial2"/>
    <dgm:cxn modelId="{3DCA5601-07A0-4350-9586-2B2BB21BEB54}" type="presParOf" srcId="{7B254E2E-B137-4B97-AC44-B6A5934E98C9}" destId="{0B2F0FBC-7940-4D31-BA92-196F7A38F24F}" srcOrd="0" destOrd="0" presId="urn:microsoft.com/office/officeart/2005/8/layout/radial2"/>
    <dgm:cxn modelId="{03ECC8ED-E3D9-4CCD-B57C-14782D9D5F68}" type="presParOf" srcId="{7B254E2E-B137-4B97-AC44-B6A5934E98C9}" destId="{91F6A0F1-DDBC-41AE-90F0-EB6C3FA7C45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5FD01E-AED3-4D1C-8759-00555D9E3571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07BEC4-881C-4C87-9277-93CAF4F19E10}">
      <dgm:prSet phldrT="[Текст]" phldr="1"/>
      <dgm:spPr>
        <a:solidFill>
          <a:schemeClr val="bg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ACC4E552-F48A-4FBF-BD6E-55926DE2F79E}" type="parTrans" cxnId="{0763D565-14A4-47BE-B616-5FD6FD68CE87}">
      <dgm:prSet/>
      <dgm:spPr/>
      <dgm:t>
        <a:bodyPr/>
        <a:lstStyle/>
        <a:p>
          <a:endParaRPr lang="ru-RU"/>
        </a:p>
      </dgm:t>
    </dgm:pt>
    <dgm:pt modelId="{544A357F-0D98-4466-A932-3096ED578F4C}" type="sibTrans" cxnId="{0763D565-14A4-47BE-B616-5FD6FD68CE87}">
      <dgm:prSet/>
      <dgm:spPr/>
      <dgm:t>
        <a:bodyPr/>
        <a:lstStyle/>
        <a:p>
          <a:endParaRPr lang="ru-RU"/>
        </a:p>
      </dgm:t>
    </dgm:pt>
    <dgm:pt modelId="{23DF01BC-57AA-42A5-9730-B555E27D36F1}">
      <dgm:prSet phldrT="[Текст]" phldr="1"/>
      <dgm:spPr/>
      <dgm:t>
        <a:bodyPr/>
        <a:lstStyle/>
        <a:p>
          <a:endParaRPr lang="ru-RU" dirty="0"/>
        </a:p>
      </dgm:t>
    </dgm:pt>
    <dgm:pt modelId="{40325DF8-7938-4B10-A673-12B0CFB869E0}" type="parTrans" cxnId="{8314DC91-1D09-4DEC-908B-794768B2BBF6}">
      <dgm:prSet/>
      <dgm:spPr/>
      <dgm:t>
        <a:bodyPr/>
        <a:lstStyle/>
        <a:p>
          <a:endParaRPr lang="ru-RU"/>
        </a:p>
      </dgm:t>
    </dgm:pt>
    <dgm:pt modelId="{1AE72C42-9D25-453A-AFF4-FE7A48101A86}" type="sibTrans" cxnId="{8314DC91-1D09-4DEC-908B-794768B2BBF6}">
      <dgm:prSet/>
      <dgm:spPr/>
      <dgm:t>
        <a:bodyPr/>
        <a:lstStyle/>
        <a:p>
          <a:endParaRPr lang="ru-RU"/>
        </a:p>
      </dgm:t>
    </dgm:pt>
    <dgm:pt modelId="{75E65710-2047-4119-A618-8A7D8EAF3CFC}">
      <dgm:prSet phldrT="[Текст]" phldr="1"/>
      <dgm:spPr/>
      <dgm:t>
        <a:bodyPr/>
        <a:lstStyle/>
        <a:p>
          <a:endParaRPr lang="ru-RU" dirty="0"/>
        </a:p>
      </dgm:t>
    </dgm:pt>
    <dgm:pt modelId="{D3C10F29-2A91-4985-A562-79D96BE9B3C7}" type="parTrans" cxnId="{3A08F5D5-8994-4334-983D-FCE9A26D4B6D}">
      <dgm:prSet/>
      <dgm:spPr/>
      <dgm:t>
        <a:bodyPr/>
        <a:lstStyle/>
        <a:p>
          <a:endParaRPr lang="ru-RU"/>
        </a:p>
      </dgm:t>
    </dgm:pt>
    <dgm:pt modelId="{6AB2A4D9-1984-4691-84B3-19B0C9474AD5}" type="sibTrans" cxnId="{3A08F5D5-8994-4334-983D-FCE9A26D4B6D}">
      <dgm:prSet/>
      <dgm:spPr/>
      <dgm:t>
        <a:bodyPr/>
        <a:lstStyle/>
        <a:p>
          <a:endParaRPr lang="ru-RU"/>
        </a:p>
      </dgm:t>
    </dgm:pt>
    <dgm:pt modelId="{A5BB0853-9D12-4214-B948-906621D3FEBA}">
      <dgm:prSet phldrT="[Текст]" phldr="1"/>
      <dgm:spPr>
        <a:solidFill>
          <a:schemeClr val="bg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B64D26DA-CB38-4C4C-9F84-475CF0C6D003}" type="parTrans" cxnId="{F38F1E83-2754-4902-9053-AFB40253A6C3}">
      <dgm:prSet/>
      <dgm:spPr/>
      <dgm:t>
        <a:bodyPr/>
        <a:lstStyle/>
        <a:p>
          <a:endParaRPr lang="ru-RU"/>
        </a:p>
      </dgm:t>
    </dgm:pt>
    <dgm:pt modelId="{4D876B82-EA09-4CC2-B8C1-82BCDE56DA8D}" type="sibTrans" cxnId="{F38F1E83-2754-4902-9053-AFB40253A6C3}">
      <dgm:prSet/>
      <dgm:spPr/>
      <dgm:t>
        <a:bodyPr/>
        <a:lstStyle/>
        <a:p>
          <a:endParaRPr lang="ru-RU"/>
        </a:p>
      </dgm:t>
    </dgm:pt>
    <dgm:pt modelId="{DAE14191-2EE5-4CB6-AABA-6EEFB4D0B32D}">
      <dgm:prSet phldrT="[Текст]" phldr="1"/>
      <dgm:spPr/>
      <dgm:t>
        <a:bodyPr/>
        <a:lstStyle/>
        <a:p>
          <a:endParaRPr lang="ru-RU" dirty="0"/>
        </a:p>
      </dgm:t>
    </dgm:pt>
    <dgm:pt modelId="{C2F396DF-14BA-41E7-A7A5-90FFA419D71E}" type="parTrans" cxnId="{E1B99A26-F750-488E-8CDD-096484E856D0}">
      <dgm:prSet/>
      <dgm:spPr/>
      <dgm:t>
        <a:bodyPr/>
        <a:lstStyle/>
        <a:p>
          <a:endParaRPr lang="ru-RU"/>
        </a:p>
      </dgm:t>
    </dgm:pt>
    <dgm:pt modelId="{5D86D66A-166E-49E5-B0BB-9328391D0F04}" type="sibTrans" cxnId="{E1B99A26-F750-488E-8CDD-096484E856D0}">
      <dgm:prSet/>
      <dgm:spPr/>
      <dgm:t>
        <a:bodyPr/>
        <a:lstStyle/>
        <a:p>
          <a:endParaRPr lang="ru-RU"/>
        </a:p>
      </dgm:t>
    </dgm:pt>
    <dgm:pt modelId="{97D0EC3C-09E1-4EA2-9129-22CC850E6F5A}">
      <dgm:prSet phldrT="[Текст]" phldr="1"/>
      <dgm:spPr/>
      <dgm:t>
        <a:bodyPr/>
        <a:lstStyle/>
        <a:p>
          <a:endParaRPr lang="ru-RU" dirty="0"/>
        </a:p>
      </dgm:t>
    </dgm:pt>
    <dgm:pt modelId="{85A857D4-B8B2-46E3-B59F-698BE62C327F}" type="parTrans" cxnId="{86BFE72B-CD17-4E8C-818C-D9ACB56851D3}">
      <dgm:prSet/>
      <dgm:spPr/>
      <dgm:t>
        <a:bodyPr/>
        <a:lstStyle/>
        <a:p>
          <a:endParaRPr lang="ru-RU"/>
        </a:p>
      </dgm:t>
    </dgm:pt>
    <dgm:pt modelId="{674494D0-D716-4A76-8831-9573A4F69E54}" type="sibTrans" cxnId="{86BFE72B-CD17-4E8C-818C-D9ACB56851D3}">
      <dgm:prSet/>
      <dgm:spPr/>
      <dgm:t>
        <a:bodyPr/>
        <a:lstStyle/>
        <a:p>
          <a:endParaRPr lang="ru-RU"/>
        </a:p>
      </dgm:t>
    </dgm:pt>
    <dgm:pt modelId="{6D5A48DF-7C50-455D-AA02-2DFC995AB271}">
      <dgm:prSet phldrT="[Текст]" phldr="1"/>
      <dgm:spPr>
        <a:solidFill>
          <a:schemeClr val="bg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A983DD65-7CB8-4683-9B4C-79357C6B2C48}" type="parTrans" cxnId="{7218A97C-B9B2-4FA5-8CC3-FFB53389E080}">
      <dgm:prSet/>
      <dgm:spPr/>
      <dgm:t>
        <a:bodyPr/>
        <a:lstStyle/>
        <a:p>
          <a:endParaRPr lang="ru-RU"/>
        </a:p>
      </dgm:t>
    </dgm:pt>
    <dgm:pt modelId="{4DB6C896-1413-4BB9-838C-0BFEAF04CD85}" type="sibTrans" cxnId="{7218A97C-B9B2-4FA5-8CC3-FFB53389E080}">
      <dgm:prSet/>
      <dgm:spPr/>
      <dgm:t>
        <a:bodyPr/>
        <a:lstStyle/>
        <a:p>
          <a:endParaRPr lang="ru-RU"/>
        </a:p>
      </dgm:t>
    </dgm:pt>
    <dgm:pt modelId="{8906A17C-C4D6-4EB1-8FB9-DE89FD5320A8}">
      <dgm:prSet phldrT="[Текст]" phldr="1"/>
      <dgm:spPr/>
      <dgm:t>
        <a:bodyPr/>
        <a:lstStyle/>
        <a:p>
          <a:endParaRPr lang="ru-RU" dirty="0"/>
        </a:p>
      </dgm:t>
    </dgm:pt>
    <dgm:pt modelId="{A96D909C-BCE6-41C3-B46E-59571314A21C}" type="parTrans" cxnId="{4769E486-63FD-4C71-92AA-8FF64558AC69}">
      <dgm:prSet/>
      <dgm:spPr/>
      <dgm:t>
        <a:bodyPr/>
        <a:lstStyle/>
        <a:p>
          <a:endParaRPr lang="ru-RU"/>
        </a:p>
      </dgm:t>
    </dgm:pt>
    <dgm:pt modelId="{B544C1A8-754D-4F5A-8FA8-0B52C92C9BCE}" type="sibTrans" cxnId="{4769E486-63FD-4C71-92AA-8FF64558AC69}">
      <dgm:prSet/>
      <dgm:spPr/>
      <dgm:t>
        <a:bodyPr/>
        <a:lstStyle/>
        <a:p>
          <a:endParaRPr lang="ru-RU"/>
        </a:p>
      </dgm:t>
    </dgm:pt>
    <dgm:pt modelId="{51A05823-F7EA-4642-B3BA-3DC31034EDE2}">
      <dgm:prSet phldrT="[Текст]" phldr="1"/>
      <dgm:spPr/>
      <dgm:t>
        <a:bodyPr/>
        <a:lstStyle/>
        <a:p>
          <a:endParaRPr lang="ru-RU" dirty="0"/>
        </a:p>
      </dgm:t>
    </dgm:pt>
    <dgm:pt modelId="{97BB57DB-F300-4E30-AE11-806AE29B0BAC}" type="parTrans" cxnId="{32BF316B-E20A-4257-89E3-82921925FF21}">
      <dgm:prSet/>
      <dgm:spPr/>
      <dgm:t>
        <a:bodyPr/>
        <a:lstStyle/>
        <a:p>
          <a:endParaRPr lang="ru-RU"/>
        </a:p>
      </dgm:t>
    </dgm:pt>
    <dgm:pt modelId="{44FF81D3-1185-4138-AA16-42FFC26719B2}" type="sibTrans" cxnId="{32BF316B-E20A-4257-89E3-82921925FF21}">
      <dgm:prSet/>
      <dgm:spPr/>
      <dgm:t>
        <a:bodyPr/>
        <a:lstStyle/>
        <a:p>
          <a:endParaRPr lang="ru-RU"/>
        </a:p>
      </dgm:t>
    </dgm:pt>
    <dgm:pt modelId="{D4588637-8934-4E56-B8E4-E9DB2872DB39}">
      <dgm:prSet phldrT="[Текст]"/>
      <dgm:spPr/>
      <dgm:t>
        <a:bodyPr/>
        <a:lstStyle/>
        <a:p>
          <a:endParaRPr lang="ru-RU" dirty="0"/>
        </a:p>
      </dgm:t>
    </dgm:pt>
    <dgm:pt modelId="{1321F776-1342-4B8E-9E71-A2F44B17B207}" type="parTrans" cxnId="{E20E3F10-4A9B-49B2-8722-477EE3968CA9}">
      <dgm:prSet/>
      <dgm:spPr/>
      <dgm:t>
        <a:bodyPr/>
        <a:lstStyle/>
        <a:p>
          <a:endParaRPr lang="ru-RU"/>
        </a:p>
      </dgm:t>
    </dgm:pt>
    <dgm:pt modelId="{FEC7FC1B-3C8A-4AB9-8095-4FD56527E3DD}" type="sibTrans" cxnId="{E20E3F10-4A9B-49B2-8722-477EE3968CA9}">
      <dgm:prSet/>
      <dgm:spPr/>
      <dgm:t>
        <a:bodyPr/>
        <a:lstStyle/>
        <a:p>
          <a:endParaRPr lang="ru-RU"/>
        </a:p>
      </dgm:t>
    </dgm:pt>
    <dgm:pt modelId="{9ADB7E64-94FD-4305-A54C-5C093AF3FC45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1562A91C-FE9E-46DA-9C85-78D778D4F221}" type="parTrans" cxnId="{9F7F37B3-729D-4314-A36B-2976BF5C5975}">
      <dgm:prSet/>
      <dgm:spPr/>
      <dgm:t>
        <a:bodyPr/>
        <a:lstStyle/>
        <a:p>
          <a:endParaRPr lang="ru-RU"/>
        </a:p>
      </dgm:t>
    </dgm:pt>
    <dgm:pt modelId="{22D35357-3762-4833-9327-469179CB143C}" type="sibTrans" cxnId="{9F7F37B3-729D-4314-A36B-2976BF5C5975}">
      <dgm:prSet/>
      <dgm:spPr/>
      <dgm:t>
        <a:bodyPr/>
        <a:lstStyle/>
        <a:p>
          <a:endParaRPr lang="ru-RU"/>
        </a:p>
      </dgm:t>
    </dgm:pt>
    <dgm:pt modelId="{1E38A09B-7E6F-44CD-BCCF-6D16E33B6EF4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20C0D51D-4FD9-40FD-9562-56C3DAF261ED}" type="parTrans" cxnId="{7DBE9205-539E-41B4-A328-CA2CB2380247}">
      <dgm:prSet/>
      <dgm:spPr/>
      <dgm:t>
        <a:bodyPr/>
        <a:lstStyle/>
        <a:p>
          <a:endParaRPr lang="ru-RU"/>
        </a:p>
      </dgm:t>
    </dgm:pt>
    <dgm:pt modelId="{CCEA51BD-66E3-46BD-A7D6-BCC744C3409E}" type="sibTrans" cxnId="{7DBE9205-539E-41B4-A328-CA2CB2380247}">
      <dgm:prSet/>
      <dgm:spPr/>
      <dgm:t>
        <a:bodyPr/>
        <a:lstStyle/>
        <a:p>
          <a:endParaRPr lang="ru-RU"/>
        </a:p>
      </dgm:t>
    </dgm:pt>
    <dgm:pt modelId="{F958D47F-EBDB-47B0-BBED-1E90977D1F7D}" type="pres">
      <dgm:prSet presAssocID="{FF5FD01E-AED3-4D1C-8759-00555D9E357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5F8D32-0F9D-4188-9E2A-F337D9B27601}" type="pres">
      <dgm:prSet presAssocID="{FF5FD01E-AED3-4D1C-8759-00555D9E3571}" presName="cycle" presStyleCnt="0"/>
      <dgm:spPr/>
    </dgm:pt>
    <dgm:pt modelId="{3748B6D9-BD01-4D87-838C-DAA5971399BB}" type="pres">
      <dgm:prSet presAssocID="{FF5FD01E-AED3-4D1C-8759-00555D9E3571}" presName="centerShape" presStyleCnt="0"/>
      <dgm:spPr/>
    </dgm:pt>
    <dgm:pt modelId="{D952B85A-22EB-4301-B926-DA483669EA48}" type="pres">
      <dgm:prSet presAssocID="{FF5FD01E-AED3-4D1C-8759-00555D9E3571}" presName="connSite" presStyleLbl="node1" presStyleIdx="0" presStyleCnt="6"/>
      <dgm:spPr/>
    </dgm:pt>
    <dgm:pt modelId="{709C3AC5-D840-45BC-B14D-481BD0143D43}" type="pres">
      <dgm:prSet presAssocID="{FF5FD01E-AED3-4D1C-8759-00555D9E3571}" presName="visible" presStyleLbl="node1" presStyleIdx="0" presStyleCnt="6"/>
      <dgm:spPr>
        <a:solidFill>
          <a:schemeClr val="bg1">
            <a:lumMod val="65000"/>
          </a:schemeClr>
        </a:solidFill>
      </dgm:spPr>
    </dgm:pt>
    <dgm:pt modelId="{AFC3F408-768A-4B20-9877-BF1DDFE83468}" type="pres">
      <dgm:prSet presAssocID="{ACC4E552-F48A-4FBF-BD6E-55926DE2F79E}" presName="Name25" presStyleLbl="parChTrans1D1" presStyleIdx="0" presStyleCnt="5"/>
      <dgm:spPr/>
      <dgm:t>
        <a:bodyPr/>
        <a:lstStyle/>
        <a:p>
          <a:endParaRPr lang="ru-RU"/>
        </a:p>
      </dgm:t>
    </dgm:pt>
    <dgm:pt modelId="{C5C61C5E-55CF-46A4-BF90-34CC288FD370}" type="pres">
      <dgm:prSet presAssocID="{0707BEC4-881C-4C87-9277-93CAF4F19E10}" presName="node" presStyleCnt="0"/>
      <dgm:spPr/>
    </dgm:pt>
    <dgm:pt modelId="{733ABCE0-7F4E-4FAB-A50F-C9E6D1D1F523}" type="pres">
      <dgm:prSet presAssocID="{0707BEC4-881C-4C87-9277-93CAF4F19E10}" presName="parentNode" presStyleLbl="node1" presStyleIdx="1" presStyleCnt="6" custLinFactX="-100000" custLinFactNeighborX="-103322" custLinFactNeighborY="-222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CFD33-F192-4410-A67A-2965EB3B6DAE}" type="pres">
      <dgm:prSet presAssocID="{0707BEC4-881C-4C87-9277-93CAF4F19E10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3D598-790B-4C4B-BADA-E1645B1DE39C}" type="pres">
      <dgm:prSet presAssocID="{B64D26DA-CB38-4C4C-9F84-475CF0C6D003}" presName="Name25" presStyleLbl="parChTrans1D1" presStyleIdx="1" presStyleCnt="5"/>
      <dgm:spPr/>
      <dgm:t>
        <a:bodyPr/>
        <a:lstStyle/>
        <a:p>
          <a:endParaRPr lang="ru-RU"/>
        </a:p>
      </dgm:t>
    </dgm:pt>
    <dgm:pt modelId="{554945D6-1DF1-432D-9DA7-0AF73D58ACEC}" type="pres">
      <dgm:prSet presAssocID="{A5BB0853-9D12-4214-B948-906621D3FEBA}" presName="node" presStyleCnt="0"/>
      <dgm:spPr/>
    </dgm:pt>
    <dgm:pt modelId="{2A9DAEF0-61A6-4BFB-922A-80F3BF915A88}" type="pres">
      <dgm:prSet presAssocID="{A5BB0853-9D12-4214-B948-906621D3FEBA}" presName="parentNode" presStyleLbl="node1" presStyleIdx="2" presStyleCnt="6" custLinFactNeighborX="-75964" custLinFactNeighborY="-628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250F0-D529-4DAA-A6E6-9C644DCFF8A6}" type="pres">
      <dgm:prSet presAssocID="{A5BB0853-9D12-4214-B948-906621D3FEBA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AEF83B-61E7-4AF0-B8F1-82F77C9D8CBB}" type="pres">
      <dgm:prSet presAssocID="{A983DD65-7CB8-4683-9B4C-79357C6B2C48}" presName="Name25" presStyleLbl="parChTrans1D1" presStyleIdx="2" presStyleCnt="5"/>
      <dgm:spPr/>
      <dgm:t>
        <a:bodyPr/>
        <a:lstStyle/>
        <a:p>
          <a:endParaRPr lang="ru-RU"/>
        </a:p>
      </dgm:t>
    </dgm:pt>
    <dgm:pt modelId="{7B254E2E-B137-4B97-AC44-B6A5934E98C9}" type="pres">
      <dgm:prSet presAssocID="{6D5A48DF-7C50-455D-AA02-2DFC995AB271}" presName="node" presStyleCnt="0"/>
      <dgm:spPr/>
    </dgm:pt>
    <dgm:pt modelId="{0B2F0FBC-7940-4D31-BA92-196F7A38F24F}" type="pres">
      <dgm:prSet presAssocID="{6D5A48DF-7C50-455D-AA02-2DFC995AB271}" presName="parentNode" presStyleLbl="node1" presStyleIdx="3" presStyleCnt="6" custLinFactNeighborX="-11917" custLinFactNeighborY="-346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6A0F1-DDBC-41AE-90F0-EB6C3FA7C45B}" type="pres">
      <dgm:prSet presAssocID="{6D5A48DF-7C50-455D-AA02-2DFC995AB271}" presName="childNode" presStyleLbl="revTx" presStyleIdx="1" presStyleCnt="3">
        <dgm:presLayoutVars>
          <dgm:bulletEnabled val="1"/>
        </dgm:presLayoutVars>
      </dgm:prSet>
      <dgm:spPr/>
    </dgm:pt>
    <dgm:pt modelId="{F4AA50B2-C167-41BC-98F0-2E7A4B534AF1}" type="pres">
      <dgm:prSet presAssocID="{20C0D51D-4FD9-40FD-9562-56C3DAF261ED}" presName="Name25" presStyleLbl="parChTrans1D1" presStyleIdx="3" presStyleCnt="5"/>
      <dgm:spPr/>
      <dgm:t>
        <a:bodyPr/>
        <a:lstStyle/>
        <a:p>
          <a:endParaRPr lang="ru-RU"/>
        </a:p>
      </dgm:t>
    </dgm:pt>
    <dgm:pt modelId="{7F33D63B-4595-46BB-9AB2-EDF2A8C4B23F}" type="pres">
      <dgm:prSet presAssocID="{1E38A09B-7E6F-44CD-BCCF-6D16E33B6EF4}" presName="node" presStyleCnt="0"/>
      <dgm:spPr/>
    </dgm:pt>
    <dgm:pt modelId="{9508662A-E868-4EE8-8CAE-2EAA835FD5AE}" type="pres">
      <dgm:prSet presAssocID="{1E38A09B-7E6F-44CD-BCCF-6D16E33B6EF4}" presName="parentNode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FA3AA-55D6-4228-B6E7-25683F79E3BE}" type="pres">
      <dgm:prSet presAssocID="{1E38A09B-7E6F-44CD-BCCF-6D16E33B6EF4}" presName="childNode" presStyleLbl="revTx" presStyleIdx="1" presStyleCnt="3">
        <dgm:presLayoutVars>
          <dgm:bulletEnabled val="1"/>
        </dgm:presLayoutVars>
      </dgm:prSet>
      <dgm:spPr/>
    </dgm:pt>
    <dgm:pt modelId="{301AB23C-8B39-43A0-9BE4-DF75CED647FB}" type="pres">
      <dgm:prSet presAssocID="{1562A91C-FE9E-46DA-9C85-78D778D4F221}" presName="Name25" presStyleLbl="parChTrans1D1" presStyleIdx="4" presStyleCnt="5"/>
      <dgm:spPr/>
      <dgm:t>
        <a:bodyPr/>
        <a:lstStyle/>
        <a:p>
          <a:endParaRPr lang="ru-RU"/>
        </a:p>
      </dgm:t>
    </dgm:pt>
    <dgm:pt modelId="{DDB929C6-1888-4ACA-A0F4-230FD4BF1F94}" type="pres">
      <dgm:prSet presAssocID="{9ADB7E64-94FD-4305-A54C-5C093AF3FC45}" presName="node" presStyleCnt="0"/>
      <dgm:spPr/>
    </dgm:pt>
    <dgm:pt modelId="{4CA06190-570D-4D4E-B75C-9DDE56459366}" type="pres">
      <dgm:prSet presAssocID="{9ADB7E64-94FD-4305-A54C-5C093AF3FC45}" presName="parentNode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710A7-8358-4C91-913B-ACA0E8FE7183}" type="pres">
      <dgm:prSet presAssocID="{9ADB7E64-94FD-4305-A54C-5C093AF3FC45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BFE72B-CD17-4E8C-818C-D9ACB56851D3}" srcId="{A5BB0853-9D12-4214-B948-906621D3FEBA}" destId="{97D0EC3C-09E1-4EA2-9129-22CC850E6F5A}" srcOrd="2" destOrd="0" parTransId="{85A857D4-B8B2-46E3-B59F-698BE62C327F}" sibTransId="{674494D0-D716-4A76-8831-9573A4F69E54}"/>
    <dgm:cxn modelId="{66B2ECA4-0E0C-48D5-B363-5EE054FBFEC5}" type="presOf" srcId="{ACC4E552-F48A-4FBF-BD6E-55926DE2F79E}" destId="{AFC3F408-768A-4B20-9877-BF1DDFE83468}" srcOrd="0" destOrd="0" presId="urn:microsoft.com/office/officeart/2005/8/layout/radial2"/>
    <dgm:cxn modelId="{9F7F37B3-729D-4314-A36B-2976BF5C5975}" srcId="{FF5FD01E-AED3-4D1C-8759-00555D9E3571}" destId="{9ADB7E64-94FD-4305-A54C-5C093AF3FC45}" srcOrd="4" destOrd="0" parTransId="{1562A91C-FE9E-46DA-9C85-78D778D4F221}" sibTransId="{22D35357-3762-4833-9327-469179CB143C}"/>
    <dgm:cxn modelId="{3A08F5D5-8994-4334-983D-FCE9A26D4B6D}" srcId="{0707BEC4-881C-4C87-9277-93CAF4F19E10}" destId="{75E65710-2047-4119-A618-8A7D8EAF3CFC}" srcOrd="1" destOrd="0" parTransId="{D3C10F29-2A91-4985-A562-79D96BE9B3C7}" sibTransId="{6AB2A4D9-1984-4691-84B3-19B0C9474AD5}"/>
    <dgm:cxn modelId="{32BF316B-E20A-4257-89E3-82921925FF21}" srcId="{9ADB7E64-94FD-4305-A54C-5C093AF3FC45}" destId="{51A05823-F7EA-4642-B3BA-3DC31034EDE2}" srcOrd="1" destOrd="0" parTransId="{97BB57DB-F300-4E30-AE11-806AE29B0BAC}" sibTransId="{44FF81D3-1185-4138-AA16-42FFC26719B2}"/>
    <dgm:cxn modelId="{8314DC91-1D09-4DEC-908B-794768B2BBF6}" srcId="{0707BEC4-881C-4C87-9277-93CAF4F19E10}" destId="{23DF01BC-57AA-42A5-9730-B555E27D36F1}" srcOrd="0" destOrd="0" parTransId="{40325DF8-7938-4B10-A673-12B0CFB869E0}" sibTransId="{1AE72C42-9D25-453A-AFF4-FE7A48101A86}"/>
    <dgm:cxn modelId="{CCD8CBB1-0A8B-45F4-87A4-63B8C2CD979C}" type="presOf" srcId="{A5BB0853-9D12-4214-B948-906621D3FEBA}" destId="{2A9DAEF0-61A6-4BFB-922A-80F3BF915A88}" srcOrd="0" destOrd="0" presId="urn:microsoft.com/office/officeart/2005/8/layout/radial2"/>
    <dgm:cxn modelId="{7218A97C-B9B2-4FA5-8CC3-FFB53389E080}" srcId="{FF5FD01E-AED3-4D1C-8759-00555D9E3571}" destId="{6D5A48DF-7C50-455D-AA02-2DFC995AB271}" srcOrd="2" destOrd="0" parTransId="{A983DD65-7CB8-4683-9B4C-79357C6B2C48}" sibTransId="{4DB6C896-1413-4BB9-838C-0BFEAF04CD85}"/>
    <dgm:cxn modelId="{DFFEF96E-D10A-48E3-8AE8-59574D49B74B}" type="presOf" srcId="{9ADB7E64-94FD-4305-A54C-5C093AF3FC45}" destId="{4CA06190-570D-4D4E-B75C-9DDE56459366}" srcOrd="0" destOrd="0" presId="urn:microsoft.com/office/officeart/2005/8/layout/radial2"/>
    <dgm:cxn modelId="{C98F6FC8-318E-4F40-9160-77CD9089E197}" type="presOf" srcId="{B64D26DA-CB38-4C4C-9F84-475CF0C6D003}" destId="{1FB3D598-790B-4C4B-BADA-E1645B1DE39C}" srcOrd="0" destOrd="0" presId="urn:microsoft.com/office/officeart/2005/8/layout/radial2"/>
    <dgm:cxn modelId="{5263D6B4-C589-426E-BAFA-5A79AF6266F6}" type="presOf" srcId="{FF5FD01E-AED3-4D1C-8759-00555D9E3571}" destId="{F958D47F-EBDB-47B0-BBED-1E90977D1F7D}" srcOrd="0" destOrd="0" presId="urn:microsoft.com/office/officeart/2005/8/layout/radial2"/>
    <dgm:cxn modelId="{0763D565-14A4-47BE-B616-5FD6FD68CE87}" srcId="{FF5FD01E-AED3-4D1C-8759-00555D9E3571}" destId="{0707BEC4-881C-4C87-9277-93CAF4F19E10}" srcOrd="0" destOrd="0" parTransId="{ACC4E552-F48A-4FBF-BD6E-55926DE2F79E}" sibTransId="{544A357F-0D98-4466-A932-3096ED578F4C}"/>
    <dgm:cxn modelId="{5EAAF04C-F425-4A77-9C62-4B583E308474}" type="presOf" srcId="{20C0D51D-4FD9-40FD-9562-56C3DAF261ED}" destId="{F4AA50B2-C167-41BC-98F0-2E7A4B534AF1}" srcOrd="0" destOrd="0" presId="urn:microsoft.com/office/officeart/2005/8/layout/radial2"/>
    <dgm:cxn modelId="{4769E486-63FD-4C71-92AA-8FF64558AC69}" srcId="{9ADB7E64-94FD-4305-A54C-5C093AF3FC45}" destId="{8906A17C-C4D6-4EB1-8FB9-DE89FD5320A8}" srcOrd="0" destOrd="0" parTransId="{A96D909C-BCE6-41C3-B46E-59571314A21C}" sibTransId="{B544C1A8-754D-4F5A-8FA8-0B52C92C9BCE}"/>
    <dgm:cxn modelId="{E1B99A26-F750-488E-8CDD-096484E856D0}" srcId="{A5BB0853-9D12-4214-B948-906621D3FEBA}" destId="{DAE14191-2EE5-4CB6-AABA-6EEFB4D0B32D}" srcOrd="0" destOrd="0" parTransId="{C2F396DF-14BA-41E7-A7A5-90FFA419D71E}" sibTransId="{5D86D66A-166E-49E5-B0BB-9328391D0F04}"/>
    <dgm:cxn modelId="{73172C87-6223-4CAF-BF21-BAE4108C5A08}" type="presOf" srcId="{97D0EC3C-09E1-4EA2-9129-22CC850E6F5A}" destId="{1CF250F0-D529-4DAA-A6E6-9C644DCFF8A6}" srcOrd="0" destOrd="2" presId="urn:microsoft.com/office/officeart/2005/8/layout/radial2"/>
    <dgm:cxn modelId="{A340F793-4B89-4E25-9247-7E35C7D966DA}" type="presOf" srcId="{1562A91C-FE9E-46DA-9C85-78D778D4F221}" destId="{301AB23C-8B39-43A0-9BE4-DF75CED647FB}" srcOrd="0" destOrd="0" presId="urn:microsoft.com/office/officeart/2005/8/layout/radial2"/>
    <dgm:cxn modelId="{F38F1E83-2754-4902-9053-AFB40253A6C3}" srcId="{FF5FD01E-AED3-4D1C-8759-00555D9E3571}" destId="{A5BB0853-9D12-4214-B948-906621D3FEBA}" srcOrd="1" destOrd="0" parTransId="{B64D26DA-CB38-4C4C-9F84-475CF0C6D003}" sibTransId="{4D876B82-EA09-4CC2-B8C1-82BCDE56DA8D}"/>
    <dgm:cxn modelId="{9EAEA365-09ED-4E2A-9732-24D4D731D037}" type="presOf" srcId="{1E38A09B-7E6F-44CD-BCCF-6D16E33B6EF4}" destId="{9508662A-E868-4EE8-8CAE-2EAA835FD5AE}" srcOrd="0" destOrd="0" presId="urn:microsoft.com/office/officeart/2005/8/layout/radial2"/>
    <dgm:cxn modelId="{E20E3F10-4A9B-49B2-8722-477EE3968CA9}" srcId="{A5BB0853-9D12-4214-B948-906621D3FEBA}" destId="{D4588637-8934-4E56-B8E4-E9DB2872DB39}" srcOrd="1" destOrd="0" parTransId="{1321F776-1342-4B8E-9E71-A2F44B17B207}" sibTransId="{FEC7FC1B-3C8A-4AB9-8095-4FD56527E3DD}"/>
    <dgm:cxn modelId="{401D4133-A8F7-40AE-A8ED-4DCC6A2BE725}" type="presOf" srcId="{75E65710-2047-4119-A618-8A7D8EAF3CFC}" destId="{B15CFD33-F192-4410-A67A-2965EB3B6DAE}" srcOrd="0" destOrd="1" presId="urn:microsoft.com/office/officeart/2005/8/layout/radial2"/>
    <dgm:cxn modelId="{7DBE9205-539E-41B4-A328-CA2CB2380247}" srcId="{FF5FD01E-AED3-4D1C-8759-00555D9E3571}" destId="{1E38A09B-7E6F-44CD-BCCF-6D16E33B6EF4}" srcOrd="3" destOrd="0" parTransId="{20C0D51D-4FD9-40FD-9562-56C3DAF261ED}" sibTransId="{CCEA51BD-66E3-46BD-A7D6-BCC744C3409E}"/>
    <dgm:cxn modelId="{CBFF089C-E5B1-4D99-82B3-BE2FE380D181}" type="presOf" srcId="{D4588637-8934-4E56-B8E4-E9DB2872DB39}" destId="{1CF250F0-D529-4DAA-A6E6-9C644DCFF8A6}" srcOrd="0" destOrd="1" presId="urn:microsoft.com/office/officeart/2005/8/layout/radial2"/>
    <dgm:cxn modelId="{8D512AB9-1238-4E5A-A126-A1DC5B35EE73}" type="presOf" srcId="{23DF01BC-57AA-42A5-9730-B555E27D36F1}" destId="{B15CFD33-F192-4410-A67A-2965EB3B6DAE}" srcOrd="0" destOrd="0" presId="urn:microsoft.com/office/officeart/2005/8/layout/radial2"/>
    <dgm:cxn modelId="{45B3286A-4419-4FCD-84A5-79B425FC4CD6}" type="presOf" srcId="{8906A17C-C4D6-4EB1-8FB9-DE89FD5320A8}" destId="{96F710A7-8358-4C91-913B-ACA0E8FE7183}" srcOrd="0" destOrd="0" presId="urn:microsoft.com/office/officeart/2005/8/layout/radial2"/>
    <dgm:cxn modelId="{49CC8583-2283-4A70-BB3F-A965B51DD0A6}" type="presOf" srcId="{51A05823-F7EA-4642-B3BA-3DC31034EDE2}" destId="{96F710A7-8358-4C91-913B-ACA0E8FE7183}" srcOrd="0" destOrd="1" presId="urn:microsoft.com/office/officeart/2005/8/layout/radial2"/>
    <dgm:cxn modelId="{F8F3EF4B-A4DA-45FF-8BAA-E93C5E750200}" type="presOf" srcId="{A983DD65-7CB8-4683-9B4C-79357C6B2C48}" destId="{B5AEF83B-61E7-4AF0-B8F1-82F77C9D8CBB}" srcOrd="0" destOrd="0" presId="urn:microsoft.com/office/officeart/2005/8/layout/radial2"/>
    <dgm:cxn modelId="{F2D6C720-70AF-4F25-97A7-E4519470650D}" type="presOf" srcId="{0707BEC4-881C-4C87-9277-93CAF4F19E10}" destId="{733ABCE0-7F4E-4FAB-A50F-C9E6D1D1F523}" srcOrd="0" destOrd="0" presId="urn:microsoft.com/office/officeart/2005/8/layout/radial2"/>
    <dgm:cxn modelId="{6B9E1003-A87E-4AAA-BA30-FB04E437FD5E}" type="presOf" srcId="{DAE14191-2EE5-4CB6-AABA-6EEFB4D0B32D}" destId="{1CF250F0-D529-4DAA-A6E6-9C644DCFF8A6}" srcOrd="0" destOrd="0" presId="urn:microsoft.com/office/officeart/2005/8/layout/radial2"/>
    <dgm:cxn modelId="{B46E70EA-BD28-480E-8524-9ED7C5DFF401}" type="presOf" srcId="{6D5A48DF-7C50-455D-AA02-2DFC995AB271}" destId="{0B2F0FBC-7940-4D31-BA92-196F7A38F24F}" srcOrd="0" destOrd="0" presId="urn:microsoft.com/office/officeart/2005/8/layout/radial2"/>
    <dgm:cxn modelId="{6C88ECD0-EEDA-4A4D-972C-C2B998EDDBC6}" type="presParOf" srcId="{F958D47F-EBDB-47B0-BBED-1E90977D1F7D}" destId="{B05F8D32-0F9D-4188-9E2A-F337D9B27601}" srcOrd="0" destOrd="0" presId="urn:microsoft.com/office/officeart/2005/8/layout/radial2"/>
    <dgm:cxn modelId="{1BDB698D-37D4-450A-9E43-C3BBC453F007}" type="presParOf" srcId="{B05F8D32-0F9D-4188-9E2A-F337D9B27601}" destId="{3748B6D9-BD01-4D87-838C-DAA5971399BB}" srcOrd="0" destOrd="0" presId="urn:microsoft.com/office/officeart/2005/8/layout/radial2"/>
    <dgm:cxn modelId="{36C8ED9D-E12E-4F85-9922-C6C84A44148C}" type="presParOf" srcId="{3748B6D9-BD01-4D87-838C-DAA5971399BB}" destId="{D952B85A-22EB-4301-B926-DA483669EA48}" srcOrd="0" destOrd="0" presId="urn:microsoft.com/office/officeart/2005/8/layout/radial2"/>
    <dgm:cxn modelId="{290D712A-F389-4DDB-9FD0-D7A826C51E0F}" type="presParOf" srcId="{3748B6D9-BD01-4D87-838C-DAA5971399BB}" destId="{709C3AC5-D840-45BC-B14D-481BD0143D43}" srcOrd="1" destOrd="0" presId="urn:microsoft.com/office/officeart/2005/8/layout/radial2"/>
    <dgm:cxn modelId="{759117D0-DC31-4C07-B726-25691F05B405}" type="presParOf" srcId="{B05F8D32-0F9D-4188-9E2A-F337D9B27601}" destId="{AFC3F408-768A-4B20-9877-BF1DDFE83468}" srcOrd="1" destOrd="0" presId="urn:microsoft.com/office/officeart/2005/8/layout/radial2"/>
    <dgm:cxn modelId="{9DDF5ACA-A81F-42B1-99AA-18F05B931D2B}" type="presParOf" srcId="{B05F8D32-0F9D-4188-9E2A-F337D9B27601}" destId="{C5C61C5E-55CF-46A4-BF90-34CC288FD370}" srcOrd="2" destOrd="0" presId="urn:microsoft.com/office/officeart/2005/8/layout/radial2"/>
    <dgm:cxn modelId="{60BB8265-2E3A-4381-B346-E2EE6F716E18}" type="presParOf" srcId="{C5C61C5E-55CF-46A4-BF90-34CC288FD370}" destId="{733ABCE0-7F4E-4FAB-A50F-C9E6D1D1F523}" srcOrd="0" destOrd="0" presId="urn:microsoft.com/office/officeart/2005/8/layout/radial2"/>
    <dgm:cxn modelId="{2BAFD31F-6568-4786-B21F-73F0FDC8916A}" type="presParOf" srcId="{C5C61C5E-55CF-46A4-BF90-34CC288FD370}" destId="{B15CFD33-F192-4410-A67A-2965EB3B6DAE}" srcOrd="1" destOrd="0" presId="urn:microsoft.com/office/officeart/2005/8/layout/radial2"/>
    <dgm:cxn modelId="{6F1C23FA-800B-48C9-B2CF-BE17DBC358F1}" type="presParOf" srcId="{B05F8D32-0F9D-4188-9E2A-F337D9B27601}" destId="{1FB3D598-790B-4C4B-BADA-E1645B1DE39C}" srcOrd="3" destOrd="0" presId="urn:microsoft.com/office/officeart/2005/8/layout/radial2"/>
    <dgm:cxn modelId="{0FC948BC-D1AF-4671-AD05-9C1390B556F5}" type="presParOf" srcId="{B05F8D32-0F9D-4188-9E2A-F337D9B27601}" destId="{554945D6-1DF1-432D-9DA7-0AF73D58ACEC}" srcOrd="4" destOrd="0" presId="urn:microsoft.com/office/officeart/2005/8/layout/radial2"/>
    <dgm:cxn modelId="{B1847322-2863-4F6D-853B-B9EFE12A3349}" type="presParOf" srcId="{554945D6-1DF1-432D-9DA7-0AF73D58ACEC}" destId="{2A9DAEF0-61A6-4BFB-922A-80F3BF915A88}" srcOrd="0" destOrd="0" presId="urn:microsoft.com/office/officeart/2005/8/layout/radial2"/>
    <dgm:cxn modelId="{FCAA8944-29B7-446E-9089-752D4BE07F00}" type="presParOf" srcId="{554945D6-1DF1-432D-9DA7-0AF73D58ACEC}" destId="{1CF250F0-D529-4DAA-A6E6-9C644DCFF8A6}" srcOrd="1" destOrd="0" presId="urn:microsoft.com/office/officeart/2005/8/layout/radial2"/>
    <dgm:cxn modelId="{D29FE3F6-E05A-4090-BAE1-4E679500F833}" type="presParOf" srcId="{B05F8D32-0F9D-4188-9E2A-F337D9B27601}" destId="{B5AEF83B-61E7-4AF0-B8F1-82F77C9D8CBB}" srcOrd="5" destOrd="0" presId="urn:microsoft.com/office/officeart/2005/8/layout/radial2"/>
    <dgm:cxn modelId="{B1DC9481-BF3A-4AD0-8F76-34B2F69CBD0C}" type="presParOf" srcId="{B05F8D32-0F9D-4188-9E2A-F337D9B27601}" destId="{7B254E2E-B137-4B97-AC44-B6A5934E98C9}" srcOrd="6" destOrd="0" presId="urn:microsoft.com/office/officeart/2005/8/layout/radial2"/>
    <dgm:cxn modelId="{F32D226A-5CC1-4A26-9E60-1D0A112DDCA5}" type="presParOf" srcId="{7B254E2E-B137-4B97-AC44-B6A5934E98C9}" destId="{0B2F0FBC-7940-4D31-BA92-196F7A38F24F}" srcOrd="0" destOrd="0" presId="urn:microsoft.com/office/officeart/2005/8/layout/radial2"/>
    <dgm:cxn modelId="{635C69DD-2828-4795-9562-BAED5E7A9078}" type="presParOf" srcId="{7B254E2E-B137-4B97-AC44-B6A5934E98C9}" destId="{91F6A0F1-DDBC-41AE-90F0-EB6C3FA7C45B}" srcOrd="1" destOrd="0" presId="urn:microsoft.com/office/officeart/2005/8/layout/radial2"/>
    <dgm:cxn modelId="{E490DDF7-44F7-4164-923D-1819AC786839}" type="presParOf" srcId="{B05F8D32-0F9D-4188-9E2A-F337D9B27601}" destId="{F4AA50B2-C167-41BC-98F0-2E7A4B534AF1}" srcOrd="7" destOrd="0" presId="urn:microsoft.com/office/officeart/2005/8/layout/radial2"/>
    <dgm:cxn modelId="{1595268A-E70F-46E0-BAA0-049D0389C414}" type="presParOf" srcId="{B05F8D32-0F9D-4188-9E2A-F337D9B27601}" destId="{7F33D63B-4595-46BB-9AB2-EDF2A8C4B23F}" srcOrd="8" destOrd="0" presId="urn:microsoft.com/office/officeart/2005/8/layout/radial2"/>
    <dgm:cxn modelId="{5CEA5816-F997-4AC0-A45E-0ED01094433B}" type="presParOf" srcId="{7F33D63B-4595-46BB-9AB2-EDF2A8C4B23F}" destId="{9508662A-E868-4EE8-8CAE-2EAA835FD5AE}" srcOrd="0" destOrd="0" presId="urn:microsoft.com/office/officeart/2005/8/layout/radial2"/>
    <dgm:cxn modelId="{0922E62D-FB8B-4720-9131-20973FEC5003}" type="presParOf" srcId="{7F33D63B-4595-46BB-9AB2-EDF2A8C4B23F}" destId="{27EFA3AA-55D6-4228-B6E7-25683F79E3BE}" srcOrd="1" destOrd="0" presId="urn:microsoft.com/office/officeart/2005/8/layout/radial2"/>
    <dgm:cxn modelId="{846A02D4-5E1D-4D51-B713-19836B73C54D}" type="presParOf" srcId="{B05F8D32-0F9D-4188-9E2A-F337D9B27601}" destId="{301AB23C-8B39-43A0-9BE4-DF75CED647FB}" srcOrd="9" destOrd="0" presId="urn:microsoft.com/office/officeart/2005/8/layout/radial2"/>
    <dgm:cxn modelId="{51A5683B-E663-421D-BF89-5671B26B1A49}" type="presParOf" srcId="{B05F8D32-0F9D-4188-9E2A-F337D9B27601}" destId="{DDB929C6-1888-4ACA-A0F4-230FD4BF1F94}" srcOrd="10" destOrd="0" presId="urn:microsoft.com/office/officeart/2005/8/layout/radial2"/>
    <dgm:cxn modelId="{7C30F1F1-9BB4-4993-BEF1-E32BDDEE4412}" type="presParOf" srcId="{DDB929C6-1888-4ACA-A0F4-230FD4BF1F94}" destId="{4CA06190-570D-4D4E-B75C-9DDE56459366}" srcOrd="0" destOrd="0" presId="urn:microsoft.com/office/officeart/2005/8/layout/radial2"/>
    <dgm:cxn modelId="{704D5F54-4C3E-4412-B54C-45F00D3D38E0}" type="presParOf" srcId="{DDB929C6-1888-4ACA-A0F4-230FD4BF1F94}" destId="{96F710A7-8358-4C91-913B-ACA0E8FE718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5FD01E-AED3-4D1C-8759-00555D9E3571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07BEC4-881C-4C87-9277-93CAF4F19E10}">
      <dgm:prSet phldrT="[Текст]" phldr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ACC4E552-F48A-4FBF-BD6E-55926DE2F79E}" type="parTrans" cxnId="{0763D565-14A4-47BE-B616-5FD6FD68CE87}">
      <dgm:prSet/>
      <dgm:spPr/>
      <dgm:t>
        <a:bodyPr/>
        <a:lstStyle/>
        <a:p>
          <a:endParaRPr lang="ru-RU"/>
        </a:p>
      </dgm:t>
    </dgm:pt>
    <dgm:pt modelId="{544A357F-0D98-4466-A932-3096ED578F4C}" type="sibTrans" cxnId="{0763D565-14A4-47BE-B616-5FD6FD68CE87}">
      <dgm:prSet/>
      <dgm:spPr/>
      <dgm:t>
        <a:bodyPr/>
        <a:lstStyle/>
        <a:p>
          <a:endParaRPr lang="ru-RU"/>
        </a:p>
      </dgm:t>
    </dgm:pt>
    <dgm:pt modelId="{23DF01BC-57AA-42A5-9730-B555E27D36F1}">
      <dgm:prSet phldrT="[Текст]" phldr="1"/>
      <dgm:spPr/>
      <dgm:t>
        <a:bodyPr/>
        <a:lstStyle/>
        <a:p>
          <a:endParaRPr lang="ru-RU"/>
        </a:p>
      </dgm:t>
    </dgm:pt>
    <dgm:pt modelId="{40325DF8-7938-4B10-A673-12B0CFB869E0}" type="parTrans" cxnId="{8314DC91-1D09-4DEC-908B-794768B2BBF6}">
      <dgm:prSet/>
      <dgm:spPr/>
      <dgm:t>
        <a:bodyPr/>
        <a:lstStyle/>
        <a:p>
          <a:endParaRPr lang="ru-RU"/>
        </a:p>
      </dgm:t>
    </dgm:pt>
    <dgm:pt modelId="{1AE72C42-9D25-453A-AFF4-FE7A48101A86}" type="sibTrans" cxnId="{8314DC91-1D09-4DEC-908B-794768B2BBF6}">
      <dgm:prSet/>
      <dgm:spPr/>
      <dgm:t>
        <a:bodyPr/>
        <a:lstStyle/>
        <a:p>
          <a:endParaRPr lang="ru-RU"/>
        </a:p>
      </dgm:t>
    </dgm:pt>
    <dgm:pt modelId="{75E65710-2047-4119-A618-8A7D8EAF3CFC}">
      <dgm:prSet phldrT="[Текст]" phldr="1"/>
      <dgm:spPr/>
      <dgm:t>
        <a:bodyPr/>
        <a:lstStyle/>
        <a:p>
          <a:endParaRPr lang="ru-RU"/>
        </a:p>
      </dgm:t>
    </dgm:pt>
    <dgm:pt modelId="{D3C10F29-2A91-4985-A562-79D96BE9B3C7}" type="parTrans" cxnId="{3A08F5D5-8994-4334-983D-FCE9A26D4B6D}">
      <dgm:prSet/>
      <dgm:spPr/>
      <dgm:t>
        <a:bodyPr/>
        <a:lstStyle/>
        <a:p>
          <a:endParaRPr lang="ru-RU"/>
        </a:p>
      </dgm:t>
    </dgm:pt>
    <dgm:pt modelId="{6AB2A4D9-1984-4691-84B3-19B0C9474AD5}" type="sibTrans" cxnId="{3A08F5D5-8994-4334-983D-FCE9A26D4B6D}">
      <dgm:prSet/>
      <dgm:spPr/>
      <dgm:t>
        <a:bodyPr/>
        <a:lstStyle/>
        <a:p>
          <a:endParaRPr lang="ru-RU"/>
        </a:p>
      </dgm:t>
    </dgm:pt>
    <dgm:pt modelId="{A5BB0853-9D12-4214-B948-906621D3FEBA}">
      <dgm:prSet phldrT="[Текст]" phldr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B64D26DA-CB38-4C4C-9F84-475CF0C6D003}" type="parTrans" cxnId="{F38F1E83-2754-4902-9053-AFB40253A6C3}">
      <dgm:prSet/>
      <dgm:spPr/>
      <dgm:t>
        <a:bodyPr/>
        <a:lstStyle/>
        <a:p>
          <a:endParaRPr lang="ru-RU"/>
        </a:p>
      </dgm:t>
    </dgm:pt>
    <dgm:pt modelId="{4D876B82-EA09-4CC2-B8C1-82BCDE56DA8D}" type="sibTrans" cxnId="{F38F1E83-2754-4902-9053-AFB40253A6C3}">
      <dgm:prSet/>
      <dgm:spPr/>
      <dgm:t>
        <a:bodyPr/>
        <a:lstStyle/>
        <a:p>
          <a:endParaRPr lang="ru-RU"/>
        </a:p>
      </dgm:t>
    </dgm:pt>
    <dgm:pt modelId="{DAE14191-2EE5-4CB6-AABA-6EEFB4D0B32D}">
      <dgm:prSet phldrT="[Текст]" phldr="1"/>
      <dgm:spPr/>
      <dgm:t>
        <a:bodyPr/>
        <a:lstStyle/>
        <a:p>
          <a:endParaRPr lang="ru-RU"/>
        </a:p>
      </dgm:t>
    </dgm:pt>
    <dgm:pt modelId="{C2F396DF-14BA-41E7-A7A5-90FFA419D71E}" type="parTrans" cxnId="{E1B99A26-F750-488E-8CDD-096484E856D0}">
      <dgm:prSet/>
      <dgm:spPr/>
      <dgm:t>
        <a:bodyPr/>
        <a:lstStyle/>
        <a:p>
          <a:endParaRPr lang="ru-RU"/>
        </a:p>
      </dgm:t>
    </dgm:pt>
    <dgm:pt modelId="{5D86D66A-166E-49E5-B0BB-9328391D0F04}" type="sibTrans" cxnId="{E1B99A26-F750-488E-8CDD-096484E856D0}">
      <dgm:prSet/>
      <dgm:spPr/>
      <dgm:t>
        <a:bodyPr/>
        <a:lstStyle/>
        <a:p>
          <a:endParaRPr lang="ru-RU"/>
        </a:p>
      </dgm:t>
    </dgm:pt>
    <dgm:pt modelId="{97D0EC3C-09E1-4EA2-9129-22CC850E6F5A}">
      <dgm:prSet phldrT="[Текст]" phldr="1"/>
      <dgm:spPr/>
      <dgm:t>
        <a:bodyPr/>
        <a:lstStyle/>
        <a:p>
          <a:endParaRPr lang="ru-RU"/>
        </a:p>
      </dgm:t>
    </dgm:pt>
    <dgm:pt modelId="{85A857D4-B8B2-46E3-B59F-698BE62C327F}" type="parTrans" cxnId="{86BFE72B-CD17-4E8C-818C-D9ACB56851D3}">
      <dgm:prSet/>
      <dgm:spPr/>
      <dgm:t>
        <a:bodyPr/>
        <a:lstStyle/>
        <a:p>
          <a:endParaRPr lang="ru-RU"/>
        </a:p>
      </dgm:t>
    </dgm:pt>
    <dgm:pt modelId="{674494D0-D716-4A76-8831-9573A4F69E54}" type="sibTrans" cxnId="{86BFE72B-CD17-4E8C-818C-D9ACB56851D3}">
      <dgm:prSet/>
      <dgm:spPr/>
      <dgm:t>
        <a:bodyPr/>
        <a:lstStyle/>
        <a:p>
          <a:endParaRPr lang="ru-RU"/>
        </a:p>
      </dgm:t>
    </dgm:pt>
    <dgm:pt modelId="{6D5A48DF-7C50-455D-AA02-2DFC995AB271}">
      <dgm:prSet phldrT="[Текст]" phldr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A983DD65-7CB8-4683-9B4C-79357C6B2C48}" type="parTrans" cxnId="{7218A97C-B9B2-4FA5-8CC3-FFB53389E080}">
      <dgm:prSet/>
      <dgm:spPr/>
      <dgm:t>
        <a:bodyPr/>
        <a:lstStyle/>
        <a:p>
          <a:endParaRPr lang="ru-RU"/>
        </a:p>
      </dgm:t>
    </dgm:pt>
    <dgm:pt modelId="{4DB6C896-1413-4BB9-838C-0BFEAF04CD85}" type="sibTrans" cxnId="{7218A97C-B9B2-4FA5-8CC3-FFB53389E080}">
      <dgm:prSet/>
      <dgm:spPr/>
      <dgm:t>
        <a:bodyPr/>
        <a:lstStyle/>
        <a:p>
          <a:endParaRPr lang="ru-RU"/>
        </a:p>
      </dgm:t>
    </dgm:pt>
    <dgm:pt modelId="{8906A17C-C4D6-4EB1-8FB9-DE89FD5320A8}">
      <dgm:prSet phldrT="[Текст]" phldr="1"/>
      <dgm:spPr/>
      <dgm:t>
        <a:bodyPr/>
        <a:lstStyle/>
        <a:p>
          <a:endParaRPr lang="ru-RU" dirty="0"/>
        </a:p>
      </dgm:t>
    </dgm:pt>
    <dgm:pt modelId="{A96D909C-BCE6-41C3-B46E-59571314A21C}" type="parTrans" cxnId="{4769E486-63FD-4C71-92AA-8FF64558AC69}">
      <dgm:prSet/>
      <dgm:spPr/>
      <dgm:t>
        <a:bodyPr/>
        <a:lstStyle/>
        <a:p>
          <a:endParaRPr lang="ru-RU"/>
        </a:p>
      </dgm:t>
    </dgm:pt>
    <dgm:pt modelId="{B544C1A8-754D-4F5A-8FA8-0B52C92C9BCE}" type="sibTrans" cxnId="{4769E486-63FD-4C71-92AA-8FF64558AC69}">
      <dgm:prSet/>
      <dgm:spPr/>
      <dgm:t>
        <a:bodyPr/>
        <a:lstStyle/>
        <a:p>
          <a:endParaRPr lang="ru-RU"/>
        </a:p>
      </dgm:t>
    </dgm:pt>
    <dgm:pt modelId="{51A05823-F7EA-4642-B3BA-3DC31034EDE2}">
      <dgm:prSet phldrT="[Текст]" phldr="1"/>
      <dgm:spPr/>
      <dgm:t>
        <a:bodyPr/>
        <a:lstStyle/>
        <a:p>
          <a:endParaRPr lang="ru-RU"/>
        </a:p>
      </dgm:t>
    </dgm:pt>
    <dgm:pt modelId="{97BB57DB-F300-4E30-AE11-806AE29B0BAC}" type="parTrans" cxnId="{32BF316B-E20A-4257-89E3-82921925FF21}">
      <dgm:prSet/>
      <dgm:spPr/>
      <dgm:t>
        <a:bodyPr/>
        <a:lstStyle/>
        <a:p>
          <a:endParaRPr lang="ru-RU"/>
        </a:p>
      </dgm:t>
    </dgm:pt>
    <dgm:pt modelId="{44FF81D3-1185-4138-AA16-42FFC26719B2}" type="sibTrans" cxnId="{32BF316B-E20A-4257-89E3-82921925FF21}">
      <dgm:prSet/>
      <dgm:spPr/>
      <dgm:t>
        <a:bodyPr/>
        <a:lstStyle/>
        <a:p>
          <a:endParaRPr lang="ru-RU"/>
        </a:p>
      </dgm:t>
    </dgm:pt>
    <dgm:pt modelId="{F958D47F-EBDB-47B0-BBED-1E90977D1F7D}" type="pres">
      <dgm:prSet presAssocID="{FF5FD01E-AED3-4D1C-8759-00555D9E357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5F8D32-0F9D-4188-9E2A-F337D9B27601}" type="pres">
      <dgm:prSet presAssocID="{FF5FD01E-AED3-4D1C-8759-00555D9E3571}" presName="cycle" presStyleCnt="0"/>
      <dgm:spPr/>
    </dgm:pt>
    <dgm:pt modelId="{3748B6D9-BD01-4D87-838C-DAA5971399BB}" type="pres">
      <dgm:prSet presAssocID="{FF5FD01E-AED3-4D1C-8759-00555D9E3571}" presName="centerShape" presStyleCnt="0"/>
      <dgm:spPr/>
    </dgm:pt>
    <dgm:pt modelId="{D952B85A-22EB-4301-B926-DA483669EA48}" type="pres">
      <dgm:prSet presAssocID="{FF5FD01E-AED3-4D1C-8759-00555D9E3571}" presName="connSite" presStyleLbl="node1" presStyleIdx="0" presStyleCnt="4"/>
      <dgm:spPr/>
    </dgm:pt>
    <dgm:pt modelId="{709C3AC5-D840-45BC-B14D-481BD0143D43}" type="pres">
      <dgm:prSet presAssocID="{FF5FD01E-AED3-4D1C-8759-00555D9E3571}" presName="visible" presStyleLbl="node1" presStyleIdx="0" presStyleCnt="4"/>
      <dgm:spPr>
        <a:solidFill>
          <a:schemeClr val="accent5">
            <a:lumMod val="75000"/>
          </a:schemeClr>
        </a:solidFill>
      </dgm:spPr>
    </dgm:pt>
    <dgm:pt modelId="{AFC3F408-768A-4B20-9877-BF1DDFE83468}" type="pres">
      <dgm:prSet presAssocID="{ACC4E552-F48A-4FBF-BD6E-55926DE2F79E}" presName="Name25" presStyleLbl="parChTrans1D1" presStyleIdx="0" presStyleCnt="3"/>
      <dgm:spPr/>
      <dgm:t>
        <a:bodyPr/>
        <a:lstStyle/>
        <a:p>
          <a:endParaRPr lang="ru-RU"/>
        </a:p>
      </dgm:t>
    </dgm:pt>
    <dgm:pt modelId="{C5C61C5E-55CF-46A4-BF90-34CC288FD370}" type="pres">
      <dgm:prSet presAssocID="{0707BEC4-881C-4C87-9277-93CAF4F19E10}" presName="node" presStyleCnt="0"/>
      <dgm:spPr/>
    </dgm:pt>
    <dgm:pt modelId="{733ABCE0-7F4E-4FAB-A50F-C9E6D1D1F523}" type="pres">
      <dgm:prSet presAssocID="{0707BEC4-881C-4C87-9277-93CAF4F19E10}" presName="parentNode" presStyleLbl="node1" presStyleIdx="1" presStyleCnt="4" custLinFactNeighborX="-94055" custLinFactNeighborY="1216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CFD33-F192-4410-A67A-2965EB3B6DAE}" type="pres">
      <dgm:prSet presAssocID="{0707BEC4-881C-4C87-9277-93CAF4F19E10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3D598-790B-4C4B-BADA-E1645B1DE39C}" type="pres">
      <dgm:prSet presAssocID="{B64D26DA-CB38-4C4C-9F84-475CF0C6D003}" presName="Name25" presStyleLbl="parChTrans1D1" presStyleIdx="1" presStyleCnt="3"/>
      <dgm:spPr/>
      <dgm:t>
        <a:bodyPr/>
        <a:lstStyle/>
        <a:p>
          <a:endParaRPr lang="ru-RU"/>
        </a:p>
      </dgm:t>
    </dgm:pt>
    <dgm:pt modelId="{554945D6-1DF1-432D-9DA7-0AF73D58ACEC}" type="pres">
      <dgm:prSet presAssocID="{A5BB0853-9D12-4214-B948-906621D3FEBA}" presName="node" presStyleCnt="0"/>
      <dgm:spPr/>
    </dgm:pt>
    <dgm:pt modelId="{2A9DAEF0-61A6-4BFB-922A-80F3BF915A88}" type="pres">
      <dgm:prSet presAssocID="{A5BB0853-9D12-4214-B948-906621D3FEBA}" presName="parentNode" presStyleLbl="node1" presStyleIdx="2" presStyleCnt="4" custLinFactNeighborX="-30409" custLinFactNeighborY="105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250F0-D529-4DAA-A6E6-9C644DCFF8A6}" type="pres">
      <dgm:prSet presAssocID="{A5BB0853-9D12-4214-B948-906621D3FEBA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AEF83B-61E7-4AF0-B8F1-82F77C9D8CBB}" type="pres">
      <dgm:prSet presAssocID="{A983DD65-7CB8-4683-9B4C-79357C6B2C48}" presName="Name25" presStyleLbl="parChTrans1D1" presStyleIdx="2" presStyleCnt="3"/>
      <dgm:spPr/>
      <dgm:t>
        <a:bodyPr/>
        <a:lstStyle/>
        <a:p>
          <a:endParaRPr lang="ru-RU"/>
        </a:p>
      </dgm:t>
    </dgm:pt>
    <dgm:pt modelId="{7B254E2E-B137-4B97-AC44-B6A5934E98C9}" type="pres">
      <dgm:prSet presAssocID="{6D5A48DF-7C50-455D-AA02-2DFC995AB271}" presName="node" presStyleCnt="0"/>
      <dgm:spPr/>
    </dgm:pt>
    <dgm:pt modelId="{0B2F0FBC-7940-4D31-BA92-196F7A38F24F}" type="pres">
      <dgm:prSet presAssocID="{6D5A48DF-7C50-455D-AA02-2DFC995AB271}" presName="parentNode" presStyleLbl="node1" presStyleIdx="3" presStyleCnt="4" custLinFactX="-100000" custLinFactNeighborX="-152603" custLinFactNeighborY="471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6A0F1-DDBC-41AE-90F0-EB6C3FA7C45B}" type="pres">
      <dgm:prSet presAssocID="{6D5A48DF-7C50-455D-AA02-2DFC995AB271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18A97C-B9B2-4FA5-8CC3-FFB53389E080}" srcId="{FF5FD01E-AED3-4D1C-8759-00555D9E3571}" destId="{6D5A48DF-7C50-455D-AA02-2DFC995AB271}" srcOrd="2" destOrd="0" parTransId="{A983DD65-7CB8-4683-9B4C-79357C6B2C48}" sibTransId="{4DB6C896-1413-4BB9-838C-0BFEAF04CD85}"/>
    <dgm:cxn modelId="{E1B99A26-F750-488E-8CDD-096484E856D0}" srcId="{A5BB0853-9D12-4214-B948-906621D3FEBA}" destId="{DAE14191-2EE5-4CB6-AABA-6EEFB4D0B32D}" srcOrd="0" destOrd="0" parTransId="{C2F396DF-14BA-41E7-A7A5-90FFA419D71E}" sibTransId="{5D86D66A-166E-49E5-B0BB-9328391D0F04}"/>
    <dgm:cxn modelId="{4769E486-63FD-4C71-92AA-8FF64558AC69}" srcId="{6D5A48DF-7C50-455D-AA02-2DFC995AB271}" destId="{8906A17C-C4D6-4EB1-8FB9-DE89FD5320A8}" srcOrd="0" destOrd="0" parTransId="{A96D909C-BCE6-41C3-B46E-59571314A21C}" sibTransId="{B544C1A8-754D-4F5A-8FA8-0B52C92C9BCE}"/>
    <dgm:cxn modelId="{86BFE72B-CD17-4E8C-818C-D9ACB56851D3}" srcId="{A5BB0853-9D12-4214-B948-906621D3FEBA}" destId="{97D0EC3C-09E1-4EA2-9129-22CC850E6F5A}" srcOrd="1" destOrd="0" parTransId="{85A857D4-B8B2-46E3-B59F-698BE62C327F}" sibTransId="{674494D0-D716-4A76-8831-9573A4F69E54}"/>
    <dgm:cxn modelId="{9F868491-1F92-4928-8E1F-D5AAD88CACDD}" type="presOf" srcId="{97D0EC3C-09E1-4EA2-9129-22CC850E6F5A}" destId="{1CF250F0-D529-4DAA-A6E6-9C644DCFF8A6}" srcOrd="0" destOrd="1" presId="urn:microsoft.com/office/officeart/2005/8/layout/radial2"/>
    <dgm:cxn modelId="{14EC6D80-F724-4435-B042-0047F61E1DC3}" type="presOf" srcId="{8906A17C-C4D6-4EB1-8FB9-DE89FD5320A8}" destId="{91F6A0F1-DDBC-41AE-90F0-EB6C3FA7C45B}" srcOrd="0" destOrd="0" presId="urn:microsoft.com/office/officeart/2005/8/layout/radial2"/>
    <dgm:cxn modelId="{93915382-5767-408C-9C43-EA874EF55645}" type="presOf" srcId="{0707BEC4-881C-4C87-9277-93CAF4F19E10}" destId="{733ABCE0-7F4E-4FAB-A50F-C9E6D1D1F523}" srcOrd="0" destOrd="0" presId="urn:microsoft.com/office/officeart/2005/8/layout/radial2"/>
    <dgm:cxn modelId="{5C844FD1-3B55-436B-8A72-2B7AB9DEC122}" type="presOf" srcId="{51A05823-F7EA-4642-B3BA-3DC31034EDE2}" destId="{91F6A0F1-DDBC-41AE-90F0-EB6C3FA7C45B}" srcOrd="0" destOrd="1" presId="urn:microsoft.com/office/officeart/2005/8/layout/radial2"/>
    <dgm:cxn modelId="{0763D565-14A4-47BE-B616-5FD6FD68CE87}" srcId="{FF5FD01E-AED3-4D1C-8759-00555D9E3571}" destId="{0707BEC4-881C-4C87-9277-93CAF4F19E10}" srcOrd="0" destOrd="0" parTransId="{ACC4E552-F48A-4FBF-BD6E-55926DE2F79E}" sibTransId="{544A357F-0D98-4466-A932-3096ED578F4C}"/>
    <dgm:cxn modelId="{04E2A4A1-9D51-4BC5-9FBF-ED1F743CB178}" type="presOf" srcId="{DAE14191-2EE5-4CB6-AABA-6EEFB4D0B32D}" destId="{1CF250F0-D529-4DAA-A6E6-9C644DCFF8A6}" srcOrd="0" destOrd="0" presId="urn:microsoft.com/office/officeart/2005/8/layout/radial2"/>
    <dgm:cxn modelId="{3C95ED22-C51B-4234-9DDD-2E460070605B}" type="presOf" srcId="{FF5FD01E-AED3-4D1C-8759-00555D9E3571}" destId="{F958D47F-EBDB-47B0-BBED-1E90977D1F7D}" srcOrd="0" destOrd="0" presId="urn:microsoft.com/office/officeart/2005/8/layout/radial2"/>
    <dgm:cxn modelId="{3A08F5D5-8994-4334-983D-FCE9A26D4B6D}" srcId="{0707BEC4-881C-4C87-9277-93CAF4F19E10}" destId="{75E65710-2047-4119-A618-8A7D8EAF3CFC}" srcOrd="1" destOrd="0" parTransId="{D3C10F29-2A91-4985-A562-79D96BE9B3C7}" sibTransId="{6AB2A4D9-1984-4691-84B3-19B0C9474AD5}"/>
    <dgm:cxn modelId="{ECD3FD9B-BD9F-46BF-A6F9-530E830A3150}" type="presOf" srcId="{A983DD65-7CB8-4683-9B4C-79357C6B2C48}" destId="{B5AEF83B-61E7-4AF0-B8F1-82F77C9D8CBB}" srcOrd="0" destOrd="0" presId="urn:microsoft.com/office/officeart/2005/8/layout/radial2"/>
    <dgm:cxn modelId="{2EC22AAD-6F90-4593-A41D-84FD03672BE1}" type="presOf" srcId="{A5BB0853-9D12-4214-B948-906621D3FEBA}" destId="{2A9DAEF0-61A6-4BFB-922A-80F3BF915A88}" srcOrd="0" destOrd="0" presId="urn:microsoft.com/office/officeart/2005/8/layout/radial2"/>
    <dgm:cxn modelId="{B328EF36-FC7D-4EF0-A383-7AFAD83848D7}" type="presOf" srcId="{23DF01BC-57AA-42A5-9730-B555E27D36F1}" destId="{B15CFD33-F192-4410-A67A-2965EB3B6DAE}" srcOrd="0" destOrd="0" presId="urn:microsoft.com/office/officeart/2005/8/layout/radial2"/>
    <dgm:cxn modelId="{C4BFD8BA-C4FF-4076-A6A0-EF2987B94CE6}" type="presOf" srcId="{6D5A48DF-7C50-455D-AA02-2DFC995AB271}" destId="{0B2F0FBC-7940-4D31-BA92-196F7A38F24F}" srcOrd="0" destOrd="0" presId="urn:microsoft.com/office/officeart/2005/8/layout/radial2"/>
    <dgm:cxn modelId="{D7F473E1-F5B0-4EA8-806D-89952BA6A2A4}" type="presOf" srcId="{ACC4E552-F48A-4FBF-BD6E-55926DE2F79E}" destId="{AFC3F408-768A-4B20-9877-BF1DDFE83468}" srcOrd="0" destOrd="0" presId="urn:microsoft.com/office/officeart/2005/8/layout/radial2"/>
    <dgm:cxn modelId="{7F97CF4E-4B90-4A96-9042-08C64B263F1F}" type="presOf" srcId="{B64D26DA-CB38-4C4C-9F84-475CF0C6D003}" destId="{1FB3D598-790B-4C4B-BADA-E1645B1DE39C}" srcOrd="0" destOrd="0" presId="urn:microsoft.com/office/officeart/2005/8/layout/radial2"/>
    <dgm:cxn modelId="{8314DC91-1D09-4DEC-908B-794768B2BBF6}" srcId="{0707BEC4-881C-4C87-9277-93CAF4F19E10}" destId="{23DF01BC-57AA-42A5-9730-B555E27D36F1}" srcOrd="0" destOrd="0" parTransId="{40325DF8-7938-4B10-A673-12B0CFB869E0}" sibTransId="{1AE72C42-9D25-453A-AFF4-FE7A48101A86}"/>
    <dgm:cxn modelId="{32BF316B-E20A-4257-89E3-82921925FF21}" srcId="{6D5A48DF-7C50-455D-AA02-2DFC995AB271}" destId="{51A05823-F7EA-4642-B3BA-3DC31034EDE2}" srcOrd="1" destOrd="0" parTransId="{97BB57DB-F300-4E30-AE11-806AE29B0BAC}" sibTransId="{44FF81D3-1185-4138-AA16-42FFC26719B2}"/>
    <dgm:cxn modelId="{F38F1E83-2754-4902-9053-AFB40253A6C3}" srcId="{FF5FD01E-AED3-4D1C-8759-00555D9E3571}" destId="{A5BB0853-9D12-4214-B948-906621D3FEBA}" srcOrd="1" destOrd="0" parTransId="{B64D26DA-CB38-4C4C-9F84-475CF0C6D003}" sibTransId="{4D876B82-EA09-4CC2-B8C1-82BCDE56DA8D}"/>
    <dgm:cxn modelId="{76DFA071-4CA4-46A5-87BF-18ECDF8E07A5}" type="presOf" srcId="{75E65710-2047-4119-A618-8A7D8EAF3CFC}" destId="{B15CFD33-F192-4410-A67A-2965EB3B6DAE}" srcOrd="0" destOrd="1" presId="urn:microsoft.com/office/officeart/2005/8/layout/radial2"/>
    <dgm:cxn modelId="{D330CB07-2B3F-49CA-A358-83A2FBB083BC}" type="presParOf" srcId="{F958D47F-EBDB-47B0-BBED-1E90977D1F7D}" destId="{B05F8D32-0F9D-4188-9E2A-F337D9B27601}" srcOrd="0" destOrd="0" presId="urn:microsoft.com/office/officeart/2005/8/layout/radial2"/>
    <dgm:cxn modelId="{D5042E66-974D-413F-B016-6BC076575DCD}" type="presParOf" srcId="{B05F8D32-0F9D-4188-9E2A-F337D9B27601}" destId="{3748B6D9-BD01-4D87-838C-DAA5971399BB}" srcOrd="0" destOrd="0" presId="urn:microsoft.com/office/officeart/2005/8/layout/radial2"/>
    <dgm:cxn modelId="{60B1E49F-0665-432C-86BB-8649CD12BAD1}" type="presParOf" srcId="{3748B6D9-BD01-4D87-838C-DAA5971399BB}" destId="{D952B85A-22EB-4301-B926-DA483669EA48}" srcOrd="0" destOrd="0" presId="urn:microsoft.com/office/officeart/2005/8/layout/radial2"/>
    <dgm:cxn modelId="{8BF48F23-CB8A-454E-AC07-D75085D5BBBA}" type="presParOf" srcId="{3748B6D9-BD01-4D87-838C-DAA5971399BB}" destId="{709C3AC5-D840-45BC-B14D-481BD0143D43}" srcOrd="1" destOrd="0" presId="urn:microsoft.com/office/officeart/2005/8/layout/radial2"/>
    <dgm:cxn modelId="{AE37E4E0-8449-4BCE-A8A3-71CF80C50590}" type="presParOf" srcId="{B05F8D32-0F9D-4188-9E2A-F337D9B27601}" destId="{AFC3F408-768A-4B20-9877-BF1DDFE83468}" srcOrd="1" destOrd="0" presId="urn:microsoft.com/office/officeart/2005/8/layout/radial2"/>
    <dgm:cxn modelId="{CAADC912-5F04-4F62-BF05-9C8CE3C4A2E8}" type="presParOf" srcId="{B05F8D32-0F9D-4188-9E2A-F337D9B27601}" destId="{C5C61C5E-55CF-46A4-BF90-34CC288FD370}" srcOrd="2" destOrd="0" presId="urn:microsoft.com/office/officeart/2005/8/layout/radial2"/>
    <dgm:cxn modelId="{9B461449-03A9-4F5E-BE9A-D8BD3867E98B}" type="presParOf" srcId="{C5C61C5E-55CF-46A4-BF90-34CC288FD370}" destId="{733ABCE0-7F4E-4FAB-A50F-C9E6D1D1F523}" srcOrd="0" destOrd="0" presId="urn:microsoft.com/office/officeart/2005/8/layout/radial2"/>
    <dgm:cxn modelId="{7B2BF506-EB97-4054-859D-221EEBEFE95F}" type="presParOf" srcId="{C5C61C5E-55CF-46A4-BF90-34CC288FD370}" destId="{B15CFD33-F192-4410-A67A-2965EB3B6DAE}" srcOrd="1" destOrd="0" presId="urn:microsoft.com/office/officeart/2005/8/layout/radial2"/>
    <dgm:cxn modelId="{80590A65-ABD2-47AA-9161-CAF25E84915B}" type="presParOf" srcId="{B05F8D32-0F9D-4188-9E2A-F337D9B27601}" destId="{1FB3D598-790B-4C4B-BADA-E1645B1DE39C}" srcOrd="3" destOrd="0" presId="urn:microsoft.com/office/officeart/2005/8/layout/radial2"/>
    <dgm:cxn modelId="{84438286-30E5-4C07-8917-F1B4E5A39B24}" type="presParOf" srcId="{B05F8D32-0F9D-4188-9E2A-F337D9B27601}" destId="{554945D6-1DF1-432D-9DA7-0AF73D58ACEC}" srcOrd="4" destOrd="0" presId="urn:microsoft.com/office/officeart/2005/8/layout/radial2"/>
    <dgm:cxn modelId="{224A3626-C842-4CB9-B984-188AE0510B83}" type="presParOf" srcId="{554945D6-1DF1-432D-9DA7-0AF73D58ACEC}" destId="{2A9DAEF0-61A6-4BFB-922A-80F3BF915A88}" srcOrd="0" destOrd="0" presId="urn:microsoft.com/office/officeart/2005/8/layout/radial2"/>
    <dgm:cxn modelId="{DE1F92BA-4A1D-416F-AF0E-C37DFA7E098B}" type="presParOf" srcId="{554945D6-1DF1-432D-9DA7-0AF73D58ACEC}" destId="{1CF250F0-D529-4DAA-A6E6-9C644DCFF8A6}" srcOrd="1" destOrd="0" presId="urn:microsoft.com/office/officeart/2005/8/layout/radial2"/>
    <dgm:cxn modelId="{9AFE4CF6-0717-456A-8534-EFE96C4F9A25}" type="presParOf" srcId="{B05F8D32-0F9D-4188-9E2A-F337D9B27601}" destId="{B5AEF83B-61E7-4AF0-B8F1-82F77C9D8CBB}" srcOrd="5" destOrd="0" presId="urn:microsoft.com/office/officeart/2005/8/layout/radial2"/>
    <dgm:cxn modelId="{1BDA5481-545A-4CB2-907B-316C550B028D}" type="presParOf" srcId="{B05F8D32-0F9D-4188-9E2A-F337D9B27601}" destId="{7B254E2E-B137-4B97-AC44-B6A5934E98C9}" srcOrd="6" destOrd="0" presId="urn:microsoft.com/office/officeart/2005/8/layout/radial2"/>
    <dgm:cxn modelId="{FE6CBD5F-6313-406A-9B44-E42C660FD78D}" type="presParOf" srcId="{7B254E2E-B137-4B97-AC44-B6A5934E98C9}" destId="{0B2F0FBC-7940-4D31-BA92-196F7A38F24F}" srcOrd="0" destOrd="0" presId="urn:microsoft.com/office/officeart/2005/8/layout/radial2"/>
    <dgm:cxn modelId="{242C7680-D990-499F-A3E4-88D0B62D01B9}" type="presParOf" srcId="{7B254E2E-B137-4B97-AC44-B6A5934E98C9}" destId="{91F6A0F1-DDBC-41AE-90F0-EB6C3FA7C45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5FD01E-AED3-4D1C-8759-00555D9E3571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07BEC4-881C-4C87-9277-93CAF4F19E10}">
      <dgm:prSet phldrT="[Текст]" phldr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ACC4E552-F48A-4FBF-BD6E-55926DE2F79E}" type="parTrans" cxnId="{0763D565-14A4-47BE-B616-5FD6FD68CE87}">
      <dgm:prSet/>
      <dgm:spPr/>
      <dgm:t>
        <a:bodyPr/>
        <a:lstStyle/>
        <a:p>
          <a:endParaRPr lang="ru-RU"/>
        </a:p>
      </dgm:t>
    </dgm:pt>
    <dgm:pt modelId="{544A357F-0D98-4466-A932-3096ED578F4C}" type="sibTrans" cxnId="{0763D565-14A4-47BE-B616-5FD6FD68CE87}">
      <dgm:prSet/>
      <dgm:spPr/>
      <dgm:t>
        <a:bodyPr/>
        <a:lstStyle/>
        <a:p>
          <a:endParaRPr lang="ru-RU"/>
        </a:p>
      </dgm:t>
    </dgm:pt>
    <dgm:pt modelId="{23DF01BC-57AA-42A5-9730-B555E27D36F1}">
      <dgm:prSet phldrT="[Текст]" phldr="1"/>
      <dgm:spPr/>
      <dgm:t>
        <a:bodyPr/>
        <a:lstStyle/>
        <a:p>
          <a:endParaRPr lang="ru-RU"/>
        </a:p>
      </dgm:t>
    </dgm:pt>
    <dgm:pt modelId="{40325DF8-7938-4B10-A673-12B0CFB869E0}" type="parTrans" cxnId="{8314DC91-1D09-4DEC-908B-794768B2BBF6}">
      <dgm:prSet/>
      <dgm:spPr/>
      <dgm:t>
        <a:bodyPr/>
        <a:lstStyle/>
        <a:p>
          <a:endParaRPr lang="ru-RU"/>
        </a:p>
      </dgm:t>
    </dgm:pt>
    <dgm:pt modelId="{1AE72C42-9D25-453A-AFF4-FE7A48101A86}" type="sibTrans" cxnId="{8314DC91-1D09-4DEC-908B-794768B2BBF6}">
      <dgm:prSet/>
      <dgm:spPr/>
      <dgm:t>
        <a:bodyPr/>
        <a:lstStyle/>
        <a:p>
          <a:endParaRPr lang="ru-RU"/>
        </a:p>
      </dgm:t>
    </dgm:pt>
    <dgm:pt modelId="{75E65710-2047-4119-A618-8A7D8EAF3CFC}">
      <dgm:prSet phldrT="[Текст]" phldr="1"/>
      <dgm:spPr/>
      <dgm:t>
        <a:bodyPr/>
        <a:lstStyle/>
        <a:p>
          <a:endParaRPr lang="ru-RU"/>
        </a:p>
      </dgm:t>
    </dgm:pt>
    <dgm:pt modelId="{D3C10F29-2A91-4985-A562-79D96BE9B3C7}" type="parTrans" cxnId="{3A08F5D5-8994-4334-983D-FCE9A26D4B6D}">
      <dgm:prSet/>
      <dgm:spPr/>
      <dgm:t>
        <a:bodyPr/>
        <a:lstStyle/>
        <a:p>
          <a:endParaRPr lang="ru-RU"/>
        </a:p>
      </dgm:t>
    </dgm:pt>
    <dgm:pt modelId="{6AB2A4D9-1984-4691-84B3-19B0C9474AD5}" type="sibTrans" cxnId="{3A08F5D5-8994-4334-983D-FCE9A26D4B6D}">
      <dgm:prSet/>
      <dgm:spPr/>
      <dgm:t>
        <a:bodyPr/>
        <a:lstStyle/>
        <a:p>
          <a:endParaRPr lang="ru-RU"/>
        </a:p>
      </dgm:t>
    </dgm:pt>
    <dgm:pt modelId="{A5BB0853-9D12-4214-B948-906621D3FEBA}">
      <dgm:prSet phldrT="[Текст]" phldr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B64D26DA-CB38-4C4C-9F84-475CF0C6D003}" type="parTrans" cxnId="{F38F1E83-2754-4902-9053-AFB40253A6C3}">
      <dgm:prSet/>
      <dgm:spPr/>
      <dgm:t>
        <a:bodyPr/>
        <a:lstStyle/>
        <a:p>
          <a:endParaRPr lang="ru-RU"/>
        </a:p>
      </dgm:t>
    </dgm:pt>
    <dgm:pt modelId="{4D876B82-EA09-4CC2-B8C1-82BCDE56DA8D}" type="sibTrans" cxnId="{F38F1E83-2754-4902-9053-AFB40253A6C3}">
      <dgm:prSet/>
      <dgm:spPr/>
      <dgm:t>
        <a:bodyPr/>
        <a:lstStyle/>
        <a:p>
          <a:endParaRPr lang="ru-RU"/>
        </a:p>
      </dgm:t>
    </dgm:pt>
    <dgm:pt modelId="{DAE14191-2EE5-4CB6-AABA-6EEFB4D0B32D}">
      <dgm:prSet phldrT="[Текст]" phldr="1"/>
      <dgm:spPr/>
      <dgm:t>
        <a:bodyPr/>
        <a:lstStyle/>
        <a:p>
          <a:endParaRPr lang="ru-RU"/>
        </a:p>
      </dgm:t>
    </dgm:pt>
    <dgm:pt modelId="{C2F396DF-14BA-41E7-A7A5-90FFA419D71E}" type="parTrans" cxnId="{E1B99A26-F750-488E-8CDD-096484E856D0}">
      <dgm:prSet/>
      <dgm:spPr/>
      <dgm:t>
        <a:bodyPr/>
        <a:lstStyle/>
        <a:p>
          <a:endParaRPr lang="ru-RU"/>
        </a:p>
      </dgm:t>
    </dgm:pt>
    <dgm:pt modelId="{5D86D66A-166E-49E5-B0BB-9328391D0F04}" type="sibTrans" cxnId="{E1B99A26-F750-488E-8CDD-096484E856D0}">
      <dgm:prSet/>
      <dgm:spPr/>
      <dgm:t>
        <a:bodyPr/>
        <a:lstStyle/>
        <a:p>
          <a:endParaRPr lang="ru-RU"/>
        </a:p>
      </dgm:t>
    </dgm:pt>
    <dgm:pt modelId="{97D0EC3C-09E1-4EA2-9129-22CC850E6F5A}">
      <dgm:prSet phldrT="[Текст]" phldr="1"/>
      <dgm:spPr/>
      <dgm:t>
        <a:bodyPr/>
        <a:lstStyle/>
        <a:p>
          <a:endParaRPr lang="ru-RU"/>
        </a:p>
      </dgm:t>
    </dgm:pt>
    <dgm:pt modelId="{85A857D4-B8B2-46E3-B59F-698BE62C327F}" type="parTrans" cxnId="{86BFE72B-CD17-4E8C-818C-D9ACB56851D3}">
      <dgm:prSet/>
      <dgm:spPr/>
      <dgm:t>
        <a:bodyPr/>
        <a:lstStyle/>
        <a:p>
          <a:endParaRPr lang="ru-RU"/>
        </a:p>
      </dgm:t>
    </dgm:pt>
    <dgm:pt modelId="{674494D0-D716-4A76-8831-9573A4F69E54}" type="sibTrans" cxnId="{86BFE72B-CD17-4E8C-818C-D9ACB56851D3}">
      <dgm:prSet/>
      <dgm:spPr/>
      <dgm:t>
        <a:bodyPr/>
        <a:lstStyle/>
        <a:p>
          <a:endParaRPr lang="ru-RU"/>
        </a:p>
      </dgm:t>
    </dgm:pt>
    <dgm:pt modelId="{6D5A48DF-7C50-455D-AA02-2DFC995AB271}">
      <dgm:prSet phldrT="[Текст]" phldr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A983DD65-7CB8-4683-9B4C-79357C6B2C48}" type="parTrans" cxnId="{7218A97C-B9B2-4FA5-8CC3-FFB53389E080}">
      <dgm:prSet/>
      <dgm:spPr/>
      <dgm:t>
        <a:bodyPr/>
        <a:lstStyle/>
        <a:p>
          <a:endParaRPr lang="ru-RU"/>
        </a:p>
      </dgm:t>
    </dgm:pt>
    <dgm:pt modelId="{4DB6C896-1413-4BB9-838C-0BFEAF04CD85}" type="sibTrans" cxnId="{7218A97C-B9B2-4FA5-8CC3-FFB53389E080}">
      <dgm:prSet/>
      <dgm:spPr/>
      <dgm:t>
        <a:bodyPr/>
        <a:lstStyle/>
        <a:p>
          <a:endParaRPr lang="ru-RU"/>
        </a:p>
      </dgm:t>
    </dgm:pt>
    <dgm:pt modelId="{8906A17C-C4D6-4EB1-8FB9-DE89FD5320A8}">
      <dgm:prSet phldrT="[Текст]" phldr="1"/>
      <dgm:spPr/>
      <dgm:t>
        <a:bodyPr/>
        <a:lstStyle/>
        <a:p>
          <a:endParaRPr lang="ru-RU"/>
        </a:p>
      </dgm:t>
    </dgm:pt>
    <dgm:pt modelId="{A96D909C-BCE6-41C3-B46E-59571314A21C}" type="parTrans" cxnId="{4769E486-63FD-4C71-92AA-8FF64558AC69}">
      <dgm:prSet/>
      <dgm:spPr/>
      <dgm:t>
        <a:bodyPr/>
        <a:lstStyle/>
        <a:p>
          <a:endParaRPr lang="ru-RU"/>
        </a:p>
      </dgm:t>
    </dgm:pt>
    <dgm:pt modelId="{B544C1A8-754D-4F5A-8FA8-0B52C92C9BCE}" type="sibTrans" cxnId="{4769E486-63FD-4C71-92AA-8FF64558AC69}">
      <dgm:prSet/>
      <dgm:spPr/>
      <dgm:t>
        <a:bodyPr/>
        <a:lstStyle/>
        <a:p>
          <a:endParaRPr lang="ru-RU"/>
        </a:p>
      </dgm:t>
    </dgm:pt>
    <dgm:pt modelId="{51A05823-F7EA-4642-B3BA-3DC31034EDE2}">
      <dgm:prSet phldrT="[Текст]" phldr="1"/>
      <dgm:spPr/>
      <dgm:t>
        <a:bodyPr/>
        <a:lstStyle/>
        <a:p>
          <a:endParaRPr lang="ru-RU"/>
        </a:p>
      </dgm:t>
    </dgm:pt>
    <dgm:pt modelId="{97BB57DB-F300-4E30-AE11-806AE29B0BAC}" type="parTrans" cxnId="{32BF316B-E20A-4257-89E3-82921925FF21}">
      <dgm:prSet/>
      <dgm:spPr/>
      <dgm:t>
        <a:bodyPr/>
        <a:lstStyle/>
        <a:p>
          <a:endParaRPr lang="ru-RU"/>
        </a:p>
      </dgm:t>
    </dgm:pt>
    <dgm:pt modelId="{44FF81D3-1185-4138-AA16-42FFC26719B2}" type="sibTrans" cxnId="{32BF316B-E20A-4257-89E3-82921925FF21}">
      <dgm:prSet/>
      <dgm:spPr/>
      <dgm:t>
        <a:bodyPr/>
        <a:lstStyle/>
        <a:p>
          <a:endParaRPr lang="ru-RU"/>
        </a:p>
      </dgm:t>
    </dgm:pt>
    <dgm:pt modelId="{F958D47F-EBDB-47B0-BBED-1E90977D1F7D}" type="pres">
      <dgm:prSet presAssocID="{FF5FD01E-AED3-4D1C-8759-00555D9E357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5F8D32-0F9D-4188-9E2A-F337D9B27601}" type="pres">
      <dgm:prSet presAssocID="{FF5FD01E-AED3-4D1C-8759-00555D9E3571}" presName="cycle" presStyleCnt="0"/>
      <dgm:spPr/>
    </dgm:pt>
    <dgm:pt modelId="{3748B6D9-BD01-4D87-838C-DAA5971399BB}" type="pres">
      <dgm:prSet presAssocID="{FF5FD01E-AED3-4D1C-8759-00555D9E3571}" presName="centerShape" presStyleCnt="0"/>
      <dgm:spPr/>
    </dgm:pt>
    <dgm:pt modelId="{D952B85A-22EB-4301-B926-DA483669EA48}" type="pres">
      <dgm:prSet presAssocID="{FF5FD01E-AED3-4D1C-8759-00555D9E3571}" presName="connSite" presStyleLbl="node1" presStyleIdx="0" presStyleCnt="4"/>
      <dgm:spPr/>
    </dgm:pt>
    <dgm:pt modelId="{709C3AC5-D840-45BC-B14D-481BD0143D43}" type="pres">
      <dgm:prSet presAssocID="{FF5FD01E-AED3-4D1C-8759-00555D9E3571}" presName="visible" presStyleLbl="node1" presStyleIdx="0" presStyleCnt="4"/>
      <dgm:spPr>
        <a:solidFill>
          <a:schemeClr val="accent1">
            <a:lumMod val="60000"/>
            <a:lumOff val="40000"/>
          </a:schemeClr>
        </a:solidFill>
      </dgm:spPr>
    </dgm:pt>
    <dgm:pt modelId="{AFC3F408-768A-4B20-9877-BF1DDFE83468}" type="pres">
      <dgm:prSet presAssocID="{ACC4E552-F48A-4FBF-BD6E-55926DE2F79E}" presName="Name25" presStyleLbl="parChTrans1D1" presStyleIdx="0" presStyleCnt="3"/>
      <dgm:spPr/>
      <dgm:t>
        <a:bodyPr/>
        <a:lstStyle/>
        <a:p>
          <a:endParaRPr lang="ru-RU"/>
        </a:p>
      </dgm:t>
    </dgm:pt>
    <dgm:pt modelId="{C5C61C5E-55CF-46A4-BF90-34CC288FD370}" type="pres">
      <dgm:prSet presAssocID="{0707BEC4-881C-4C87-9277-93CAF4F19E10}" presName="node" presStyleCnt="0"/>
      <dgm:spPr/>
    </dgm:pt>
    <dgm:pt modelId="{733ABCE0-7F4E-4FAB-A50F-C9E6D1D1F523}" type="pres">
      <dgm:prSet presAssocID="{0707BEC4-881C-4C87-9277-93CAF4F19E10}" presName="parentNode" presStyleLbl="node1" presStyleIdx="1" presStyleCnt="4" custLinFactX="-89605" custLinFactNeighborX="-100000" custLinFactNeighborY="55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CFD33-F192-4410-A67A-2965EB3B6DAE}" type="pres">
      <dgm:prSet presAssocID="{0707BEC4-881C-4C87-9277-93CAF4F19E10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3D598-790B-4C4B-BADA-E1645B1DE39C}" type="pres">
      <dgm:prSet presAssocID="{B64D26DA-CB38-4C4C-9F84-475CF0C6D003}" presName="Name25" presStyleLbl="parChTrans1D1" presStyleIdx="1" presStyleCnt="3"/>
      <dgm:spPr/>
      <dgm:t>
        <a:bodyPr/>
        <a:lstStyle/>
        <a:p>
          <a:endParaRPr lang="ru-RU"/>
        </a:p>
      </dgm:t>
    </dgm:pt>
    <dgm:pt modelId="{554945D6-1DF1-432D-9DA7-0AF73D58ACEC}" type="pres">
      <dgm:prSet presAssocID="{A5BB0853-9D12-4214-B948-906621D3FEBA}" presName="node" presStyleCnt="0"/>
      <dgm:spPr/>
    </dgm:pt>
    <dgm:pt modelId="{2A9DAEF0-61A6-4BFB-922A-80F3BF915A88}" type="pres">
      <dgm:prSet presAssocID="{A5BB0853-9D12-4214-B948-906621D3FEBA}" presName="parentNode" presStyleLbl="node1" presStyleIdx="2" presStyleCnt="4" custLinFactY="-85338" custLinFactNeighborX="79585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250F0-D529-4DAA-A6E6-9C644DCFF8A6}" type="pres">
      <dgm:prSet presAssocID="{A5BB0853-9D12-4214-B948-906621D3FEBA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AEF83B-61E7-4AF0-B8F1-82F77C9D8CBB}" type="pres">
      <dgm:prSet presAssocID="{A983DD65-7CB8-4683-9B4C-79357C6B2C48}" presName="Name25" presStyleLbl="parChTrans1D1" presStyleIdx="2" presStyleCnt="3"/>
      <dgm:spPr/>
      <dgm:t>
        <a:bodyPr/>
        <a:lstStyle/>
        <a:p>
          <a:endParaRPr lang="ru-RU"/>
        </a:p>
      </dgm:t>
    </dgm:pt>
    <dgm:pt modelId="{7B254E2E-B137-4B97-AC44-B6A5934E98C9}" type="pres">
      <dgm:prSet presAssocID="{6D5A48DF-7C50-455D-AA02-2DFC995AB271}" presName="node" presStyleCnt="0"/>
      <dgm:spPr/>
    </dgm:pt>
    <dgm:pt modelId="{0B2F0FBC-7940-4D31-BA92-196F7A38F24F}" type="pres">
      <dgm:prSet presAssocID="{6D5A48DF-7C50-455D-AA02-2DFC995AB271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6A0F1-DDBC-41AE-90F0-EB6C3FA7C45B}" type="pres">
      <dgm:prSet presAssocID="{6D5A48DF-7C50-455D-AA02-2DFC995AB271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8A0960-A767-4BA4-943E-5D9F20358A10}" type="presOf" srcId="{ACC4E552-F48A-4FBF-BD6E-55926DE2F79E}" destId="{AFC3F408-768A-4B20-9877-BF1DDFE83468}" srcOrd="0" destOrd="0" presId="urn:microsoft.com/office/officeart/2005/8/layout/radial2"/>
    <dgm:cxn modelId="{7218A97C-B9B2-4FA5-8CC3-FFB53389E080}" srcId="{FF5FD01E-AED3-4D1C-8759-00555D9E3571}" destId="{6D5A48DF-7C50-455D-AA02-2DFC995AB271}" srcOrd="2" destOrd="0" parTransId="{A983DD65-7CB8-4683-9B4C-79357C6B2C48}" sibTransId="{4DB6C896-1413-4BB9-838C-0BFEAF04CD85}"/>
    <dgm:cxn modelId="{E1B99A26-F750-488E-8CDD-096484E856D0}" srcId="{A5BB0853-9D12-4214-B948-906621D3FEBA}" destId="{DAE14191-2EE5-4CB6-AABA-6EEFB4D0B32D}" srcOrd="0" destOrd="0" parTransId="{C2F396DF-14BA-41E7-A7A5-90FFA419D71E}" sibTransId="{5D86D66A-166E-49E5-B0BB-9328391D0F04}"/>
    <dgm:cxn modelId="{4769E486-63FD-4C71-92AA-8FF64558AC69}" srcId="{6D5A48DF-7C50-455D-AA02-2DFC995AB271}" destId="{8906A17C-C4D6-4EB1-8FB9-DE89FD5320A8}" srcOrd="0" destOrd="0" parTransId="{A96D909C-BCE6-41C3-B46E-59571314A21C}" sibTransId="{B544C1A8-754D-4F5A-8FA8-0B52C92C9BCE}"/>
    <dgm:cxn modelId="{86BFE72B-CD17-4E8C-818C-D9ACB56851D3}" srcId="{A5BB0853-9D12-4214-B948-906621D3FEBA}" destId="{97D0EC3C-09E1-4EA2-9129-22CC850E6F5A}" srcOrd="1" destOrd="0" parTransId="{85A857D4-B8B2-46E3-B59F-698BE62C327F}" sibTransId="{674494D0-D716-4A76-8831-9573A4F69E54}"/>
    <dgm:cxn modelId="{BBF48CA4-46DE-4558-9576-05050701A5C3}" type="presOf" srcId="{FF5FD01E-AED3-4D1C-8759-00555D9E3571}" destId="{F958D47F-EBDB-47B0-BBED-1E90977D1F7D}" srcOrd="0" destOrd="0" presId="urn:microsoft.com/office/officeart/2005/8/layout/radial2"/>
    <dgm:cxn modelId="{0763D565-14A4-47BE-B616-5FD6FD68CE87}" srcId="{FF5FD01E-AED3-4D1C-8759-00555D9E3571}" destId="{0707BEC4-881C-4C87-9277-93CAF4F19E10}" srcOrd="0" destOrd="0" parTransId="{ACC4E552-F48A-4FBF-BD6E-55926DE2F79E}" sibTransId="{544A357F-0D98-4466-A932-3096ED578F4C}"/>
    <dgm:cxn modelId="{0F06AFCE-201A-41B8-9A9E-540C04ECEEB1}" type="presOf" srcId="{97D0EC3C-09E1-4EA2-9129-22CC850E6F5A}" destId="{1CF250F0-D529-4DAA-A6E6-9C644DCFF8A6}" srcOrd="0" destOrd="1" presId="urn:microsoft.com/office/officeart/2005/8/layout/radial2"/>
    <dgm:cxn modelId="{7FB7A51F-D677-4A31-80FC-DA500A7141F8}" type="presOf" srcId="{6D5A48DF-7C50-455D-AA02-2DFC995AB271}" destId="{0B2F0FBC-7940-4D31-BA92-196F7A38F24F}" srcOrd="0" destOrd="0" presId="urn:microsoft.com/office/officeart/2005/8/layout/radial2"/>
    <dgm:cxn modelId="{3A08F5D5-8994-4334-983D-FCE9A26D4B6D}" srcId="{0707BEC4-881C-4C87-9277-93CAF4F19E10}" destId="{75E65710-2047-4119-A618-8A7D8EAF3CFC}" srcOrd="1" destOrd="0" parTransId="{D3C10F29-2A91-4985-A562-79D96BE9B3C7}" sibTransId="{6AB2A4D9-1984-4691-84B3-19B0C9474AD5}"/>
    <dgm:cxn modelId="{04F60112-B976-493E-AA79-63F917052856}" type="presOf" srcId="{DAE14191-2EE5-4CB6-AABA-6EEFB4D0B32D}" destId="{1CF250F0-D529-4DAA-A6E6-9C644DCFF8A6}" srcOrd="0" destOrd="0" presId="urn:microsoft.com/office/officeart/2005/8/layout/radial2"/>
    <dgm:cxn modelId="{2CF7D3EE-653D-4F2B-8854-CF8769BF8BC9}" type="presOf" srcId="{51A05823-F7EA-4642-B3BA-3DC31034EDE2}" destId="{91F6A0F1-DDBC-41AE-90F0-EB6C3FA7C45B}" srcOrd="0" destOrd="1" presId="urn:microsoft.com/office/officeart/2005/8/layout/radial2"/>
    <dgm:cxn modelId="{8314DC91-1D09-4DEC-908B-794768B2BBF6}" srcId="{0707BEC4-881C-4C87-9277-93CAF4F19E10}" destId="{23DF01BC-57AA-42A5-9730-B555E27D36F1}" srcOrd="0" destOrd="0" parTransId="{40325DF8-7938-4B10-A673-12B0CFB869E0}" sibTransId="{1AE72C42-9D25-453A-AFF4-FE7A48101A86}"/>
    <dgm:cxn modelId="{32BF316B-E20A-4257-89E3-82921925FF21}" srcId="{6D5A48DF-7C50-455D-AA02-2DFC995AB271}" destId="{51A05823-F7EA-4642-B3BA-3DC31034EDE2}" srcOrd="1" destOrd="0" parTransId="{97BB57DB-F300-4E30-AE11-806AE29B0BAC}" sibTransId="{44FF81D3-1185-4138-AA16-42FFC26719B2}"/>
    <dgm:cxn modelId="{0E9E169B-7A3E-41F6-9833-8076BAAE31E1}" type="presOf" srcId="{0707BEC4-881C-4C87-9277-93CAF4F19E10}" destId="{733ABCE0-7F4E-4FAB-A50F-C9E6D1D1F523}" srcOrd="0" destOrd="0" presId="urn:microsoft.com/office/officeart/2005/8/layout/radial2"/>
    <dgm:cxn modelId="{76634344-9330-496F-BA1D-89B796F7B655}" type="presOf" srcId="{B64D26DA-CB38-4C4C-9F84-475CF0C6D003}" destId="{1FB3D598-790B-4C4B-BADA-E1645B1DE39C}" srcOrd="0" destOrd="0" presId="urn:microsoft.com/office/officeart/2005/8/layout/radial2"/>
    <dgm:cxn modelId="{F38F1E83-2754-4902-9053-AFB40253A6C3}" srcId="{FF5FD01E-AED3-4D1C-8759-00555D9E3571}" destId="{A5BB0853-9D12-4214-B948-906621D3FEBA}" srcOrd="1" destOrd="0" parTransId="{B64D26DA-CB38-4C4C-9F84-475CF0C6D003}" sibTransId="{4D876B82-EA09-4CC2-B8C1-82BCDE56DA8D}"/>
    <dgm:cxn modelId="{15D19A68-A047-4AEC-9664-33A48E6DB86A}" type="presOf" srcId="{A5BB0853-9D12-4214-B948-906621D3FEBA}" destId="{2A9DAEF0-61A6-4BFB-922A-80F3BF915A88}" srcOrd="0" destOrd="0" presId="urn:microsoft.com/office/officeart/2005/8/layout/radial2"/>
    <dgm:cxn modelId="{7B210524-BE44-4B60-9328-5EA27C506BDA}" type="presOf" srcId="{A983DD65-7CB8-4683-9B4C-79357C6B2C48}" destId="{B5AEF83B-61E7-4AF0-B8F1-82F77C9D8CBB}" srcOrd="0" destOrd="0" presId="urn:microsoft.com/office/officeart/2005/8/layout/radial2"/>
    <dgm:cxn modelId="{540B18ED-3E2E-45C3-8F0B-4FD9D3C714F0}" type="presOf" srcId="{8906A17C-C4D6-4EB1-8FB9-DE89FD5320A8}" destId="{91F6A0F1-DDBC-41AE-90F0-EB6C3FA7C45B}" srcOrd="0" destOrd="0" presId="urn:microsoft.com/office/officeart/2005/8/layout/radial2"/>
    <dgm:cxn modelId="{8EDF0273-EA82-4EF5-9982-0B89E8CB8041}" type="presOf" srcId="{23DF01BC-57AA-42A5-9730-B555E27D36F1}" destId="{B15CFD33-F192-4410-A67A-2965EB3B6DAE}" srcOrd="0" destOrd="0" presId="urn:microsoft.com/office/officeart/2005/8/layout/radial2"/>
    <dgm:cxn modelId="{0E897082-1EE7-4C97-8D17-CD92FFC5345D}" type="presOf" srcId="{75E65710-2047-4119-A618-8A7D8EAF3CFC}" destId="{B15CFD33-F192-4410-A67A-2965EB3B6DAE}" srcOrd="0" destOrd="1" presId="urn:microsoft.com/office/officeart/2005/8/layout/radial2"/>
    <dgm:cxn modelId="{6961DF0C-7F2A-4D0A-BE96-DFD6113CC50E}" type="presParOf" srcId="{F958D47F-EBDB-47B0-BBED-1E90977D1F7D}" destId="{B05F8D32-0F9D-4188-9E2A-F337D9B27601}" srcOrd="0" destOrd="0" presId="urn:microsoft.com/office/officeart/2005/8/layout/radial2"/>
    <dgm:cxn modelId="{C644A061-A657-46FE-B2CB-4808A866B86F}" type="presParOf" srcId="{B05F8D32-0F9D-4188-9E2A-F337D9B27601}" destId="{3748B6D9-BD01-4D87-838C-DAA5971399BB}" srcOrd="0" destOrd="0" presId="urn:microsoft.com/office/officeart/2005/8/layout/radial2"/>
    <dgm:cxn modelId="{ECE1FDE6-E418-492F-94ED-B924FEAE3A0E}" type="presParOf" srcId="{3748B6D9-BD01-4D87-838C-DAA5971399BB}" destId="{D952B85A-22EB-4301-B926-DA483669EA48}" srcOrd="0" destOrd="0" presId="urn:microsoft.com/office/officeart/2005/8/layout/radial2"/>
    <dgm:cxn modelId="{2706ACED-FAAD-4C81-8F36-D51D2C9AAE35}" type="presParOf" srcId="{3748B6D9-BD01-4D87-838C-DAA5971399BB}" destId="{709C3AC5-D840-45BC-B14D-481BD0143D43}" srcOrd="1" destOrd="0" presId="urn:microsoft.com/office/officeart/2005/8/layout/radial2"/>
    <dgm:cxn modelId="{4EFAE0E1-E806-4D5E-9912-0F4ABE7F19F3}" type="presParOf" srcId="{B05F8D32-0F9D-4188-9E2A-F337D9B27601}" destId="{AFC3F408-768A-4B20-9877-BF1DDFE83468}" srcOrd="1" destOrd="0" presId="urn:microsoft.com/office/officeart/2005/8/layout/radial2"/>
    <dgm:cxn modelId="{D28AB657-E436-4ED5-A8E8-51106DB2A70C}" type="presParOf" srcId="{B05F8D32-0F9D-4188-9E2A-F337D9B27601}" destId="{C5C61C5E-55CF-46A4-BF90-34CC288FD370}" srcOrd="2" destOrd="0" presId="urn:microsoft.com/office/officeart/2005/8/layout/radial2"/>
    <dgm:cxn modelId="{F6E0BC1F-A137-4419-9C84-3766327F34D8}" type="presParOf" srcId="{C5C61C5E-55CF-46A4-BF90-34CC288FD370}" destId="{733ABCE0-7F4E-4FAB-A50F-C9E6D1D1F523}" srcOrd="0" destOrd="0" presId="urn:microsoft.com/office/officeart/2005/8/layout/radial2"/>
    <dgm:cxn modelId="{0E3BDEE8-2C09-477E-BDC9-F548E3679EEA}" type="presParOf" srcId="{C5C61C5E-55CF-46A4-BF90-34CC288FD370}" destId="{B15CFD33-F192-4410-A67A-2965EB3B6DAE}" srcOrd="1" destOrd="0" presId="urn:microsoft.com/office/officeart/2005/8/layout/radial2"/>
    <dgm:cxn modelId="{1FBA353A-534A-48D9-B88B-C318038E8108}" type="presParOf" srcId="{B05F8D32-0F9D-4188-9E2A-F337D9B27601}" destId="{1FB3D598-790B-4C4B-BADA-E1645B1DE39C}" srcOrd="3" destOrd="0" presId="urn:microsoft.com/office/officeart/2005/8/layout/radial2"/>
    <dgm:cxn modelId="{082E28DC-EE11-4CA2-9871-2E76CCCDDF4D}" type="presParOf" srcId="{B05F8D32-0F9D-4188-9E2A-F337D9B27601}" destId="{554945D6-1DF1-432D-9DA7-0AF73D58ACEC}" srcOrd="4" destOrd="0" presId="urn:microsoft.com/office/officeart/2005/8/layout/radial2"/>
    <dgm:cxn modelId="{1E29036B-83D5-46EE-93FA-9E6FA28062C1}" type="presParOf" srcId="{554945D6-1DF1-432D-9DA7-0AF73D58ACEC}" destId="{2A9DAEF0-61A6-4BFB-922A-80F3BF915A88}" srcOrd="0" destOrd="0" presId="urn:microsoft.com/office/officeart/2005/8/layout/radial2"/>
    <dgm:cxn modelId="{2283F2E6-CF7C-41C8-A7FF-2BC5DF9F1793}" type="presParOf" srcId="{554945D6-1DF1-432D-9DA7-0AF73D58ACEC}" destId="{1CF250F0-D529-4DAA-A6E6-9C644DCFF8A6}" srcOrd="1" destOrd="0" presId="urn:microsoft.com/office/officeart/2005/8/layout/radial2"/>
    <dgm:cxn modelId="{BD63E004-4C50-4A6B-8A0D-B7900C2C10F5}" type="presParOf" srcId="{B05F8D32-0F9D-4188-9E2A-F337D9B27601}" destId="{B5AEF83B-61E7-4AF0-B8F1-82F77C9D8CBB}" srcOrd="5" destOrd="0" presId="urn:microsoft.com/office/officeart/2005/8/layout/radial2"/>
    <dgm:cxn modelId="{690687FF-2E49-4B37-8072-8FA80741768B}" type="presParOf" srcId="{B05F8D32-0F9D-4188-9E2A-F337D9B27601}" destId="{7B254E2E-B137-4B97-AC44-B6A5934E98C9}" srcOrd="6" destOrd="0" presId="urn:microsoft.com/office/officeart/2005/8/layout/radial2"/>
    <dgm:cxn modelId="{6F14B2DA-51F1-40C9-A3D8-B48379E9AAC0}" type="presParOf" srcId="{7B254E2E-B137-4B97-AC44-B6A5934E98C9}" destId="{0B2F0FBC-7940-4D31-BA92-196F7A38F24F}" srcOrd="0" destOrd="0" presId="urn:microsoft.com/office/officeart/2005/8/layout/radial2"/>
    <dgm:cxn modelId="{2778A2F0-4609-4C63-8705-484418662DE3}" type="presParOf" srcId="{7B254E2E-B137-4B97-AC44-B6A5934E98C9}" destId="{91F6A0F1-DDBC-41AE-90F0-EB6C3FA7C45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9E6F8AB-3648-4C06-ACF6-95253452323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5C13F4-0EDB-4B96-9696-FCA38E150A24}">
      <dgm:prSet phldrT="[Текст]"/>
      <dgm:spPr/>
      <dgm:t>
        <a:bodyPr/>
        <a:lstStyle/>
        <a:p>
          <a:r>
            <a:rPr lang="ru-RU" dirty="0" smtClean="0"/>
            <a:t>ВИРО</a:t>
          </a:r>
          <a:endParaRPr lang="ru-RU" dirty="0"/>
        </a:p>
      </dgm:t>
    </dgm:pt>
    <dgm:pt modelId="{F37AEB43-4C43-423A-9B31-7D5848A7FE57}" type="parTrans" cxnId="{8DDCD4C7-EC9E-432C-B6D0-26E56CF1CF5C}">
      <dgm:prSet/>
      <dgm:spPr/>
      <dgm:t>
        <a:bodyPr/>
        <a:lstStyle/>
        <a:p>
          <a:endParaRPr lang="ru-RU"/>
        </a:p>
      </dgm:t>
    </dgm:pt>
    <dgm:pt modelId="{046B2D09-ED5E-439A-87D1-7F6794A94304}" type="sibTrans" cxnId="{8DDCD4C7-EC9E-432C-B6D0-26E56CF1CF5C}">
      <dgm:prSet/>
      <dgm:spPr/>
      <dgm:t>
        <a:bodyPr/>
        <a:lstStyle/>
        <a:p>
          <a:endParaRPr lang="ru-RU"/>
        </a:p>
      </dgm:t>
    </dgm:pt>
    <dgm:pt modelId="{4A4E00DA-015B-448E-9DD3-8EE9F5424117}">
      <dgm:prSet phldrT="[Текст]"/>
      <dgm:spPr/>
      <dgm:t>
        <a:bodyPr/>
        <a:lstStyle/>
        <a:p>
          <a:r>
            <a:rPr lang="ru-RU" dirty="0" smtClean="0"/>
            <a:t>16 региональных семинаров, проводимых </a:t>
          </a:r>
          <a:r>
            <a:rPr lang="ru-RU" b="1" dirty="0" smtClean="0"/>
            <a:t>региональным оператором</a:t>
          </a:r>
          <a:endParaRPr lang="ru-RU" b="1" dirty="0"/>
        </a:p>
      </dgm:t>
    </dgm:pt>
    <dgm:pt modelId="{2D28DC09-26FD-4D77-BB50-4E3CBEB06DE3}" type="parTrans" cxnId="{8A3EC312-1B15-418C-B5D9-1848F4772784}">
      <dgm:prSet/>
      <dgm:spPr/>
      <dgm:t>
        <a:bodyPr/>
        <a:lstStyle/>
        <a:p>
          <a:endParaRPr lang="ru-RU"/>
        </a:p>
      </dgm:t>
    </dgm:pt>
    <dgm:pt modelId="{ABD2DB83-019B-4E84-955E-CFB0E9BC56D1}" type="sibTrans" cxnId="{8A3EC312-1B15-418C-B5D9-1848F4772784}">
      <dgm:prSet/>
      <dgm:spPr/>
      <dgm:t>
        <a:bodyPr/>
        <a:lstStyle/>
        <a:p>
          <a:endParaRPr lang="ru-RU"/>
        </a:p>
      </dgm:t>
    </dgm:pt>
    <dgm:pt modelId="{C1F07A9C-AF59-42BB-B49C-60B34F5CFF1A}">
      <dgm:prSet phldrT="[Текст]"/>
      <dgm:spPr/>
      <dgm:t>
        <a:bodyPr/>
        <a:lstStyle/>
        <a:p>
          <a:r>
            <a:rPr lang="ru-RU" dirty="0" smtClean="0"/>
            <a:t>Соглашение с </a:t>
          </a:r>
          <a:r>
            <a:rPr lang="ru-RU" dirty="0" smtClean="0"/>
            <a:t>ИП и учителями-методистами</a:t>
          </a:r>
          <a:endParaRPr lang="ru-RU" dirty="0"/>
        </a:p>
      </dgm:t>
    </dgm:pt>
    <dgm:pt modelId="{CAABA8BC-CAEF-4CB6-90CE-1519446A984E}" type="parTrans" cxnId="{F2FDF363-79E0-4B8F-8BB9-69ADDF313C61}">
      <dgm:prSet/>
      <dgm:spPr/>
      <dgm:t>
        <a:bodyPr/>
        <a:lstStyle/>
        <a:p>
          <a:endParaRPr lang="ru-RU"/>
        </a:p>
      </dgm:t>
    </dgm:pt>
    <dgm:pt modelId="{D51E590F-2C93-404F-82C4-2A19AA546CBF}" type="sibTrans" cxnId="{F2FDF363-79E0-4B8F-8BB9-69ADDF313C61}">
      <dgm:prSet/>
      <dgm:spPr/>
      <dgm:t>
        <a:bodyPr/>
        <a:lstStyle/>
        <a:p>
          <a:endParaRPr lang="ru-RU"/>
        </a:p>
      </dgm:t>
    </dgm:pt>
    <dgm:pt modelId="{645E8CA7-89E7-4C2A-8EA5-02AF43655B3A}">
      <dgm:prSet phldrT="[Текст]"/>
      <dgm:spPr/>
      <dgm:t>
        <a:bodyPr/>
        <a:lstStyle/>
        <a:p>
          <a:r>
            <a:rPr lang="ru-RU" dirty="0" smtClean="0"/>
            <a:t>ИП</a:t>
          </a:r>
          <a:endParaRPr lang="ru-RU" dirty="0"/>
        </a:p>
      </dgm:t>
    </dgm:pt>
    <dgm:pt modelId="{BCF30DD6-AD7C-48A5-8205-2C77F9D76B1D}" type="parTrans" cxnId="{BB6C9D85-18F1-4241-B5FF-AAF0EF9B15A6}">
      <dgm:prSet/>
      <dgm:spPr/>
      <dgm:t>
        <a:bodyPr/>
        <a:lstStyle/>
        <a:p>
          <a:endParaRPr lang="ru-RU"/>
        </a:p>
      </dgm:t>
    </dgm:pt>
    <dgm:pt modelId="{C880ADFF-3B54-4F9C-A371-66BE91624076}" type="sibTrans" cxnId="{BB6C9D85-18F1-4241-B5FF-AAF0EF9B15A6}">
      <dgm:prSet/>
      <dgm:spPr/>
      <dgm:t>
        <a:bodyPr/>
        <a:lstStyle/>
        <a:p>
          <a:endParaRPr lang="ru-RU"/>
        </a:p>
      </dgm:t>
    </dgm:pt>
    <dgm:pt modelId="{037C7572-5ADB-4230-99BA-1FAEDDAB8713}">
      <dgm:prSet phldrT="[Текст]"/>
      <dgm:spPr/>
      <dgm:t>
        <a:bodyPr/>
        <a:lstStyle/>
        <a:p>
          <a:r>
            <a:rPr lang="ru-RU" dirty="0" smtClean="0"/>
            <a:t>77 межмуниципальных проблемных семинаров</a:t>
          </a:r>
          <a:endParaRPr lang="ru-RU" dirty="0"/>
        </a:p>
      </dgm:t>
    </dgm:pt>
    <dgm:pt modelId="{DC85CCE9-787C-466E-9050-7E962D9353FD}" type="parTrans" cxnId="{52BF00DB-895D-4F0F-B5BA-D4BB4F4F2DB9}">
      <dgm:prSet/>
      <dgm:spPr/>
      <dgm:t>
        <a:bodyPr/>
        <a:lstStyle/>
        <a:p>
          <a:endParaRPr lang="ru-RU"/>
        </a:p>
      </dgm:t>
    </dgm:pt>
    <dgm:pt modelId="{DCF50569-84C7-4C64-B262-883999E1B4F4}" type="sibTrans" cxnId="{52BF00DB-895D-4F0F-B5BA-D4BB4F4F2DB9}">
      <dgm:prSet/>
      <dgm:spPr/>
      <dgm:t>
        <a:bodyPr/>
        <a:lstStyle/>
        <a:p>
          <a:endParaRPr lang="ru-RU"/>
        </a:p>
      </dgm:t>
    </dgm:pt>
    <dgm:pt modelId="{E710B719-432C-4E6E-A8B0-05ECB6944DCF}">
      <dgm:prSet phldrT="[Текст]"/>
      <dgm:spPr/>
      <dgm:t>
        <a:bodyPr/>
        <a:lstStyle/>
        <a:p>
          <a:r>
            <a:rPr lang="ru-RU" dirty="0" smtClean="0"/>
            <a:t>более 100 муниципальных семинаров</a:t>
          </a:r>
          <a:endParaRPr lang="ru-RU" dirty="0"/>
        </a:p>
      </dgm:t>
    </dgm:pt>
    <dgm:pt modelId="{04C0850E-1045-4E78-85A3-43DF64126FF2}" type="parTrans" cxnId="{3DB8FC74-E42C-44AC-8ADA-1EDAD1F077B5}">
      <dgm:prSet/>
      <dgm:spPr/>
      <dgm:t>
        <a:bodyPr/>
        <a:lstStyle/>
        <a:p>
          <a:endParaRPr lang="ru-RU"/>
        </a:p>
      </dgm:t>
    </dgm:pt>
    <dgm:pt modelId="{469DFFB2-6336-4C86-97FA-FF7D90ADD060}" type="sibTrans" cxnId="{3DB8FC74-E42C-44AC-8ADA-1EDAD1F077B5}">
      <dgm:prSet/>
      <dgm:spPr/>
      <dgm:t>
        <a:bodyPr/>
        <a:lstStyle/>
        <a:p>
          <a:endParaRPr lang="ru-RU"/>
        </a:p>
      </dgm:t>
    </dgm:pt>
    <dgm:pt modelId="{E0AF1CE4-ED42-4396-BC88-9DBFD075434F}">
      <dgm:prSet phldrT="[Текст]"/>
      <dgm:spPr/>
      <dgm:t>
        <a:bodyPr/>
        <a:lstStyle/>
        <a:p>
          <a:r>
            <a:rPr lang="ru-RU" dirty="0" smtClean="0"/>
            <a:t>ОО</a:t>
          </a:r>
          <a:endParaRPr lang="ru-RU" dirty="0"/>
        </a:p>
      </dgm:t>
    </dgm:pt>
    <dgm:pt modelId="{0197EAFC-31DB-4FDB-93E5-1C5F8ECD4E91}" type="parTrans" cxnId="{CE7D498D-A913-42BD-92EE-5BD91ECAF270}">
      <dgm:prSet/>
      <dgm:spPr/>
      <dgm:t>
        <a:bodyPr/>
        <a:lstStyle/>
        <a:p>
          <a:endParaRPr lang="ru-RU"/>
        </a:p>
      </dgm:t>
    </dgm:pt>
    <dgm:pt modelId="{495B5D4B-8E41-42B6-A155-09659AED4724}" type="sibTrans" cxnId="{CE7D498D-A913-42BD-92EE-5BD91ECAF270}">
      <dgm:prSet/>
      <dgm:spPr/>
      <dgm:t>
        <a:bodyPr/>
        <a:lstStyle/>
        <a:p>
          <a:endParaRPr lang="ru-RU"/>
        </a:p>
      </dgm:t>
    </dgm:pt>
    <dgm:pt modelId="{135E464C-C562-4B99-8D0C-118D517A5192}">
      <dgm:prSet phldrT="[Текст]"/>
      <dgm:spPr/>
      <dgm:t>
        <a:bodyPr/>
        <a:lstStyle/>
        <a:p>
          <a:r>
            <a:rPr lang="ru-RU" dirty="0" smtClean="0"/>
            <a:t>Методическая и консультационная поддержка образовательных организаций общего и дополнительного образования</a:t>
          </a:r>
          <a:endParaRPr lang="ru-RU" dirty="0"/>
        </a:p>
      </dgm:t>
    </dgm:pt>
    <dgm:pt modelId="{D9121B90-8023-43DC-8094-75214F2B176F}" type="parTrans" cxnId="{59FB5C4E-823C-4ED3-91D8-705F3D0B9934}">
      <dgm:prSet/>
      <dgm:spPr/>
      <dgm:t>
        <a:bodyPr/>
        <a:lstStyle/>
        <a:p>
          <a:endParaRPr lang="ru-RU"/>
        </a:p>
      </dgm:t>
    </dgm:pt>
    <dgm:pt modelId="{EA6447BC-9564-4E3E-AB1F-71E9B38FB54F}" type="sibTrans" cxnId="{59FB5C4E-823C-4ED3-91D8-705F3D0B9934}">
      <dgm:prSet/>
      <dgm:spPr/>
      <dgm:t>
        <a:bodyPr/>
        <a:lstStyle/>
        <a:p>
          <a:endParaRPr lang="ru-RU"/>
        </a:p>
      </dgm:t>
    </dgm:pt>
    <dgm:pt modelId="{6382B32B-573E-45AC-9958-3931875E8B47}" type="pres">
      <dgm:prSet presAssocID="{99E6F8AB-3648-4C06-ACF6-95253452323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FC7A5B-EAAB-46D8-B41A-F7DD2805526A}" type="pres">
      <dgm:prSet presAssocID="{DF5C13F4-0EDB-4B96-9696-FCA38E150A24}" presName="composite" presStyleCnt="0"/>
      <dgm:spPr/>
    </dgm:pt>
    <dgm:pt modelId="{3B440FC9-BB6A-40A5-9B44-16003F5368DD}" type="pres">
      <dgm:prSet presAssocID="{DF5C13F4-0EDB-4B96-9696-FCA38E150A2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3ACAAD-BA41-4EB2-9DF2-77D882DB541C}" type="pres">
      <dgm:prSet presAssocID="{DF5C13F4-0EDB-4B96-9696-FCA38E150A2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B5956-8CA1-4C52-8D19-705F7999287F}" type="pres">
      <dgm:prSet presAssocID="{046B2D09-ED5E-439A-87D1-7F6794A94304}" presName="sp" presStyleCnt="0"/>
      <dgm:spPr/>
    </dgm:pt>
    <dgm:pt modelId="{D3543806-8B14-456B-AA2E-940A1A1FFB2F}" type="pres">
      <dgm:prSet presAssocID="{645E8CA7-89E7-4C2A-8EA5-02AF43655B3A}" presName="composite" presStyleCnt="0"/>
      <dgm:spPr/>
    </dgm:pt>
    <dgm:pt modelId="{E03FF832-65A1-4754-9DAB-0FA7B97AD3C4}" type="pres">
      <dgm:prSet presAssocID="{645E8CA7-89E7-4C2A-8EA5-02AF43655B3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8A2A8-4E34-4DF9-8E1F-3BF0B7EF6948}" type="pres">
      <dgm:prSet presAssocID="{645E8CA7-89E7-4C2A-8EA5-02AF43655B3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815EB-E5BD-408B-9D96-11B0F12D475A}" type="pres">
      <dgm:prSet presAssocID="{C880ADFF-3B54-4F9C-A371-66BE91624076}" presName="sp" presStyleCnt="0"/>
      <dgm:spPr/>
    </dgm:pt>
    <dgm:pt modelId="{FEEFBF6D-B64D-45D3-8392-51C9C82C7B31}" type="pres">
      <dgm:prSet presAssocID="{E0AF1CE4-ED42-4396-BC88-9DBFD075434F}" presName="composite" presStyleCnt="0"/>
      <dgm:spPr/>
    </dgm:pt>
    <dgm:pt modelId="{3A1DA546-3F72-4585-9A0C-8C19B20EE7E0}" type="pres">
      <dgm:prSet presAssocID="{E0AF1CE4-ED42-4396-BC88-9DBFD075434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755453-1488-4BC4-8E8D-8C430D43C38D}" type="pres">
      <dgm:prSet presAssocID="{E0AF1CE4-ED42-4396-BC88-9DBFD075434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DCD4C7-EC9E-432C-B6D0-26E56CF1CF5C}" srcId="{99E6F8AB-3648-4C06-ACF6-952534523237}" destId="{DF5C13F4-0EDB-4B96-9696-FCA38E150A24}" srcOrd="0" destOrd="0" parTransId="{F37AEB43-4C43-423A-9B31-7D5848A7FE57}" sibTransId="{046B2D09-ED5E-439A-87D1-7F6794A94304}"/>
    <dgm:cxn modelId="{BB6C9D85-18F1-4241-B5FF-AAF0EF9B15A6}" srcId="{99E6F8AB-3648-4C06-ACF6-952534523237}" destId="{645E8CA7-89E7-4C2A-8EA5-02AF43655B3A}" srcOrd="1" destOrd="0" parTransId="{BCF30DD6-AD7C-48A5-8205-2C77F9D76B1D}" sibTransId="{C880ADFF-3B54-4F9C-A371-66BE91624076}"/>
    <dgm:cxn modelId="{C07978B2-A975-46F1-B39D-E349B8F25F1E}" type="presOf" srcId="{645E8CA7-89E7-4C2A-8EA5-02AF43655B3A}" destId="{E03FF832-65A1-4754-9DAB-0FA7B97AD3C4}" srcOrd="0" destOrd="0" presId="urn:microsoft.com/office/officeart/2005/8/layout/chevron2"/>
    <dgm:cxn modelId="{4FC0FCF4-CD38-4E11-8697-0DA1A8F0FEE3}" type="presOf" srcId="{99E6F8AB-3648-4C06-ACF6-952534523237}" destId="{6382B32B-573E-45AC-9958-3931875E8B47}" srcOrd="0" destOrd="0" presId="urn:microsoft.com/office/officeart/2005/8/layout/chevron2"/>
    <dgm:cxn modelId="{CE7D498D-A913-42BD-92EE-5BD91ECAF270}" srcId="{99E6F8AB-3648-4C06-ACF6-952534523237}" destId="{E0AF1CE4-ED42-4396-BC88-9DBFD075434F}" srcOrd="2" destOrd="0" parTransId="{0197EAFC-31DB-4FDB-93E5-1C5F8ECD4E91}" sibTransId="{495B5D4B-8E41-42B6-A155-09659AED4724}"/>
    <dgm:cxn modelId="{59FB5C4E-823C-4ED3-91D8-705F3D0B9934}" srcId="{E0AF1CE4-ED42-4396-BC88-9DBFD075434F}" destId="{135E464C-C562-4B99-8D0C-118D517A5192}" srcOrd="0" destOrd="0" parTransId="{D9121B90-8023-43DC-8094-75214F2B176F}" sibTransId="{EA6447BC-9564-4E3E-AB1F-71E9B38FB54F}"/>
    <dgm:cxn modelId="{0AD46D17-CE75-4996-8882-4D6EDC1473B6}" type="presOf" srcId="{DF5C13F4-0EDB-4B96-9696-FCA38E150A24}" destId="{3B440FC9-BB6A-40A5-9B44-16003F5368DD}" srcOrd="0" destOrd="0" presId="urn:microsoft.com/office/officeart/2005/8/layout/chevron2"/>
    <dgm:cxn modelId="{3E0C1E8A-9FFE-4906-A83C-7686CE75F103}" type="presOf" srcId="{135E464C-C562-4B99-8D0C-118D517A5192}" destId="{A2755453-1488-4BC4-8E8D-8C430D43C38D}" srcOrd="0" destOrd="0" presId="urn:microsoft.com/office/officeart/2005/8/layout/chevron2"/>
    <dgm:cxn modelId="{1F55168D-146B-4CA6-A881-524F3E90FD0B}" type="presOf" srcId="{C1F07A9C-AF59-42BB-B49C-60B34F5CFF1A}" destId="{0E3ACAAD-BA41-4EB2-9DF2-77D882DB541C}" srcOrd="0" destOrd="1" presId="urn:microsoft.com/office/officeart/2005/8/layout/chevron2"/>
    <dgm:cxn modelId="{7CFF6310-1057-4C04-AD35-52021D579DA7}" type="presOf" srcId="{E710B719-432C-4E6E-A8B0-05ECB6944DCF}" destId="{0618A2A8-4E34-4DF9-8E1F-3BF0B7EF6948}" srcOrd="0" destOrd="1" presId="urn:microsoft.com/office/officeart/2005/8/layout/chevron2"/>
    <dgm:cxn modelId="{8A3EC312-1B15-418C-B5D9-1848F4772784}" srcId="{DF5C13F4-0EDB-4B96-9696-FCA38E150A24}" destId="{4A4E00DA-015B-448E-9DD3-8EE9F5424117}" srcOrd="0" destOrd="0" parTransId="{2D28DC09-26FD-4D77-BB50-4E3CBEB06DE3}" sibTransId="{ABD2DB83-019B-4E84-955E-CFB0E9BC56D1}"/>
    <dgm:cxn modelId="{C61947B8-607A-4F6F-A0B1-21DB935A6D07}" type="presOf" srcId="{037C7572-5ADB-4230-99BA-1FAEDDAB8713}" destId="{0618A2A8-4E34-4DF9-8E1F-3BF0B7EF6948}" srcOrd="0" destOrd="0" presId="urn:microsoft.com/office/officeart/2005/8/layout/chevron2"/>
    <dgm:cxn modelId="{F2FDF363-79E0-4B8F-8BB9-69ADDF313C61}" srcId="{DF5C13F4-0EDB-4B96-9696-FCA38E150A24}" destId="{C1F07A9C-AF59-42BB-B49C-60B34F5CFF1A}" srcOrd="1" destOrd="0" parTransId="{CAABA8BC-CAEF-4CB6-90CE-1519446A984E}" sibTransId="{D51E590F-2C93-404F-82C4-2A19AA546CBF}"/>
    <dgm:cxn modelId="{2E6B1736-6680-4226-9C87-DC3B79D6FA21}" type="presOf" srcId="{4A4E00DA-015B-448E-9DD3-8EE9F5424117}" destId="{0E3ACAAD-BA41-4EB2-9DF2-77D882DB541C}" srcOrd="0" destOrd="0" presId="urn:microsoft.com/office/officeart/2005/8/layout/chevron2"/>
    <dgm:cxn modelId="{52BF00DB-895D-4F0F-B5BA-D4BB4F4F2DB9}" srcId="{645E8CA7-89E7-4C2A-8EA5-02AF43655B3A}" destId="{037C7572-5ADB-4230-99BA-1FAEDDAB8713}" srcOrd="0" destOrd="0" parTransId="{DC85CCE9-787C-466E-9050-7E962D9353FD}" sibTransId="{DCF50569-84C7-4C64-B262-883999E1B4F4}"/>
    <dgm:cxn modelId="{3DB8FC74-E42C-44AC-8ADA-1EDAD1F077B5}" srcId="{645E8CA7-89E7-4C2A-8EA5-02AF43655B3A}" destId="{E710B719-432C-4E6E-A8B0-05ECB6944DCF}" srcOrd="1" destOrd="0" parTransId="{04C0850E-1045-4E78-85A3-43DF64126FF2}" sibTransId="{469DFFB2-6336-4C86-97FA-FF7D90ADD060}"/>
    <dgm:cxn modelId="{47D70D9A-9A0D-430F-8D56-006A97D729C0}" type="presOf" srcId="{E0AF1CE4-ED42-4396-BC88-9DBFD075434F}" destId="{3A1DA546-3F72-4585-9A0C-8C19B20EE7E0}" srcOrd="0" destOrd="0" presId="urn:microsoft.com/office/officeart/2005/8/layout/chevron2"/>
    <dgm:cxn modelId="{A4AA7A5C-0915-415D-817A-FB06429A42F7}" type="presParOf" srcId="{6382B32B-573E-45AC-9958-3931875E8B47}" destId="{53FC7A5B-EAAB-46D8-B41A-F7DD2805526A}" srcOrd="0" destOrd="0" presId="urn:microsoft.com/office/officeart/2005/8/layout/chevron2"/>
    <dgm:cxn modelId="{75F687B8-4855-43A2-8A26-30974C38AF17}" type="presParOf" srcId="{53FC7A5B-EAAB-46D8-B41A-F7DD2805526A}" destId="{3B440FC9-BB6A-40A5-9B44-16003F5368DD}" srcOrd="0" destOrd="0" presId="urn:microsoft.com/office/officeart/2005/8/layout/chevron2"/>
    <dgm:cxn modelId="{ADE72440-CAF4-4240-8539-7764A9515D71}" type="presParOf" srcId="{53FC7A5B-EAAB-46D8-B41A-F7DD2805526A}" destId="{0E3ACAAD-BA41-4EB2-9DF2-77D882DB541C}" srcOrd="1" destOrd="0" presId="urn:microsoft.com/office/officeart/2005/8/layout/chevron2"/>
    <dgm:cxn modelId="{58428147-56F8-4481-BF18-F376DD85A93A}" type="presParOf" srcId="{6382B32B-573E-45AC-9958-3931875E8B47}" destId="{A1EB5956-8CA1-4C52-8D19-705F7999287F}" srcOrd="1" destOrd="0" presId="urn:microsoft.com/office/officeart/2005/8/layout/chevron2"/>
    <dgm:cxn modelId="{8CC6C283-6075-4847-AB11-801956272B44}" type="presParOf" srcId="{6382B32B-573E-45AC-9958-3931875E8B47}" destId="{D3543806-8B14-456B-AA2E-940A1A1FFB2F}" srcOrd="2" destOrd="0" presId="urn:microsoft.com/office/officeart/2005/8/layout/chevron2"/>
    <dgm:cxn modelId="{0187822E-3968-4A5A-A39B-10CE6BBA4EE8}" type="presParOf" srcId="{D3543806-8B14-456B-AA2E-940A1A1FFB2F}" destId="{E03FF832-65A1-4754-9DAB-0FA7B97AD3C4}" srcOrd="0" destOrd="0" presId="urn:microsoft.com/office/officeart/2005/8/layout/chevron2"/>
    <dgm:cxn modelId="{3BE77C03-1D4E-4BB0-8B01-E4458F5BB4BC}" type="presParOf" srcId="{D3543806-8B14-456B-AA2E-940A1A1FFB2F}" destId="{0618A2A8-4E34-4DF9-8E1F-3BF0B7EF6948}" srcOrd="1" destOrd="0" presId="urn:microsoft.com/office/officeart/2005/8/layout/chevron2"/>
    <dgm:cxn modelId="{23EDF0E6-8078-4C9E-9F79-9470B53E2BD7}" type="presParOf" srcId="{6382B32B-573E-45AC-9958-3931875E8B47}" destId="{A7E815EB-E5BD-408B-9D96-11B0F12D475A}" srcOrd="3" destOrd="0" presId="urn:microsoft.com/office/officeart/2005/8/layout/chevron2"/>
    <dgm:cxn modelId="{06446075-7CFF-405D-A58B-6545C4FC3C65}" type="presParOf" srcId="{6382B32B-573E-45AC-9958-3931875E8B47}" destId="{FEEFBF6D-B64D-45D3-8392-51C9C82C7B31}" srcOrd="4" destOrd="0" presId="urn:microsoft.com/office/officeart/2005/8/layout/chevron2"/>
    <dgm:cxn modelId="{EAE30ACF-A516-4C16-B00C-E3E7BC8352F2}" type="presParOf" srcId="{FEEFBF6D-B64D-45D3-8392-51C9C82C7B31}" destId="{3A1DA546-3F72-4585-9A0C-8C19B20EE7E0}" srcOrd="0" destOrd="0" presId="urn:microsoft.com/office/officeart/2005/8/layout/chevron2"/>
    <dgm:cxn modelId="{0D1CD8E6-8886-4E21-BC11-C30185B60A5C}" type="presParOf" srcId="{FEEFBF6D-B64D-45D3-8392-51C9C82C7B31}" destId="{A2755453-1488-4BC4-8E8D-8C430D43C38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13BB6-92EA-4475-83C6-4C952A0F5447}">
      <dsp:nvSpPr>
        <dsp:cNvPr id="0" name=""/>
        <dsp:cNvSpPr/>
      </dsp:nvSpPr>
      <dsp:spPr>
        <a:xfrm>
          <a:off x="-5456822" y="-835528"/>
          <a:ext cx="6497387" cy="6497387"/>
        </a:xfrm>
        <a:prstGeom prst="blockArc">
          <a:avLst>
            <a:gd name="adj1" fmla="val 18900000"/>
            <a:gd name="adj2" fmla="val 2700000"/>
            <a:gd name="adj3" fmla="val 332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F47E0D-05DD-413B-84E2-C2A9EB2C8012}">
      <dsp:nvSpPr>
        <dsp:cNvPr id="0" name=""/>
        <dsp:cNvSpPr/>
      </dsp:nvSpPr>
      <dsp:spPr>
        <a:xfrm>
          <a:off x="544751" y="371048"/>
          <a:ext cx="7772657" cy="742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934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создан координационно-методический центр региональных сетевых сообществ </a:t>
          </a:r>
          <a:endParaRPr lang="ru-RU" sz="1200" kern="1200" dirty="0"/>
        </a:p>
      </dsp:txBody>
      <dsp:txXfrm>
        <a:off x="544751" y="371048"/>
        <a:ext cx="7772657" cy="742482"/>
      </dsp:txXfrm>
    </dsp:sp>
    <dsp:sp modelId="{991167A4-94A0-4A68-A603-EE8740423C9B}">
      <dsp:nvSpPr>
        <dsp:cNvPr id="0" name=""/>
        <dsp:cNvSpPr/>
      </dsp:nvSpPr>
      <dsp:spPr>
        <a:xfrm>
          <a:off x="80700" y="278237"/>
          <a:ext cx="928103" cy="9281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FF846E-75C3-4EF1-83BE-2D25648E07CA}">
      <dsp:nvSpPr>
        <dsp:cNvPr id="0" name=""/>
        <dsp:cNvSpPr/>
      </dsp:nvSpPr>
      <dsp:spPr>
        <a:xfrm>
          <a:off x="970434" y="1484965"/>
          <a:ext cx="7346975" cy="742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934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разработана региональная платформа для организации дистанционного взаимодействия всех участников  сетевых сообществ на базе Образовательного портала, включающая администрирование</a:t>
          </a:r>
          <a:endParaRPr lang="ru-RU" sz="1200" kern="1200" dirty="0"/>
        </a:p>
      </dsp:txBody>
      <dsp:txXfrm>
        <a:off x="970434" y="1484965"/>
        <a:ext cx="7346975" cy="742482"/>
      </dsp:txXfrm>
    </dsp:sp>
    <dsp:sp modelId="{FD7B3E89-4BC2-4239-91EE-37728EF2A04C}">
      <dsp:nvSpPr>
        <dsp:cNvPr id="0" name=""/>
        <dsp:cNvSpPr/>
      </dsp:nvSpPr>
      <dsp:spPr>
        <a:xfrm>
          <a:off x="506382" y="1392154"/>
          <a:ext cx="928103" cy="9281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F607EE-BC35-4FDD-A641-F441FE212855}">
      <dsp:nvSpPr>
        <dsp:cNvPr id="0" name=""/>
        <dsp:cNvSpPr/>
      </dsp:nvSpPr>
      <dsp:spPr>
        <a:xfrm>
          <a:off x="970434" y="2598882"/>
          <a:ext cx="7346975" cy="742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934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включение приоритетных, актуальных, проблемных вопросов в систему семинаров, конференций и т.д., курсов повышения квалификации, заседаний секторов РУМО  и др. </a:t>
          </a:r>
          <a:endParaRPr lang="ru-RU" sz="1200" kern="1200" dirty="0"/>
        </a:p>
      </dsp:txBody>
      <dsp:txXfrm>
        <a:off x="970434" y="2598882"/>
        <a:ext cx="7346975" cy="742482"/>
      </dsp:txXfrm>
    </dsp:sp>
    <dsp:sp modelId="{C1B5257F-B8AF-418B-AD86-98CBF901EE1D}">
      <dsp:nvSpPr>
        <dsp:cNvPr id="0" name=""/>
        <dsp:cNvSpPr/>
      </dsp:nvSpPr>
      <dsp:spPr>
        <a:xfrm>
          <a:off x="506382" y="2506071"/>
          <a:ext cx="928103" cy="9281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27E83-0E2A-4C03-990A-21BD81448E69}">
      <dsp:nvSpPr>
        <dsp:cNvPr id="0" name=""/>
        <dsp:cNvSpPr/>
      </dsp:nvSpPr>
      <dsp:spPr>
        <a:xfrm>
          <a:off x="544751" y="3712799"/>
          <a:ext cx="7772657" cy="742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934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поддержка: нормативно-правовая, информационная, методическая, </a:t>
          </a:r>
          <a:r>
            <a:rPr lang="ru-RU" sz="1200" kern="1200" dirty="0" err="1" smtClean="0"/>
            <a:t>грандовая</a:t>
          </a:r>
          <a:r>
            <a:rPr lang="ru-RU" sz="1200" kern="1200" dirty="0" smtClean="0"/>
            <a:t> и т.д.</a:t>
          </a:r>
          <a:endParaRPr lang="ru-RU" sz="1200" kern="1200" dirty="0"/>
        </a:p>
      </dsp:txBody>
      <dsp:txXfrm>
        <a:off x="544751" y="3712799"/>
        <a:ext cx="7772657" cy="742482"/>
      </dsp:txXfrm>
    </dsp:sp>
    <dsp:sp modelId="{26D3BAC6-05BA-4F24-AE83-478186F81203}">
      <dsp:nvSpPr>
        <dsp:cNvPr id="0" name=""/>
        <dsp:cNvSpPr/>
      </dsp:nvSpPr>
      <dsp:spPr>
        <a:xfrm>
          <a:off x="80700" y="3619988"/>
          <a:ext cx="928103" cy="9281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8F0B5-C361-4E2A-BDDF-C738D5DC8F26}">
      <dsp:nvSpPr>
        <dsp:cNvPr id="0" name=""/>
        <dsp:cNvSpPr/>
      </dsp:nvSpPr>
      <dsp:spPr>
        <a:xfrm rot="5400000">
          <a:off x="6290815" y="122207"/>
          <a:ext cx="1875324" cy="163153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инновационные площадки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666958" y="292549"/>
        <a:ext cx="1123038" cy="1290848"/>
      </dsp:txXfrm>
    </dsp:sp>
    <dsp:sp modelId="{92C486A3-EDB7-4A50-A9A8-C248F14D399F}">
      <dsp:nvSpPr>
        <dsp:cNvPr id="0" name=""/>
        <dsp:cNvSpPr/>
      </dsp:nvSpPr>
      <dsp:spPr>
        <a:xfrm>
          <a:off x="8093753" y="375376"/>
          <a:ext cx="2092862" cy="1125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47 ОО «Школа-Лидер»</a:t>
          </a: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30 ОО – «Детский сад  - Лидер»</a:t>
          </a: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5 ОО - «Особенный ребенок»</a:t>
          </a: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60 центров  - «Индустриальная школа» «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Кванториум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»</a:t>
          </a:r>
        </a:p>
      </dsp:txBody>
      <dsp:txXfrm>
        <a:off x="8093753" y="375376"/>
        <a:ext cx="2092862" cy="1125194"/>
      </dsp:txXfrm>
    </dsp:sp>
    <dsp:sp modelId="{8E15E8C1-E880-47F6-B191-077DB16FBD7D}">
      <dsp:nvSpPr>
        <dsp:cNvPr id="0" name=""/>
        <dsp:cNvSpPr/>
      </dsp:nvSpPr>
      <dsp:spPr>
        <a:xfrm rot="5400000">
          <a:off x="4528761" y="122207"/>
          <a:ext cx="1875324" cy="163153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сообщество экспертов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904904" y="292549"/>
        <a:ext cx="1123038" cy="1290848"/>
      </dsp:txXfrm>
    </dsp:sp>
    <dsp:sp modelId="{0415CDA5-EA1D-487B-90BA-7DD726678A1D}">
      <dsp:nvSpPr>
        <dsp:cNvPr id="0" name=""/>
        <dsp:cNvSpPr/>
      </dsp:nvSpPr>
      <dsp:spPr>
        <a:xfrm rot="5400000">
          <a:off x="5406412" y="1713983"/>
          <a:ext cx="1875324" cy="163153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методические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объединения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5782555" y="1884325"/>
        <a:ext cx="1123038" cy="1290848"/>
      </dsp:txXfrm>
    </dsp:sp>
    <dsp:sp modelId="{C0C622C3-9392-4CC4-8430-1C687F3878F0}">
      <dsp:nvSpPr>
        <dsp:cNvPr id="0" name=""/>
        <dsp:cNvSpPr/>
      </dsp:nvSpPr>
      <dsp:spPr>
        <a:xfrm>
          <a:off x="3859555" y="1941452"/>
          <a:ext cx="2025350" cy="1125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E5EF5-AAE5-4F0D-8ECA-BF8090F6940D}">
      <dsp:nvSpPr>
        <dsp:cNvPr id="0" name=""/>
        <dsp:cNvSpPr/>
      </dsp:nvSpPr>
      <dsp:spPr>
        <a:xfrm rot="5400000">
          <a:off x="7168467" y="1713983"/>
          <a:ext cx="1875324" cy="163153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0" kern="1200" dirty="0" smtClean="0">
              <a:latin typeface="Times New Roman" pitchFamily="18" charset="0"/>
              <a:cs typeface="Times New Roman" pitchFamily="18" charset="0"/>
            </a:rPr>
            <a:t>проектная команда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544610" y="1884325"/>
        <a:ext cx="1123038" cy="1290848"/>
      </dsp:txXfrm>
    </dsp:sp>
    <dsp:sp modelId="{DA03684D-BB80-4DAF-A765-449F592720B1}">
      <dsp:nvSpPr>
        <dsp:cNvPr id="0" name=""/>
        <dsp:cNvSpPr/>
      </dsp:nvSpPr>
      <dsp:spPr>
        <a:xfrm rot="5400000">
          <a:off x="6290815" y="3305758"/>
          <a:ext cx="1875324" cy="163153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интернет сообщества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666958" y="3476100"/>
        <a:ext cx="1123038" cy="1290848"/>
      </dsp:txXfrm>
    </dsp:sp>
    <dsp:sp modelId="{F9966983-8E73-40FD-9275-42BC5CFAA78D}">
      <dsp:nvSpPr>
        <dsp:cNvPr id="0" name=""/>
        <dsp:cNvSpPr/>
      </dsp:nvSpPr>
      <dsp:spPr>
        <a:xfrm>
          <a:off x="8093753" y="3558927"/>
          <a:ext cx="2092862" cy="1125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9B3B7C-4820-443C-B82F-81EF8AA26D69}">
      <dsp:nvSpPr>
        <dsp:cNvPr id="0" name=""/>
        <dsp:cNvSpPr/>
      </dsp:nvSpPr>
      <dsp:spPr>
        <a:xfrm rot="5400000">
          <a:off x="4528761" y="3305758"/>
          <a:ext cx="1875324" cy="163153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0" kern="1200" dirty="0" smtClean="0">
              <a:latin typeface="Times New Roman" pitchFamily="18" charset="0"/>
              <a:cs typeface="Times New Roman" pitchFamily="18" charset="0"/>
            </a:rPr>
            <a:t>ассоциации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904904" y="3476100"/>
        <a:ext cx="1123038" cy="1290848"/>
      </dsp:txXfrm>
    </dsp:sp>
    <dsp:sp modelId="{C1878689-3B0A-4FE8-BBD6-759850E815B3}">
      <dsp:nvSpPr>
        <dsp:cNvPr id="0" name=""/>
        <dsp:cNvSpPr/>
      </dsp:nvSpPr>
      <dsp:spPr>
        <a:xfrm rot="5400000">
          <a:off x="5406412" y="4897534"/>
          <a:ext cx="1875324" cy="163153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творческие группы</a:t>
          </a:r>
        </a:p>
      </dsp:txBody>
      <dsp:txXfrm rot="-5400000">
        <a:off x="5782555" y="5067876"/>
        <a:ext cx="1123038" cy="1290848"/>
      </dsp:txXfrm>
    </dsp:sp>
    <dsp:sp modelId="{2D9A9B1B-F782-4054-BA65-E94604F33A80}">
      <dsp:nvSpPr>
        <dsp:cNvPr id="0" name=""/>
        <dsp:cNvSpPr/>
      </dsp:nvSpPr>
      <dsp:spPr>
        <a:xfrm>
          <a:off x="3435446" y="5150702"/>
          <a:ext cx="2025350" cy="1125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- Одаренный ребенок</a:t>
          </a:r>
        </a:p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- Уроки географии</a:t>
          </a:r>
        </a:p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-СПО</a:t>
          </a:r>
        </a:p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- Технология проблемного обучения</a:t>
          </a:r>
        </a:p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 и др. 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35446" y="5150702"/>
        <a:ext cx="2025350" cy="1125194"/>
      </dsp:txXfrm>
    </dsp:sp>
    <dsp:sp modelId="{B6B1DAFB-3B59-44D6-8E0B-836DB221988C}">
      <dsp:nvSpPr>
        <dsp:cNvPr id="0" name=""/>
        <dsp:cNvSpPr/>
      </dsp:nvSpPr>
      <dsp:spPr>
        <a:xfrm rot="5400000">
          <a:off x="7168467" y="4897534"/>
          <a:ext cx="1875324" cy="163153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команда (группа) по оперативному решению задачи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544610" y="5067876"/>
        <a:ext cx="1123038" cy="12908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EF83B-61E7-4AF0-B8F1-82F77C9D8CBB}">
      <dsp:nvSpPr>
        <dsp:cNvPr id="0" name=""/>
        <dsp:cNvSpPr/>
      </dsp:nvSpPr>
      <dsp:spPr>
        <a:xfrm rot="322443">
          <a:off x="606086" y="887778"/>
          <a:ext cx="153726" cy="61875"/>
        </a:xfrm>
        <a:custGeom>
          <a:avLst/>
          <a:gdLst/>
          <a:ahLst/>
          <a:cxnLst/>
          <a:rect l="0" t="0" r="0" b="0"/>
          <a:pathLst>
            <a:path>
              <a:moveTo>
                <a:pt x="0" y="30937"/>
              </a:moveTo>
              <a:lnTo>
                <a:pt x="153726" y="3093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B3D598-790B-4C4B-BADA-E1645B1DE39C}">
      <dsp:nvSpPr>
        <dsp:cNvPr id="0" name=""/>
        <dsp:cNvSpPr/>
      </dsp:nvSpPr>
      <dsp:spPr>
        <a:xfrm rot="20150931">
          <a:off x="555644" y="507844"/>
          <a:ext cx="1160272" cy="61875"/>
        </a:xfrm>
        <a:custGeom>
          <a:avLst/>
          <a:gdLst/>
          <a:ahLst/>
          <a:cxnLst/>
          <a:rect l="0" t="0" r="0" b="0"/>
          <a:pathLst>
            <a:path>
              <a:moveTo>
                <a:pt x="0" y="30937"/>
              </a:moveTo>
              <a:lnTo>
                <a:pt x="1160272" y="3093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C3F408-768A-4B20-9877-BF1DDFE83468}">
      <dsp:nvSpPr>
        <dsp:cNvPr id="0" name=""/>
        <dsp:cNvSpPr/>
      </dsp:nvSpPr>
      <dsp:spPr>
        <a:xfrm rot="19128158">
          <a:off x="564877" y="528113"/>
          <a:ext cx="335657" cy="61875"/>
        </a:xfrm>
        <a:custGeom>
          <a:avLst/>
          <a:gdLst/>
          <a:ahLst/>
          <a:cxnLst/>
          <a:rect l="0" t="0" r="0" b="0"/>
          <a:pathLst>
            <a:path>
              <a:moveTo>
                <a:pt x="0" y="30937"/>
              </a:moveTo>
              <a:lnTo>
                <a:pt x="335657" y="3093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C3AC5-D840-45BC-B14D-481BD0143D43}">
      <dsp:nvSpPr>
        <dsp:cNvPr id="0" name=""/>
        <dsp:cNvSpPr/>
      </dsp:nvSpPr>
      <dsp:spPr>
        <a:xfrm>
          <a:off x="362" y="531533"/>
          <a:ext cx="713014" cy="7130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ABCE0-7F4E-4FAB-A50F-C9E6D1D1F523}">
      <dsp:nvSpPr>
        <dsp:cNvPr id="0" name=""/>
        <dsp:cNvSpPr/>
      </dsp:nvSpPr>
      <dsp:spPr>
        <a:xfrm>
          <a:off x="806035" y="93717"/>
          <a:ext cx="427808" cy="427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868686" y="156368"/>
        <a:ext cx="302506" cy="302506"/>
      </dsp:txXfrm>
    </dsp:sp>
    <dsp:sp modelId="{B15CFD33-F192-4410-A67A-2965EB3B6DAE}">
      <dsp:nvSpPr>
        <dsp:cNvPr id="0" name=""/>
        <dsp:cNvSpPr/>
      </dsp:nvSpPr>
      <dsp:spPr>
        <a:xfrm>
          <a:off x="1276624" y="93717"/>
          <a:ext cx="641712" cy="427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/>
        </a:p>
      </dsp:txBody>
      <dsp:txXfrm>
        <a:off x="1276624" y="93717"/>
        <a:ext cx="641712" cy="427808"/>
      </dsp:txXfrm>
    </dsp:sp>
    <dsp:sp modelId="{2A9DAEF0-61A6-4BFB-922A-80F3BF915A88}">
      <dsp:nvSpPr>
        <dsp:cNvPr id="0" name=""/>
        <dsp:cNvSpPr/>
      </dsp:nvSpPr>
      <dsp:spPr>
        <a:xfrm>
          <a:off x="1646414" y="0"/>
          <a:ext cx="427808" cy="427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709065" y="62651"/>
        <a:ext cx="302506" cy="302506"/>
      </dsp:txXfrm>
    </dsp:sp>
    <dsp:sp modelId="{1CF250F0-D529-4DAA-A6E6-9C644DCFF8A6}">
      <dsp:nvSpPr>
        <dsp:cNvPr id="0" name=""/>
        <dsp:cNvSpPr/>
      </dsp:nvSpPr>
      <dsp:spPr>
        <a:xfrm>
          <a:off x="2117003" y="0"/>
          <a:ext cx="641712" cy="427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/>
        </a:p>
      </dsp:txBody>
      <dsp:txXfrm>
        <a:off x="2117003" y="0"/>
        <a:ext cx="641712" cy="427808"/>
      </dsp:txXfrm>
    </dsp:sp>
    <dsp:sp modelId="{0B2F0FBC-7940-4D31-BA92-196F7A38F24F}">
      <dsp:nvSpPr>
        <dsp:cNvPr id="0" name=""/>
        <dsp:cNvSpPr/>
      </dsp:nvSpPr>
      <dsp:spPr>
        <a:xfrm>
          <a:off x="758535" y="732044"/>
          <a:ext cx="427808" cy="427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821186" y="794695"/>
        <a:ext cx="302506" cy="302506"/>
      </dsp:txXfrm>
    </dsp:sp>
    <dsp:sp modelId="{91F6A0F1-DDBC-41AE-90F0-EB6C3FA7C45B}">
      <dsp:nvSpPr>
        <dsp:cNvPr id="0" name=""/>
        <dsp:cNvSpPr/>
      </dsp:nvSpPr>
      <dsp:spPr>
        <a:xfrm>
          <a:off x="1229124" y="732044"/>
          <a:ext cx="641712" cy="427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/>
        </a:p>
      </dsp:txBody>
      <dsp:txXfrm>
        <a:off x="1229124" y="732044"/>
        <a:ext cx="641712" cy="4278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1AB23C-8B39-43A0-9BE4-DF75CED647FB}">
      <dsp:nvSpPr>
        <dsp:cNvPr id="0" name=""/>
        <dsp:cNvSpPr/>
      </dsp:nvSpPr>
      <dsp:spPr>
        <a:xfrm rot="3371514">
          <a:off x="446277" y="1256214"/>
          <a:ext cx="522906" cy="44165"/>
        </a:xfrm>
        <a:custGeom>
          <a:avLst/>
          <a:gdLst/>
          <a:ahLst/>
          <a:cxnLst/>
          <a:rect l="0" t="0" r="0" b="0"/>
          <a:pathLst>
            <a:path>
              <a:moveTo>
                <a:pt x="0" y="22082"/>
              </a:moveTo>
              <a:lnTo>
                <a:pt x="522906" y="2208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AA50B2-C167-41BC-98F0-2E7A4B534AF1}">
      <dsp:nvSpPr>
        <dsp:cNvPr id="0" name=""/>
        <dsp:cNvSpPr/>
      </dsp:nvSpPr>
      <dsp:spPr>
        <a:xfrm rot="1740200">
          <a:off x="591688" y="1073306"/>
          <a:ext cx="469045" cy="44165"/>
        </a:xfrm>
        <a:custGeom>
          <a:avLst/>
          <a:gdLst/>
          <a:ahLst/>
          <a:cxnLst/>
          <a:rect l="0" t="0" r="0" b="0"/>
          <a:pathLst>
            <a:path>
              <a:moveTo>
                <a:pt x="0" y="22082"/>
              </a:moveTo>
              <a:lnTo>
                <a:pt x="469045" y="2208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EF83B-61E7-4AF0-B8F1-82F77C9D8CBB}">
      <dsp:nvSpPr>
        <dsp:cNvPr id="0" name=""/>
        <dsp:cNvSpPr/>
      </dsp:nvSpPr>
      <dsp:spPr>
        <a:xfrm rot="21127784">
          <a:off x="619027" y="806105"/>
          <a:ext cx="439872" cy="44165"/>
        </a:xfrm>
        <a:custGeom>
          <a:avLst/>
          <a:gdLst/>
          <a:ahLst/>
          <a:cxnLst/>
          <a:rect l="0" t="0" r="0" b="0"/>
          <a:pathLst>
            <a:path>
              <a:moveTo>
                <a:pt x="0" y="22082"/>
              </a:moveTo>
              <a:lnTo>
                <a:pt x="439872" y="2208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B3D598-790B-4C4B-BADA-E1645B1DE39C}">
      <dsp:nvSpPr>
        <dsp:cNvPr id="0" name=""/>
        <dsp:cNvSpPr/>
      </dsp:nvSpPr>
      <dsp:spPr>
        <a:xfrm rot="18576631">
          <a:off x="520704" y="534598"/>
          <a:ext cx="384526" cy="44165"/>
        </a:xfrm>
        <a:custGeom>
          <a:avLst/>
          <a:gdLst/>
          <a:ahLst/>
          <a:cxnLst/>
          <a:rect l="0" t="0" r="0" b="0"/>
          <a:pathLst>
            <a:path>
              <a:moveTo>
                <a:pt x="0" y="22082"/>
              </a:moveTo>
              <a:lnTo>
                <a:pt x="384526" y="2208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C3F408-768A-4B20-9877-BF1DDFE83468}">
      <dsp:nvSpPr>
        <dsp:cNvPr id="0" name=""/>
        <dsp:cNvSpPr/>
      </dsp:nvSpPr>
      <dsp:spPr>
        <a:xfrm rot="15886458">
          <a:off x="196331" y="472474"/>
          <a:ext cx="422242" cy="44165"/>
        </a:xfrm>
        <a:custGeom>
          <a:avLst/>
          <a:gdLst/>
          <a:ahLst/>
          <a:cxnLst/>
          <a:rect l="0" t="0" r="0" b="0"/>
          <a:pathLst>
            <a:path>
              <a:moveTo>
                <a:pt x="0" y="22082"/>
              </a:moveTo>
              <a:lnTo>
                <a:pt x="422242" y="2208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C3AC5-D840-45BC-B14D-481BD0143D43}">
      <dsp:nvSpPr>
        <dsp:cNvPr id="0" name=""/>
        <dsp:cNvSpPr/>
      </dsp:nvSpPr>
      <dsp:spPr>
        <a:xfrm>
          <a:off x="188505" y="628460"/>
          <a:ext cx="508934" cy="508934"/>
        </a:xfrm>
        <a:prstGeom prst="ellipse">
          <a:avLst/>
        </a:prstGeom>
        <a:solidFill>
          <a:schemeClr val="bg1">
            <a:lumMod val="6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ABCE0-7F4E-4FAB-A50F-C9E6D1D1F523}">
      <dsp:nvSpPr>
        <dsp:cNvPr id="0" name=""/>
        <dsp:cNvSpPr/>
      </dsp:nvSpPr>
      <dsp:spPr>
        <a:xfrm>
          <a:off x="232796" y="0"/>
          <a:ext cx="284905" cy="284905"/>
        </a:xfrm>
        <a:prstGeom prst="ellipse">
          <a:avLst/>
        </a:prstGeom>
        <a:solidFill>
          <a:schemeClr val="bg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274519" y="41723"/>
        <a:ext cx="201459" cy="201459"/>
      </dsp:txXfrm>
    </dsp:sp>
    <dsp:sp modelId="{B15CFD33-F192-4410-A67A-2965EB3B6DAE}">
      <dsp:nvSpPr>
        <dsp:cNvPr id="0" name=""/>
        <dsp:cNvSpPr/>
      </dsp:nvSpPr>
      <dsp:spPr>
        <a:xfrm>
          <a:off x="546192" y="0"/>
          <a:ext cx="427357" cy="284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" kern="1200" dirty="0"/>
        </a:p>
      </dsp:txBody>
      <dsp:txXfrm>
        <a:off x="546192" y="0"/>
        <a:ext cx="427357" cy="284905"/>
      </dsp:txXfrm>
    </dsp:sp>
    <dsp:sp modelId="{2A9DAEF0-61A6-4BFB-922A-80F3BF915A88}">
      <dsp:nvSpPr>
        <dsp:cNvPr id="0" name=""/>
        <dsp:cNvSpPr/>
      </dsp:nvSpPr>
      <dsp:spPr>
        <a:xfrm>
          <a:off x="780211" y="138257"/>
          <a:ext cx="305360" cy="305360"/>
        </a:xfrm>
        <a:prstGeom prst="ellipse">
          <a:avLst/>
        </a:prstGeom>
        <a:solidFill>
          <a:schemeClr val="bg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824930" y="182976"/>
        <a:ext cx="215922" cy="215922"/>
      </dsp:txXfrm>
    </dsp:sp>
    <dsp:sp modelId="{1CF250F0-D529-4DAA-A6E6-9C644DCFF8A6}">
      <dsp:nvSpPr>
        <dsp:cNvPr id="0" name=""/>
        <dsp:cNvSpPr/>
      </dsp:nvSpPr>
      <dsp:spPr>
        <a:xfrm>
          <a:off x="1116107" y="138257"/>
          <a:ext cx="458040" cy="305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" kern="1200" dirty="0"/>
        </a:p>
      </dsp:txBody>
      <dsp:txXfrm>
        <a:off x="1116107" y="138257"/>
        <a:ext cx="458040" cy="305360"/>
      </dsp:txXfrm>
    </dsp:sp>
    <dsp:sp modelId="{0B2F0FBC-7940-4D31-BA92-196F7A38F24F}">
      <dsp:nvSpPr>
        <dsp:cNvPr id="0" name=""/>
        <dsp:cNvSpPr/>
      </dsp:nvSpPr>
      <dsp:spPr>
        <a:xfrm>
          <a:off x="1055390" y="624485"/>
          <a:ext cx="305360" cy="305360"/>
        </a:xfrm>
        <a:prstGeom prst="ellipse">
          <a:avLst/>
        </a:prstGeom>
        <a:solidFill>
          <a:schemeClr val="bg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1100109" y="669204"/>
        <a:ext cx="215922" cy="215922"/>
      </dsp:txXfrm>
    </dsp:sp>
    <dsp:sp modelId="{9508662A-E868-4EE8-8CAE-2EAA835FD5AE}">
      <dsp:nvSpPr>
        <dsp:cNvPr id="0" name=""/>
        <dsp:cNvSpPr/>
      </dsp:nvSpPr>
      <dsp:spPr>
        <a:xfrm>
          <a:off x="1012175" y="1130448"/>
          <a:ext cx="305360" cy="305360"/>
        </a:xfrm>
        <a:prstGeom prst="ellipse">
          <a:avLst/>
        </a:prstGeom>
        <a:solidFill>
          <a:schemeClr val="bg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1056894" y="1175167"/>
        <a:ext cx="215922" cy="215922"/>
      </dsp:txXfrm>
    </dsp:sp>
    <dsp:sp modelId="{4CA06190-570D-4D4E-B75C-9DDE56459366}">
      <dsp:nvSpPr>
        <dsp:cNvPr id="0" name=""/>
        <dsp:cNvSpPr/>
      </dsp:nvSpPr>
      <dsp:spPr>
        <a:xfrm>
          <a:off x="785479" y="1469722"/>
          <a:ext cx="305360" cy="305360"/>
        </a:xfrm>
        <a:prstGeom prst="ellipse">
          <a:avLst/>
        </a:prstGeom>
        <a:solidFill>
          <a:schemeClr val="bg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830198" y="1514441"/>
        <a:ext cx="215922" cy="215922"/>
      </dsp:txXfrm>
    </dsp:sp>
    <dsp:sp modelId="{96F710A7-8358-4C91-913B-ACA0E8FE7183}">
      <dsp:nvSpPr>
        <dsp:cNvPr id="0" name=""/>
        <dsp:cNvSpPr/>
      </dsp:nvSpPr>
      <dsp:spPr>
        <a:xfrm>
          <a:off x="1121376" y="1469722"/>
          <a:ext cx="458040" cy="305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" kern="1200" dirty="0"/>
        </a:p>
      </dsp:txBody>
      <dsp:txXfrm>
        <a:off x="1121376" y="1469722"/>
        <a:ext cx="458040" cy="3053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EF83B-61E7-4AF0-B8F1-82F77C9D8CBB}">
      <dsp:nvSpPr>
        <dsp:cNvPr id="0" name=""/>
        <dsp:cNvSpPr/>
      </dsp:nvSpPr>
      <dsp:spPr>
        <a:xfrm rot="6118406">
          <a:off x="171053" y="1214324"/>
          <a:ext cx="220120" cy="61875"/>
        </a:xfrm>
        <a:custGeom>
          <a:avLst/>
          <a:gdLst/>
          <a:ahLst/>
          <a:cxnLst/>
          <a:rect l="0" t="0" r="0" b="0"/>
          <a:pathLst>
            <a:path>
              <a:moveTo>
                <a:pt x="0" y="30937"/>
              </a:moveTo>
              <a:lnTo>
                <a:pt x="220120" y="3093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B3D598-790B-4C4B-BADA-E1645B1DE39C}">
      <dsp:nvSpPr>
        <dsp:cNvPr id="0" name=""/>
        <dsp:cNvSpPr/>
      </dsp:nvSpPr>
      <dsp:spPr>
        <a:xfrm rot="225163">
          <a:off x="606182" y="880867"/>
          <a:ext cx="225984" cy="61875"/>
        </a:xfrm>
        <a:custGeom>
          <a:avLst/>
          <a:gdLst/>
          <a:ahLst/>
          <a:cxnLst/>
          <a:rect l="0" t="0" r="0" b="0"/>
          <a:pathLst>
            <a:path>
              <a:moveTo>
                <a:pt x="0" y="30937"/>
              </a:moveTo>
              <a:lnTo>
                <a:pt x="225984" y="3093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C3F408-768A-4B20-9877-BF1DDFE83468}">
      <dsp:nvSpPr>
        <dsp:cNvPr id="0" name=""/>
        <dsp:cNvSpPr/>
      </dsp:nvSpPr>
      <dsp:spPr>
        <a:xfrm rot="17775636">
          <a:off x="452947" y="564044"/>
          <a:ext cx="97020" cy="61875"/>
        </a:xfrm>
        <a:custGeom>
          <a:avLst/>
          <a:gdLst/>
          <a:ahLst/>
          <a:cxnLst/>
          <a:rect l="0" t="0" r="0" b="0"/>
          <a:pathLst>
            <a:path>
              <a:moveTo>
                <a:pt x="0" y="30937"/>
              </a:moveTo>
              <a:lnTo>
                <a:pt x="97020" y="3093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C3AC5-D840-45BC-B14D-481BD0143D43}">
      <dsp:nvSpPr>
        <dsp:cNvPr id="0" name=""/>
        <dsp:cNvSpPr/>
      </dsp:nvSpPr>
      <dsp:spPr>
        <a:xfrm>
          <a:off x="362" y="531533"/>
          <a:ext cx="713014" cy="713014"/>
        </a:xfrm>
        <a:prstGeom prst="ellipse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ABCE0-7F4E-4FAB-A50F-C9E6D1D1F523}">
      <dsp:nvSpPr>
        <dsp:cNvPr id="0" name=""/>
        <dsp:cNvSpPr/>
      </dsp:nvSpPr>
      <dsp:spPr>
        <a:xfrm>
          <a:off x="403659" y="145747"/>
          <a:ext cx="427808" cy="427808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66310" y="208398"/>
        <a:ext cx="302506" cy="302506"/>
      </dsp:txXfrm>
    </dsp:sp>
    <dsp:sp modelId="{B15CFD33-F192-4410-A67A-2965EB3B6DAE}">
      <dsp:nvSpPr>
        <dsp:cNvPr id="0" name=""/>
        <dsp:cNvSpPr/>
      </dsp:nvSpPr>
      <dsp:spPr>
        <a:xfrm>
          <a:off x="874249" y="145747"/>
          <a:ext cx="641712" cy="427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/>
        </a:p>
      </dsp:txBody>
      <dsp:txXfrm>
        <a:off x="874249" y="145747"/>
        <a:ext cx="641712" cy="427808"/>
      </dsp:txXfrm>
    </dsp:sp>
    <dsp:sp modelId="{2A9DAEF0-61A6-4BFB-922A-80F3BF915A88}">
      <dsp:nvSpPr>
        <dsp:cNvPr id="0" name=""/>
        <dsp:cNvSpPr/>
      </dsp:nvSpPr>
      <dsp:spPr>
        <a:xfrm>
          <a:off x="831465" y="719296"/>
          <a:ext cx="427808" cy="427808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894116" y="781947"/>
        <a:ext cx="302506" cy="302506"/>
      </dsp:txXfrm>
    </dsp:sp>
    <dsp:sp modelId="{1CF250F0-D529-4DAA-A6E6-9C644DCFF8A6}">
      <dsp:nvSpPr>
        <dsp:cNvPr id="0" name=""/>
        <dsp:cNvSpPr/>
      </dsp:nvSpPr>
      <dsp:spPr>
        <a:xfrm>
          <a:off x="1302055" y="719296"/>
          <a:ext cx="641712" cy="427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/>
        </a:p>
      </dsp:txBody>
      <dsp:txXfrm>
        <a:off x="1302055" y="719296"/>
        <a:ext cx="641712" cy="427808"/>
      </dsp:txXfrm>
    </dsp:sp>
    <dsp:sp modelId="{0B2F0FBC-7940-4D31-BA92-196F7A38F24F}">
      <dsp:nvSpPr>
        <dsp:cNvPr id="0" name=""/>
        <dsp:cNvSpPr/>
      </dsp:nvSpPr>
      <dsp:spPr>
        <a:xfrm>
          <a:off x="0" y="1348273"/>
          <a:ext cx="427808" cy="427808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62651" y="1410924"/>
        <a:ext cx="302506" cy="302506"/>
      </dsp:txXfrm>
    </dsp:sp>
    <dsp:sp modelId="{91F6A0F1-DDBC-41AE-90F0-EB6C3FA7C45B}">
      <dsp:nvSpPr>
        <dsp:cNvPr id="0" name=""/>
        <dsp:cNvSpPr/>
      </dsp:nvSpPr>
      <dsp:spPr>
        <a:xfrm>
          <a:off x="470589" y="1348273"/>
          <a:ext cx="641712" cy="427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/>
        </a:p>
      </dsp:txBody>
      <dsp:txXfrm>
        <a:off x="470589" y="1348273"/>
        <a:ext cx="641712" cy="4278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EF83B-61E7-4AF0-B8F1-82F77C9D8CBB}">
      <dsp:nvSpPr>
        <dsp:cNvPr id="0" name=""/>
        <dsp:cNvSpPr/>
      </dsp:nvSpPr>
      <dsp:spPr>
        <a:xfrm rot="2471842">
          <a:off x="564877" y="1186093"/>
          <a:ext cx="335657" cy="61875"/>
        </a:xfrm>
        <a:custGeom>
          <a:avLst/>
          <a:gdLst/>
          <a:ahLst/>
          <a:cxnLst/>
          <a:rect l="0" t="0" r="0" b="0"/>
          <a:pathLst>
            <a:path>
              <a:moveTo>
                <a:pt x="0" y="30937"/>
              </a:moveTo>
              <a:lnTo>
                <a:pt x="335657" y="3093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B3D598-790B-4C4B-BADA-E1645B1DE39C}">
      <dsp:nvSpPr>
        <dsp:cNvPr id="0" name=""/>
        <dsp:cNvSpPr/>
      </dsp:nvSpPr>
      <dsp:spPr>
        <a:xfrm rot="19789007">
          <a:off x="549600" y="501233"/>
          <a:ext cx="838254" cy="61875"/>
        </a:xfrm>
        <a:custGeom>
          <a:avLst/>
          <a:gdLst/>
          <a:ahLst/>
          <a:cxnLst/>
          <a:rect l="0" t="0" r="0" b="0"/>
          <a:pathLst>
            <a:path>
              <a:moveTo>
                <a:pt x="0" y="30937"/>
              </a:moveTo>
              <a:lnTo>
                <a:pt x="838254" y="3093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C3F408-768A-4B20-9877-BF1DDFE83468}">
      <dsp:nvSpPr>
        <dsp:cNvPr id="0" name=""/>
        <dsp:cNvSpPr/>
      </dsp:nvSpPr>
      <dsp:spPr>
        <a:xfrm rot="15335783">
          <a:off x="228358" y="557582"/>
          <a:ext cx="103175" cy="61875"/>
        </a:xfrm>
        <a:custGeom>
          <a:avLst/>
          <a:gdLst/>
          <a:ahLst/>
          <a:cxnLst/>
          <a:rect l="0" t="0" r="0" b="0"/>
          <a:pathLst>
            <a:path>
              <a:moveTo>
                <a:pt x="0" y="30937"/>
              </a:moveTo>
              <a:lnTo>
                <a:pt x="103175" y="3093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C3AC5-D840-45BC-B14D-481BD0143D43}">
      <dsp:nvSpPr>
        <dsp:cNvPr id="0" name=""/>
        <dsp:cNvSpPr/>
      </dsp:nvSpPr>
      <dsp:spPr>
        <a:xfrm>
          <a:off x="362" y="531533"/>
          <a:ext cx="713014" cy="713014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ABCE0-7F4E-4FAB-A50F-C9E6D1D1F523}">
      <dsp:nvSpPr>
        <dsp:cNvPr id="0" name=""/>
        <dsp:cNvSpPr/>
      </dsp:nvSpPr>
      <dsp:spPr>
        <a:xfrm>
          <a:off x="0" y="117468"/>
          <a:ext cx="427808" cy="427808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62651" y="180119"/>
        <a:ext cx="302506" cy="302506"/>
      </dsp:txXfrm>
    </dsp:sp>
    <dsp:sp modelId="{B15CFD33-F192-4410-A67A-2965EB3B6DAE}">
      <dsp:nvSpPr>
        <dsp:cNvPr id="0" name=""/>
        <dsp:cNvSpPr/>
      </dsp:nvSpPr>
      <dsp:spPr>
        <a:xfrm>
          <a:off x="470589" y="117468"/>
          <a:ext cx="641712" cy="427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/>
        </a:p>
      </dsp:txBody>
      <dsp:txXfrm>
        <a:off x="470589" y="117468"/>
        <a:ext cx="641712" cy="427808"/>
      </dsp:txXfrm>
    </dsp:sp>
    <dsp:sp modelId="{2A9DAEF0-61A6-4BFB-922A-80F3BF915A88}">
      <dsp:nvSpPr>
        <dsp:cNvPr id="0" name=""/>
        <dsp:cNvSpPr/>
      </dsp:nvSpPr>
      <dsp:spPr>
        <a:xfrm>
          <a:off x="1302029" y="0"/>
          <a:ext cx="427808" cy="427808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364680" y="62651"/>
        <a:ext cx="302506" cy="302506"/>
      </dsp:txXfrm>
    </dsp:sp>
    <dsp:sp modelId="{1CF250F0-D529-4DAA-A6E6-9C644DCFF8A6}">
      <dsp:nvSpPr>
        <dsp:cNvPr id="0" name=""/>
        <dsp:cNvSpPr/>
      </dsp:nvSpPr>
      <dsp:spPr>
        <a:xfrm>
          <a:off x="1772618" y="0"/>
          <a:ext cx="641712" cy="427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/>
        </a:p>
      </dsp:txBody>
      <dsp:txXfrm>
        <a:off x="1772618" y="0"/>
        <a:ext cx="641712" cy="427808"/>
      </dsp:txXfrm>
    </dsp:sp>
    <dsp:sp modelId="{0B2F0FBC-7940-4D31-BA92-196F7A38F24F}">
      <dsp:nvSpPr>
        <dsp:cNvPr id="0" name=""/>
        <dsp:cNvSpPr/>
      </dsp:nvSpPr>
      <dsp:spPr>
        <a:xfrm>
          <a:off x="806035" y="1254556"/>
          <a:ext cx="427808" cy="427808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868686" y="1317207"/>
        <a:ext cx="302506" cy="302506"/>
      </dsp:txXfrm>
    </dsp:sp>
    <dsp:sp modelId="{91F6A0F1-DDBC-41AE-90F0-EB6C3FA7C45B}">
      <dsp:nvSpPr>
        <dsp:cNvPr id="0" name=""/>
        <dsp:cNvSpPr/>
      </dsp:nvSpPr>
      <dsp:spPr>
        <a:xfrm>
          <a:off x="1276624" y="1254556"/>
          <a:ext cx="641712" cy="427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/>
        </a:p>
      </dsp:txBody>
      <dsp:txXfrm>
        <a:off x="1276624" y="1254556"/>
        <a:ext cx="641712" cy="4278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40FC9-BB6A-40A5-9B44-16003F5368DD}">
      <dsp:nvSpPr>
        <dsp:cNvPr id="0" name=""/>
        <dsp:cNvSpPr/>
      </dsp:nvSpPr>
      <dsp:spPr>
        <a:xfrm rot="5400000">
          <a:off x="-307968" y="310703"/>
          <a:ext cx="2053123" cy="14371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ВИРО</a:t>
          </a:r>
          <a:endParaRPr lang="ru-RU" sz="3100" kern="1200" dirty="0"/>
        </a:p>
      </dsp:txBody>
      <dsp:txXfrm rot="-5400000">
        <a:off x="1" y="721327"/>
        <a:ext cx="1437186" cy="615937"/>
      </dsp:txXfrm>
    </dsp:sp>
    <dsp:sp modelId="{0E3ACAAD-BA41-4EB2-9DF2-77D882DB541C}">
      <dsp:nvSpPr>
        <dsp:cNvPr id="0" name=""/>
        <dsp:cNvSpPr/>
      </dsp:nvSpPr>
      <dsp:spPr>
        <a:xfrm rot="5400000">
          <a:off x="1851943" y="-412021"/>
          <a:ext cx="1334530" cy="21640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16 региональных семинаров, проводимых </a:t>
          </a:r>
          <a:r>
            <a:rPr lang="ru-RU" sz="1000" b="1" kern="1200" dirty="0" smtClean="0"/>
            <a:t>региональным оператором</a:t>
          </a:r>
          <a:endParaRPr lang="ru-RU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Соглашение с </a:t>
          </a:r>
          <a:r>
            <a:rPr lang="ru-RU" sz="1000" kern="1200" dirty="0" smtClean="0"/>
            <a:t>ИП и учителями-методистами</a:t>
          </a:r>
          <a:endParaRPr lang="ru-RU" sz="1000" kern="1200" dirty="0"/>
        </a:p>
      </dsp:txBody>
      <dsp:txXfrm rot="-5400000">
        <a:off x="1437186" y="67882"/>
        <a:ext cx="2098898" cy="1204238"/>
      </dsp:txXfrm>
    </dsp:sp>
    <dsp:sp modelId="{E03FF832-65A1-4754-9DAB-0FA7B97AD3C4}">
      <dsp:nvSpPr>
        <dsp:cNvPr id="0" name=""/>
        <dsp:cNvSpPr/>
      </dsp:nvSpPr>
      <dsp:spPr>
        <a:xfrm rot="5400000">
          <a:off x="-307968" y="2109327"/>
          <a:ext cx="2053123" cy="14371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ИП</a:t>
          </a:r>
          <a:endParaRPr lang="ru-RU" sz="3100" kern="1200" dirty="0"/>
        </a:p>
      </dsp:txBody>
      <dsp:txXfrm rot="-5400000">
        <a:off x="1" y="2519951"/>
        <a:ext cx="1437186" cy="615937"/>
      </dsp:txXfrm>
    </dsp:sp>
    <dsp:sp modelId="{0618A2A8-4E34-4DF9-8E1F-3BF0B7EF6948}">
      <dsp:nvSpPr>
        <dsp:cNvPr id="0" name=""/>
        <dsp:cNvSpPr/>
      </dsp:nvSpPr>
      <dsp:spPr>
        <a:xfrm rot="5400000">
          <a:off x="1851943" y="1386601"/>
          <a:ext cx="1334530" cy="21640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77 межмуниципальных проблемных семинаров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более 100 муниципальных семинаров</a:t>
          </a:r>
          <a:endParaRPr lang="ru-RU" sz="1000" kern="1200" dirty="0"/>
        </a:p>
      </dsp:txBody>
      <dsp:txXfrm rot="-5400000">
        <a:off x="1437186" y="1866504"/>
        <a:ext cx="2098898" cy="1204238"/>
      </dsp:txXfrm>
    </dsp:sp>
    <dsp:sp modelId="{3A1DA546-3F72-4585-9A0C-8C19B20EE7E0}">
      <dsp:nvSpPr>
        <dsp:cNvPr id="0" name=""/>
        <dsp:cNvSpPr/>
      </dsp:nvSpPr>
      <dsp:spPr>
        <a:xfrm rot="5400000">
          <a:off x="-307968" y="3907950"/>
          <a:ext cx="2053123" cy="14371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ОО</a:t>
          </a:r>
          <a:endParaRPr lang="ru-RU" sz="3100" kern="1200" dirty="0"/>
        </a:p>
      </dsp:txBody>
      <dsp:txXfrm rot="-5400000">
        <a:off x="1" y="4318574"/>
        <a:ext cx="1437186" cy="615937"/>
      </dsp:txXfrm>
    </dsp:sp>
    <dsp:sp modelId="{A2755453-1488-4BC4-8E8D-8C430D43C38D}">
      <dsp:nvSpPr>
        <dsp:cNvPr id="0" name=""/>
        <dsp:cNvSpPr/>
      </dsp:nvSpPr>
      <dsp:spPr>
        <a:xfrm rot="5400000">
          <a:off x="1851943" y="3185225"/>
          <a:ext cx="1334530" cy="21640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Методическая и консультационная поддержка образовательных организаций общего и дополнительного образования</a:t>
          </a:r>
          <a:endParaRPr lang="ru-RU" sz="1000" kern="1200" dirty="0"/>
        </a:p>
      </dsp:txBody>
      <dsp:txXfrm rot="-5400000">
        <a:off x="1437186" y="3665128"/>
        <a:ext cx="2098898" cy="1204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61481" cy="498951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127" y="1"/>
            <a:ext cx="2961481" cy="498951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F82FDA2B-2E07-4A98-8220-A0DD1D783E50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9300"/>
            <a:ext cx="4986338" cy="3740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3420" y="4740038"/>
            <a:ext cx="5467350" cy="4490561"/>
          </a:xfrm>
          <a:prstGeom prst="rect">
            <a:avLst/>
          </a:prstGeom>
        </p:spPr>
        <p:txBody>
          <a:bodyPr vert="horz" lIns="92034" tIns="46017" rIns="92034" bIns="4601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78343"/>
            <a:ext cx="2961481" cy="498951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127" y="9478343"/>
            <a:ext cx="2961481" cy="498951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FD76B17C-BB58-4400-BF7A-31E0522DC9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010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6B17C-BB58-4400-BF7A-31E0522DC9C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418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ED8BE0E-A133-4BB4-A7BC-8DC679897C26}" type="datetime1">
              <a:rPr lang="ru-RU" smtClean="0"/>
              <a:pPr/>
              <a:t>20.08.2017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523B18-3267-4499-A328-F0164A70E19E}" type="datetime1">
              <a:rPr lang="ru-RU" smtClean="0"/>
              <a:pPr/>
              <a:t>20.08.2017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0B01C2-BBE6-4DB8-AA65-98115B080E2D}" type="datetime1">
              <a:rPr lang="ru-RU" smtClean="0"/>
              <a:pPr/>
              <a:t>20.08.2017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CEAF91-ABCE-4FD8-8607-B7E99D5384E1}" type="datetime1">
              <a:rPr lang="ru-RU" smtClean="0"/>
              <a:pPr/>
              <a:t>20.08.2017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1BF29A-FD51-487A-9CE3-5CE67F534F98}" type="datetime1">
              <a:rPr lang="ru-RU" smtClean="0"/>
              <a:pPr/>
              <a:t>20.08.2017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E810E7-BDDB-4298-8682-34CC442BE8AB}" type="datetime1">
              <a:rPr lang="ru-RU" smtClean="0"/>
              <a:pPr/>
              <a:t>20.08.2017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10D7A0-4AFF-402A-83AD-2B3DB8C75D4C}" type="datetime1">
              <a:rPr lang="ru-RU" smtClean="0"/>
              <a:pPr/>
              <a:t>20.08.2017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44DC6-3908-416A-A926-0BF2B6F4BAC0}" type="datetime1">
              <a:rPr lang="ru-RU" smtClean="0"/>
              <a:pPr/>
              <a:t>20.08.2017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5EB390-7C47-4251-89B2-90AAA6D0C517}" type="datetime1">
              <a:rPr lang="ru-RU" smtClean="0"/>
              <a:pPr/>
              <a:t>20.08.2017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C3DA5CC-ADF8-4493-9937-896FF7562685}" type="datetime1">
              <a:rPr lang="ru-RU" smtClean="0"/>
              <a:pPr/>
              <a:t>20.08.2017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4B5A046-DAB0-47F5-9A2F-0689018AC44E}" type="datetime1">
              <a:rPr lang="ru-RU" smtClean="0"/>
              <a:pPr/>
              <a:t>20.08.2017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59D3D31-9420-4860-883C-E4432A514463}" type="datetime1">
              <a:rPr lang="ru-RU" smtClean="0"/>
              <a:pPr/>
              <a:t>20.08.2017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18" Type="http://schemas.openxmlformats.org/officeDocument/2006/relationships/diagramColors" Target="../diagrams/colors5.xml"/><Relationship Id="rId26" Type="http://schemas.openxmlformats.org/officeDocument/2006/relationships/diagramLayout" Target="../diagrams/layout7.xml"/><Relationship Id="rId3" Type="http://schemas.openxmlformats.org/officeDocument/2006/relationships/image" Target="../media/image2.png"/><Relationship Id="rId21" Type="http://schemas.openxmlformats.org/officeDocument/2006/relationships/diagramLayout" Target="../diagrams/layout6.xml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17" Type="http://schemas.openxmlformats.org/officeDocument/2006/relationships/diagramQuickStyle" Target="../diagrams/quickStyle5.xml"/><Relationship Id="rId25" Type="http://schemas.openxmlformats.org/officeDocument/2006/relationships/diagramData" Target="../diagrams/data7.xml"/><Relationship Id="rId2" Type="http://schemas.openxmlformats.org/officeDocument/2006/relationships/image" Target="../media/image7.gif"/><Relationship Id="rId16" Type="http://schemas.openxmlformats.org/officeDocument/2006/relationships/diagramLayout" Target="../diagrams/layout5.xml"/><Relationship Id="rId20" Type="http://schemas.openxmlformats.org/officeDocument/2006/relationships/diagramData" Target="../diagrams/data6.xml"/><Relationship Id="rId29" Type="http://schemas.microsoft.com/office/2007/relationships/diagramDrawing" Target="../diagrams/drawing7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24" Type="http://schemas.microsoft.com/office/2007/relationships/diagramDrawing" Target="../diagrams/drawing6.xml"/><Relationship Id="rId5" Type="http://schemas.openxmlformats.org/officeDocument/2006/relationships/diagramData" Target="../diagrams/data3.xml"/><Relationship Id="rId15" Type="http://schemas.openxmlformats.org/officeDocument/2006/relationships/diagramData" Target="../diagrams/data5.xml"/><Relationship Id="rId23" Type="http://schemas.openxmlformats.org/officeDocument/2006/relationships/diagramColors" Target="../diagrams/colors6.xml"/><Relationship Id="rId28" Type="http://schemas.openxmlformats.org/officeDocument/2006/relationships/diagramColors" Target="../diagrams/colors7.xml"/><Relationship Id="rId10" Type="http://schemas.openxmlformats.org/officeDocument/2006/relationships/diagramData" Target="../diagrams/data4.xml"/><Relationship Id="rId19" Type="http://schemas.microsoft.com/office/2007/relationships/diagramDrawing" Target="../diagrams/drawing5.xml"/><Relationship Id="rId4" Type="http://schemas.openxmlformats.org/officeDocument/2006/relationships/image" Target="../media/image8.emf"/><Relationship Id="rId9" Type="http://schemas.microsoft.com/office/2007/relationships/diagramDrawing" Target="../diagrams/drawing3.xml"/><Relationship Id="rId14" Type="http://schemas.microsoft.com/office/2007/relationships/diagramDrawing" Target="../diagrams/drawing4.xml"/><Relationship Id="rId22" Type="http://schemas.openxmlformats.org/officeDocument/2006/relationships/diagramQuickStyle" Target="../diagrams/quickStyle6.xml"/><Relationship Id="rId27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popovalan@yandex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1975" y="1000126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effectLst/>
              </a:rPr>
              <a:t>Региональный опыт по созданию и организации работы сетевых профессиональных сообществ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411581"/>
            <a:ext cx="8058150" cy="1608093"/>
          </a:xfrm>
        </p:spPr>
        <p:txBody>
          <a:bodyPr>
            <a:normAutofit fontScale="55000" lnSpcReduction="20000"/>
          </a:bodyPr>
          <a:lstStyle/>
          <a:p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Попов Александр Анатольевич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заместитель начальника управления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учебной и научно-методической работы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-начальник отдела методического сопровождения 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модернизации содержания образования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ГБУ ДПО Воронежской области «Институт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развития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образования»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028950" y="6069568"/>
            <a:ext cx="3422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Москва, 21 августа 2017 г.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 descr="C:\Users\VdovinAV\Desktop\600px-Coat_of_arms_of_Voronezh_Oblas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9" y="64815"/>
            <a:ext cx="841276" cy="80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71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5351" y="300940"/>
            <a:ext cx="758058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Условия для формирования профессиональной среды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5565" y="1582066"/>
            <a:ext cx="82203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системы, средств, площадок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«общения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»*;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интенсивных связей между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участниками профессиональной среды внутри и между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сообществами;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мотивационных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механизмов;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аличие системы информирования.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6075" y="4955312"/>
            <a:ext cx="74398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i="1" dirty="0">
                <a:solidFill>
                  <a:schemeClr val="accent1"/>
                </a:solidFill>
              </a:rPr>
              <a:t>Следует </a:t>
            </a:r>
            <a:r>
              <a:rPr lang="ru-RU" b="1" i="1" dirty="0">
                <a:solidFill>
                  <a:schemeClr val="accent1"/>
                </a:solidFill>
              </a:rPr>
              <a:t>поддержать </a:t>
            </a:r>
            <a:r>
              <a:rPr lang="ru-RU" i="1" dirty="0">
                <a:solidFill>
                  <a:schemeClr val="accent1"/>
                </a:solidFill>
              </a:rPr>
              <a:t>развитие сетевых педагогических </a:t>
            </a:r>
            <a:br>
              <a:rPr lang="ru-RU" i="1" dirty="0">
                <a:solidFill>
                  <a:schemeClr val="accent1"/>
                </a:solidFill>
              </a:rPr>
            </a:br>
            <a:r>
              <a:rPr lang="ru-RU" i="1" dirty="0">
                <a:solidFill>
                  <a:schemeClr val="accent1"/>
                </a:solidFill>
              </a:rPr>
              <a:t>сообществ, интерактивных методических кабинетов – словом,</a:t>
            </a:r>
            <a:br>
              <a:rPr lang="ru-RU" i="1" dirty="0">
                <a:solidFill>
                  <a:schemeClr val="accent1"/>
                </a:solidFill>
              </a:rPr>
            </a:br>
            <a:r>
              <a:rPr lang="ru-RU" i="1" dirty="0">
                <a:solidFill>
                  <a:schemeClr val="accent1"/>
                </a:solidFill>
              </a:rPr>
              <a:t>всего того, что </a:t>
            </a:r>
            <a:r>
              <a:rPr lang="ru-RU" b="1" i="1" dirty="0">
                <a:solidFill>
                  <a:schemeClr val="accent1"/>
                </a:solidFill>
              </a:rPr>
              <a:t>формирует профессиональную среду</a:t>
            </a:r>
            <a:r>
              <a:rPr lang="ru-RU" i="1" dirty="0">
                <a:solidFill>
                  <a:schemeClr val="accent1"/>
                </a:solidFill>
              </a:rPr>
              <a:t>.</a:t>
            </a:r>
            <a:br>
              <a:rPr lang="ru-RU" i="1" dirty="0">
                <a:solidFill>
                  <a:schemeClr val="accent1"/>
                </a:solidFill>
              </a:rPr>
            </a:br>
            <a:r>
              <a:rPr lang="ru-RU" i="1" dirty="0">
                <a:solidFill>
                  <a:schemeClr val="accent1"/>
                </a:solidFill>
              </a:rPr>
              <a:t>В. </a:t>
            </a:r>
            <a:r>
              <a:rPr lang="ru-RU" i="1" dirty="0" smtClean="0">
                <a:solidFill>
                  <a:schemeClr val="accent1"/>
                </a:solidFill>
              </a:rPr>
              <a:t>Путин</a:t>
            </a:r>
            <a:endParaRPr lang="ru-RU" i="1" dirty="0"/>
          </a:p>
        </p:txBody>
      </p:sp>
      <p:pic>
        <p:nvPicPr>
          <p:cNvPr id="6" name="Picture 3" descr="C:\Users\VdovinAV\Desktop\600px-Coat_of_arms_of_Voronezh_Oblas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9" y="64815"/>
            <a:ext cx="841276" cy="80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64734" y="6543260"/>
            <a:ext cx="35359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*- не только дистанционные формы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6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1" t="11462" r="14249" b="9183"/>
          <a:stretch/>
        </p:blipFill>
        <p:spPr bwMode="auto">
          <a:xfrm>
            <a:off x="826948" y="188640"/>
            <a:ext cx="8213559" cy="64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3" t="32791" r="21052" b="45297"/>
          <a:stretch/>
        </p:blipFill>
        <p:spPr bwMode="auto">
          <a:xfrm>
            <a:off x="2765572" y="634385"/>
            <a:ext cx="2848407" cy="2254102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5209953" y="2509284"/>
            <a:ext cx="1244010" cy="563525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91225" y="72509"/>
            <a:ext cx="3071675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оздана в сентябре 2016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2" t="12261" r="19437" b="20613"/>
          <a:stretch/>
        </p:blipFill>
        <p:spPr bwMode="auto">
          <a:xfrm>
            <a:off x="666750" y="3019426"/>
            <a:ext cx="5044605" cy="373653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3" descr="C:\Users\VdovinAV\Desktop\600px-Coat_of_arms_of_Voronezh_Oblast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9" y="64815"/>
            <a:ext cx="841276" cy="80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399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7" t="4913" r="18947" b="11052"/>
          <a:stretch/>
        </p:blipFill>
        <p:spPr bwMode="auto">
          <a:xfrm>
            <a:off x="705853" y="361950"/>
            <a:ext cx="8267698" cy="6200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9" t="4913" r="43586" b="87834"/>
          <a:stretch/>
        </p:blipFill>
        <p:spPr bwMode="auto">
          <a:xfrm>
            <a:off x="2430880" y="495300"/>
            <a:ext cx="2255420" cy="133846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4535905" y="666750"/>
            <a:ext cx="855245" cy="104775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91225" y="72509"/>
            <a:ext cx="3012363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оздана в феврале 2017</a:t>
            </a:r>
            <a:endParaRPr lang="ru-RU" dirty="0"/>
          </a:p>
        </p:txBody>
      </p:sp>
      <p:pic>
        <p:nvPicPr>
          <p:cNvPr id="10" name="Picture 3" descr="C:\Users\VdovinAV\Desktop\600px-Coat_of_arms_of_Voronezh_Oblast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1" y="45765"/>
            <a:ext cx="841276" cy="80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19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лево 3"/>
          <p:cNvSpPr/>
          <p:nvPr/>
        </p:nvSpPr>
        <p:spPr>
          <a:xfrm rot="16200000">
            <a:off x="4011334" y="-2349432"/>
            <a:ext cx="864100" cy="5541543"/>
          </a:xfrm>
          <a:prstGeom prst="leftArrow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19091" y="278455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мена вектора</a:t>
            </a:r>
            <a:endParaRPr lang="ru-RU" dirty="0"/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3791685880"/>
              </p:ext>
            </p:extLst>
          </p:nvPr>
        </p:nvGraphicFramePr>
        <p:xfrm>
          <a:off x="478290" y="1650670"/>
          <a:ext cx="8384636" cy="4826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Скругленный прямоугольник 30"/>
          <p:cNvSpPr/>
          <p:nvPr/>
        </p:nvSpPr>
        <p:spPr>
          <a:xfrm>
            <a:off x="1672612" y="900881"/>
            <a:ext cx="5667375" cy="1057275"/>
          </a:xfrm>
          <a:prstGeom prst="roundRec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4" name="Прямоугольник 6143"/>
          <p:cNvSpPr/>
          <p:nvPr/>
        </p:nvSpPr>
        <p:spPr>
          <a:xfrm>
            <a:off x="1672612" y="979930"/>
            <a:ext cx="55415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координация и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организация работы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сетевых профессиональных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сообществ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3" descr="C:\Users\VdovinAV\Desktop\600px-Coat_of_arms_of_Voronezh_Oblast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1" y="45765"/>
            <a:ext cx="841276" cy="80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968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3" name="Picture 3" descr="C:\Users\VdovinAV\Desktop\600px-Coat_of_arms_of_Voronezh_Oblas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1" y="45765"/>
            <a:ext cx="841276" cy="80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16636120"/>
              </p:ext>
            </p:extLst>
          </p:nvPr>
        </p:nvGraphicFramePr>
        <p:xfrm>
          <a:off x="-1980521" y="356855"/>
          <a:ext cx="13622062" cy="6651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78616" y="2391983"/>
            <a:ext cx="2042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110 педагогов - по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организации внеурочной деятельности посредством участия в реальном сетевом проекте</a:t>
            </a:r>
          </a:p>
        </p:txBody>
      </p:sp>
      <p:sp>
        <p:nvSpPr>
          <p:cNvPr id="6" name="Шестиугольник 5"/>
          <p:cNvSpPr/>
          <p:nvPr/>
        </p:nvSpPr>
        <p:spPr>
          <a:xfrm>
            <a:off x="1657691" y="2064676"/>
            <a:ext cx="2046154" cy="1670278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65" y="2248768"/>
            <a:ext cx="2500313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195294" y="4821"/>
            <a:ext cx="7580581" cy="40381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Ключевые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сетевые участники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профессиональной среды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7031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2050" name="Picture 2" descr="C:\Documents and Settings\Боброва\Рабочий стол\voronezhskaja-oblas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837"/>
            <a:ext cx="7390799" cy="634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VdovinAV\Desktop\600px-Coat_of_arms_of_Voronezh_Oblast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1" y="45765"/>
            <a:ext cx="841276" cy="80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59" y="904281"/>
            <a:ext cx="1400738" cy="71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09344937"/>
              </p:ext>
            </p:extLst>
          </p:nvPr>
        </p:nvGraphicFramePr>
        <p:xfrm>
          <a:off x="3388426" y="2366757"/>
          <a:ext cx="2074223" cy="177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88000867"/>
              </p:ext>
            </p:extLst>
          </p:nvPr>
        </p:nvGraphicFramePr>
        <p:xfrm>
          <a:off x="643247" y="2578534"/>
          <a:ext cx="2074223" cy="177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958443376"/>
              </p:ext>
            </p:extLst>
          </p:nvPr>
        </p:nvGraphicFramePr>
        <p:xfrm>
          <a:off x="2863932" y="904281"/>
          <a:ext cx="2074223" cy="177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49418496"/>
              </p:ext>
            </p:extLst>
          </p:nvPr>
        </p:nvGraphicFramePr>
        <p:xfrm>
          <a:off x="1771402" y="4336082"/>
          <a:ext cx="2074223" cy="177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cxnSp>
        <p:nvCxnSpPr>
          <p:cNvPr id="12" name="Прямая со стрелкой 11"/>
          <p:cNvCxnSpPr>
            <a:endCxn id="8" idx="1"/>
          </p:cNvCxnSpPr>
          <p:nvPr/>
        </p:nvCxnSpPr>
        <p:spPr>
          <a:xfrm>
            <a:off x="2194097" y="1496291"/>
            <a:ext cx="669835" cy="296031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1175657" y="1644306"/>
            <a:ext cx="95003" cy="1585782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3" idx="1"/>
          </p:cNvCxnSpPr>
          <p:nvPr/>
        </p:nvCxnSpPr>
        <p:spPr>
          <a:xfrm>
            <a:off x="1900052" y="1623579"/>
            <a:ext cx="1488374" cy="1631219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674421" y="1623579"/>
            <a:ext cx="427511" cy="3233429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486718622"/>
              </p:ext>
            </p:extLst>
          </p:nvPr>
        </p:nvGraphicFramePr>
        <p:xfrm>
          <a:off x="5431809" y="904281"/>
          <a:ext cx="3601231" cy="5655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sp>
        <p:nvSpPr>
          <p:cNvPr id="19" name="Заголовок 1"/>
          <p:cNvSpPr txBox="1">
            <a:spLocks/>
          </p:cNvSpPr>
          <p:nvPr/>
        </p:nvSpPr>
        <p:spPr>
          <a:xfrm>
            <a:off x="1158700" y="0"/>
            <a:ext cx="7580581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600" dirty="0" smtClean="0"/>
              <a:t>Региональный опыт формирования профессиональной среды с инновационным содержанием </a:t>
            </a:r>
            <a:endParaRPr lang="ru-RU" sz="1600" dirty="0"/>
          </a:p>
        </p:txBody>
      </p:sp>
      <p:sp>
        <p:nvSpPr>
          <p:cNvPr id="6" name="Нашивка 5"/>
          <p:cNvSpPr/>
          <p:nvPr/>
        </p:nvSpPr>
        <p:spPr>
          <a:xfrm rot="5400000">
            <a:off x="4457677" y="3954653"/>
            <a:ext cx="1596766" cy="1158379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6870" y="4213462"/>
            <a:ext cx="1162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Учитель-</a:t>
            </a:r>
          </a:p>
          <a:p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методист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92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3717032"/>
            <a:ext cx="3621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тел. 8(473) 235-28-94</a:t>
            </a:r>
          </a:p>
          <a:p>
            <a:r>
              <a:rPr lang="en-US" dirty="0"/>
              <a:t>e</a:t>
            </a:r>
            <a:r>
              <a:rPr lang="en-US" dirty="0" smtClean="0"/>
              <a:t>-mail: </a:t>
            </a:r>
            <a:r>
              <a:rPr lang="en-US" dirty="0" smtClean="0">
                <a:hlinkClick r:id="rId2"/>
              </a:rPr>
              <a:t>popovalan@yandex.ru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31840</TotalTime>
  <Words>318</Words>
  <Application>Microsoft Office PowerPoint</Application>
  <PresentationFormat>Экран (4:3)</PresentationFormat>
  <Paragraphs>68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Региональный опыт по созданию и организации работы сетевых профессиональных сообществ</vt:lpstr>
      <vt:lpstr>Условия для формирования профессиональной среды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Попова</cp:lastModifiedBy>
  <cp:revision>1710</cp:revision>
  <cp:lastPrinted>2017-08-18T09:47:16Z</cp:lastPrinted>
  <dcterms:created xsi:type="dcterms:W3CDTF">2014-07-20T12:20:39Z</dcterms:created>
  <dcterms:modified xsi:type="dcterms:W3CDTF">2017-08-20T16:26:19Z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